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1" r:id="rId9"/>
    <p:sldId id="276" r:id="rId10"/>
    <p:sldId id="277" r:id="rId11"/>
    <p:sldId id="278" r:id="rId12"/>
    <p:sldId id="256" r:id="rId13"/>
    <p:sldId id="257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75" y="1121329"/>
            <a:ext cx="2526383" cy="2537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041" y="3658990"/>
            <a:ext cx="3506772" cy="3222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758" y="1307621"/>
            <a:ext cx="2601797" cy="2601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815" y="-15409"/>
            <a:ext cx="9905998" cy="1478570"/>
          </a:xfrm>
        </p:spPr>
        <p:txBody>
          <a:bodyPr/>
          <a:lstStyle/>
          <a:p>
            <a:r>
              <a:rPr lang="en-US" dirty="0" err="1" smtClean="0">
                <a:effectLst/>
              </a:rPr>
              <a:t>Quelle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heure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est-il</a:t>
            </a:r>
            <a:r>
              <a:rPr lang="en-US" dirty="0" smtClean="0">
                <a:effectLst/>
              </a:rPr>
              <a:t>? (</a:t>
            </a:r>
            <a:r>
              <a:rPr lang="en-US" dirty="0" err="1" smtClean="0">
                <a:effectLst/>
              </a:rPr>
              <a:t>révision</a:t>
            </a:r>
            <a:r>
              <a:rPr lang="en-US" dirty="0">
                <a:effectLst/>
              </a:rPr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920030" y="765969"/>
            <a:ext cx="2895608" cy="2895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60" y="3743177"/>
            <a:ext cx="2789598" cy="2789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1125" y="4087427"/>
            <a:ext cx="3144524" cy="20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>
                <a:effectLst/>
              </a:rPr>
              <a:t>révision</a:t>
            </a:r>
            <a:r>
              <a:rPr lang="en-US" dirty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1.  </a:t>
            </a:r>
            <a:r>
              <a:rPr lang="en-US" dirty="0" err="1">
                <a:effectLst/>
              </a:rPr>
              <a:t>Quels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sont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passe</a:t>
            </a:r>
            <a:r>
              <a:rPr lang="en-US" dirty="0">
                <a:effectLst/>
              </a:rPr>
              <a:t>-temps </a:t>
            </a:r>
            <a:r>
              <a:rPr lang="en-US" dirty="0" err="1">
                <a:effectLst/>
              </a:rPr>
              <a:t>préférés</a:t>
            </a:r>
            <a:r>
              <a:rPr lang="en-US" dirty="0">
                <a:effectLst/>
              </a:rPr>
              <a:t>?</a:t>
            </a:r>
          </a:p>
          <a:p>
            <a:r>
              <a:rPr lang="en-US" dirty="0">
                <a:effectLst/>
              </a:rPr>
              <a:t>2.  </a:t>
            </a:r>
            <a:r>
              <a:rPr lang="en-US" dirty="0" err="1">
                <a:effectLst/>
              </a:rPr>
              <a:t>Quel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est</a:t>
            </a:r>
            <a:r>
              <a:rPr lang="en-US" dirty="0">
                <a:effectLst/>
              </a:rPr>
              <a:t> ton nom?</a:t>
            </a:r>
          </a:p>
          <a:p>
            <a:r>
              <a:rPr lang="en-US" dirty="0">
                <a:effectLst/>
              </a:rPr>
              <a:t>3.  </a:t>
            </a:r>
            <a:r>
              <a:rPr lang="en-US" dirty="0" err="1">
                <a:effectLst/>
              </a:rPr>
              <a:t>Quel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est</a:t>
            </a:r>
            <a:r>
              <a:rPr lang="en-US" dirty="0">
                <a:effectLst/>
              </a:rPr>
              <a:t> ton </a:t>
            </a:r>
            <a:r>
              <a:rPr lang="en-US" dirty="0" err="1">
                <a:effectLst/>
              </a:rPr>
              <a:t>prénom</a:t>
            </a:r>
            <a:r>
              <a:rPr lang="en-US" dirty="0">
                <a:effectLst/>
              </a:rPr>
              <a:t>?</a:t>
            </a:r>
          </a:p>
          <a:p>
            <a:r>
              <a:rPr lang="en-US" dirty="0">
                <a:effectLst/>
              </a:rPr>
              <a:t>4.  </a:t>
            </a:r>
            <a:r>
              <a:rPr lang="en-US" dirty="0" err="1">
                <a:effectLst/>
              </a:rPr>
              <a:t>Quelle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est</a:t>
            </a:r>
            <a:r>
              <a:rPr lang="en-US" dirty="0">
                <a:effectLst/>
              </a:rPr>
              <a:t> ta </a:t>
            </a:r>
            <a:r>
              <a:rPr lang="en-US" dirty="0" err="1">
                <a:effectLst/>
              </a:rPr>
              <a:t>nationalité</a:t>
            </a:r>
            <a:r>
              <a:rPr lang="en-US" dirty="0">
                <a:effectLst/>
              </a:rPr>
              <a:t>?</a:t>
            </a:r>
          </a:p>
          <a:p>
            <a:r>
              <a:rPr lang="en-US" dirty="0">
                <a:effectLst/>
              </a:rPr>
              <a:t>5.  </a:t>
            </a:r>
            <a:r>
              <a:rPr lang="en-US" dirty="0" err="1">
                <a:effectLst/>
              </a:rPr>
              <a:t>Quel</a:t>
            </a:r>
            <a:r>
              <a:rPr lang="en-US" dirty="0">
                <a:effectLst/>
              </a:rPr>
              <a:t> sport </a:t>
            </a:r>
            <a:r>
              <a:rPr lang="en-US" dirty="0" err="1">
                <a:effectLst/>
              </a:rPr>
              <a:t>est-ce</a:t>
            </a:r>
            <a:r>
              <a:rPr lang="en-US" dirty="0">
                <a:effectLst/>
              </a:rPr>
              <a:t> que </a:t>
            </a:r>
            <a:r>
              <a:rPr lang="en-US" dirty="0" err="1">
                <a:effectLst/>
              </a:rPr>
              <a:t>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préfères</a:t>
            </a:r>
            <a:r>
              <a:rPr lang="en-US" dirty="0">
                <a:effectLst/>
              </a:rPr>
              <a:t>?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5655" y="1828800"/>
            <a:ext cx="6468068" cy="33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>
                <a:effectLst/>
              </a:rPr>
              <a:t>révision</a:t>
            </a:r>
            <a:r>
              <a:rPr lang="en-US" dirty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6.  </a:t>
            </a:r>
            <a:r>
              <a:rPr lang="en-US" dirty="0" err="1">
                <a:effectLst/>
              </a:rPr>
              <a:t>Quel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âge</a:t>
            </a:r>
            <a:r>
              <a:rPr lang="en-US" dirty="0">
                <a:effectLst/>
              </a:rPr>
              <a:t> as-</a:t>
            </a:r>
            <a:r>
              <a:rPr lang="en-US" dirty="0" err="1">
                <a:effectLst/>
              </a:rPr>
              <a:t>tu</a:t>
            </a:r>
            <a:r>
              <a:rPr lang="en-US" dirty="0">
                <a:effectLst/>
              </a:rPr>
              <a:t>?</a:t>
            </a:r>
          </a:p>
          <a:p>
            <a:r>
              <a:rPr lang="en-US" dirty="0">
                <a:effectLst/>
              </a:rPr>
              <a:t>7.  </a:t>
            </a:r>
            <a:r>
              <a:rPr lang="en-US" dirty="0" err="1">
                <a:effectLst/>
              </a:rPr>
              <a:t>Quelles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musiques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est-ce</a:t>
            </a:r>
            <a:r>
              <a:rPr lang="en-US" dirty="0">
                <a:effectLst/>
              </a:rPr>
              <a:t> que </a:t>
            </a:r>
            <a:r>
              <a:rPr lang="en-US" dirty="0" err="1">
                <a:effectLst/>
              </a:rPr>
              <a:t>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préfères</a:t>
            </a:r>
            <a:r>
              <a:rPr lang="en-US" dirty="0">
                <a:effectLst/>
              </a:rPr>
              <a:t>?</a:t>
            </a:r>
          </a:p>
          <a:p>
            <a:r>
              <a:rPr lang="en-US" dirty="0">
                <a:effectLst/>
              </a:rPr>
              <a:t>8.  </a:t>
            </a:r>
            <a:r>
              <a:rPr lang="en-US" dirty="0" err="1">
                <a:effectLst/>
              </a:rPr>
              <a:t>Quelle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est</a:t>
            </a:r>
            <a:r>
              <a:rPr lang="en-US" dirty="0">
                <a:effectLst/>
              </a:rPr>
              <a:t> ta profession?</a:t>
            </a:r>
          </a:p>
          <a:p>
            <a:r>
              <a:rPr lang="en-US" dirty="0">
                <a:effectLst/>
              </a:rPr>
              <a:t>9.  </a:t>
            </a:r>
            <a:r>
              <a:rPr lang="en-US" dirty="0" err="1">
                <a:effectLst/>
              </a:rPr>
              <a:t>Quel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est</a:t>
            </a:r>
            <a:r>
              <a:rPr lang="en-US" dirty="0">
                <a:effectLst/>
              </a:rPr>
              <a:t> ton lieu de naissance?</a:t>
            </a:r>
          </a:p>
          <a:p>
            <a:r>
              <a:rPr lang="en-US" dirty="0">
                <a:effectLst/>
              </a:rPr>
              <a:t>10.  </a:t>
            </a:r>
            <a:r>
              <a:rPr lang="en-US" dirty="0" err="1">
                <a:effectLst/>
              </a:rPr>
              <a:t>Quelle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est</a:t>
            </a:r>
            <a:r>
              <a:rPr lang="en-US" dirty="0">
                <a:effectLst/>
              </a:rPr>
              <a:t> ton </a:t>
            </a:r>
            <a:r>
              <a:rPr lang="en-US" dirty="0" err="1" smtClean="0">
                <a:effectLst/>
              </a:rPr>
              <a:t>adresse</a:t>
            </a:r>
            <a:r>
              <a:rPr lang="en-US" dirty="0">
                <a:effectLst/>
              </a:rPr>
              <a:t>?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799" y="2249486"/>
            <a:ext cx="5901576" cy="30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3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Mots </a:t>
            </a:r>
            <a:r>
              <a:rPr lang="en-US" dirty="0" err="1" smtClean="0"/>
              <a:t>interrogatifs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est-ce</a:t>
            </a:r>
            <a:r>
              <a:rPr lang="en-US" dirty="0"/>
              <a:t> </a:t>
            </a:r>
            <a:r>
              <a:rPr lang="en-US" dirty="0" smtClean="0"/>
              <a:t>que  (</a:t>
            </a:r>
            <a:r>
              <a:rPr lang="en-US" dirty="0" err="1" smtClean="0">
                <a:effectLst/>
              </a:rPr>
              <a:t>révision</a:t>
            </a:r>
            <a:r>
              <a:rPr lang="en-US" dirty="0" smtClean="0">
                <a:effectLst/>
              </a:rPr>
              <a:t>)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800" y="2235199"/>
            <a:ext cx="8110247" cy="2632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Modèle</a:t>
            </a:r>
            <a:r>
              <a:rPr lang="en-US" sz="3200" dirty="0"/>
              <a:t>:  </a:t>
            </a:r>
            <a:r>
              <a:rPr lang="en-US" sz="3200" dirty="0" err="1" smtClean="0"/>
              <a:t>détester</a:t>
            </a:r>
            <a:r>
              <a:rPr lang="en-US" sz="3200" dirty="0" smtClean="0"/>
              <a:t> la </a:t>
            </a:r>
            <a:r>
              <a:rPr lang="en-US" sz="3200" dirty="0" err="1" smtClean="0"/>
              <a:t>télé</a:t>
            </a:r>
            <a:r>
              <a:rPr lang="en-US" sz="3200" dirty="0" smtClean="0"/>
              <a:t> (</a:t>
            </a:r>
            <a:r>
              <a:rPr lang="en-US" sz="3200" dirty="0" err="1" smtClean="0"/>
              <a:t>vous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Est-</a:t>
            </a:r>
            <a:r>
              <a:rPr lang="en-US" sz="3200" dirty="0" err="1" smtClean="0"/>
              <a:t>ce</a:t>
            </a:r>
            <a:r>
              <a:rPr lang="en-US" sz="3200" dirty="0" smtClean="0"/>
              <a:t> </a:t>
            </a:r>
            <a:r>
              <a:rPr lang="en-US" sz="3200" dirty="0"/>
              <a:t>que </a:t>
            </a:r>
            <a:r>
              <a:rPr lang="en-US" sz="3200" dirty="0" smtClean="0"/>
              <a:t>+  </a:t>
            </a:r>
            <a:r>
              <a:rPr lang="en-US" sz="3200" dirty="0" err="1" smtClean="0"/>
              <a:t>vous</a:t>
            </a:r>
            <a:r>
              <a:rPr lang="en-US" sz="3200" dirty="0" smtClean="0"/>
              <a:t> </a:t>
            </a:r>
            <a:r>
              <a:rPr lang="en-US" sz="3200" dirty="0" err="1" smtClean="0"/>
              <a:t>détestez</a:t>
            </a:r>
            <a:r>
              <a:rPr lang="en-US" sz="3200" dirty="0" smtClean="0"/>
              <a:t> </a:t>
            </a:r>
            <a:r>
              <a:rPr lang="en-US" sz="3200" dirty="0"/>
              <a:t>la </a:t>
            </a:r>
            <a:r>
              <a:rPr lang="en-US" sz="3200" dirty="0" err="1" smtClean="0"/>
              <a:t>télé</a:t>
            </a:r>
            <a:endParaRPr lang="en-US" sz="3200" dirty="0" smtClean="0"/>
          </a:p>
          <a:p>
            <a:r>
              <a:rPr lang="en-US" sz="3200" dirty="0"/>
              <a:t>Est-</a:t>
            </a:r>
            <a:r>
              <a:rPr lang="en-US" sz="3200" dirty="0" err="1"/>
              <a:t>ce</a:t>
            </a:r>
            <a:r>
              <a:rPr lang="en-US" sz="3200" dirty="0"/>
              <a:t> </a:t>
            </a:r>
            <a:r>
              <a:rPr lang="en-US" sz="3200" dirty="0" smtClean="0"/>
              <a:t>que </a:t>
            </a:r>
            <a:r>
              <a:rPr lang="en-US" sz="3200" dirty="0" err="1" smtClean="0"/>
              <a:t>vous</a:t>
            </a:r>
            <a:r>
              <a:rPr lang="en-US" sz="3200" dirty="0" smtClean="0"/>
              <a:t> </a:t>
            </a:r>
            <a:r>
              <a:rPr lang="en-US" sz="3200" dirty="0" err="1" smtClean="0"/>
              <a:t>détestez</a:t>
            </a:r>
            <a:r>
              <a:rPr lang="en-US" sz="3200" dirty="0" smtClean="0"/>
              <a:t> </a:t>
            </a:r>
            <a:r>
              <a:rPr lang="en-US" sz="3200" dirty="0"/>
              <a:t>la </a:t>
            </a:r>
            <a:r>
              <a:rPr lang="en-US" sz="3200" dirty="0" err="1" smtClean="0"/>
              <a:t>télé</a:t>
            </a:r>
            <a:r>
              <a:rPr lang="en-US" sz="3200" dirty="0" smtClean="0"/>
              <a:t>?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7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questions </a:t>
            </a:r>
            <a:r>
              <a:rPr lang="en-US" dirty="0" err="1" smtClean="0"/>
              <a:t>oui</a:t>
            </a:r>
            <a:r>
              <a:rPr lang="en-US" dirty="0"/>
              <a:t>/non (</a:t>
            </a:r>
            <a:r>
              <a:rPr lang="en-US" dirty="0" err="1">
                <a:effectLst/>
              </a:rPr>
              <a:t>révision</a:t>
            </a:r>
            <a:r>
              <a:rPr lang="en-US" dirty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jouer</a:t>
            </a:r>
            <a:r>
              <a:rPr lang="en-US" dirty="0"/>
              <a:t> au football?</a:t>
            </a:r>
          </a:p>
          <a:p>
            <a:endParaRPr lang="en-US" dirty="0"/>
          </a:p>
          <a:p>
            <a:r>
              <a:rPr lang="en-US" dirty="0" err="1" smtClean="0"/>
              <a:t>avoir</a:t>
            </a:r>
            <a:r>
              <a:rPr lang="en-US" dirty="0" smtClean="0"/>
              <a:t> </a:t>
            </a:r>
            <a:r>
              <a:rPr lang="en-US" dirty="0"/>
              <a:t>des frères </a:t>
            </a:r>
            <a:r>
              <a:rPr lang="en-US" dirty="0" err="1"/>
              <a:t>ou</a:t>
            </a:r>
            <a:r>
              <a:rPr lang="en-US" dirty="0"/>
              <a:t> des </a:t>
            </a:r>
            <a:r>
              <a:rPr lang="en-US" dirty="0" err="1"/>
              <a:t>soeurs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regarder</a:t>
            </a:r>
            <a:r>
              <a:rPr lang="en-US" dirty="0" smtClean="0"/>
              <a:t> </a:t>
            </a:r>
            <a:r>
              <a:rPr lang="en-US" dirty="0"/>
              <a:t>beaucoup de </a:t>
            </a:r>
            <a:r>
              <a:rPr lang="en-US" dirty="0" smtClean="0"/>
              <a:t>films?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jouez</a:t>
            </a:r>
            <a:r>
              <a:rPr lang="en-US" dirty="0"/>
              <a:t> au foot?</a:t>
            </a:r>
          </a:p>
          <a:p>
            <a:endParaRPr lang="en-US" dirty="0" smtClean="0"/>
          </a:p>
          <a:p>
            <a:r>
              <a:rPr lang="en-US" dirty="0" smtClean="0"/>
              <a:t>Est-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/>
              <a:t>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avez</a:t>
            </a:r>
            <a:r>
              <a:rPr lang="en-US" dirty="0" smtClean="0"/>
              <a:t> des </a:t>
            </a:r>
            <a:r>
              <a:rPr lang="en-US" dirty="0"/>
              <a:t>frères </a:t>
            </a:r>
            <a:r>
              <a:rPr lang="en-US" dirty="0" err="1"/>
              <a:t>ou</a:t>
            </a:r>
            <a:r>
              <a:rPr lang="en-US" dirty="0"/>
              <a:t> des </a:t>
            </a:r>
            <a:r>
              <a:rPr lang="en-US" dirty="0" err="1"/>
              <a:t>soeurs</a:t>
            </a:r>
            <a:r>
              <a:rPr lang="en-US" dirty="0"/>
              <a:t>?</a:t>
            </a:r>
          </a:p>
          <a:p>
            <a:r>
              <a:rPr lang="en-US" smtClean="0"/>
              <a:t>Est-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/>
              <a:t>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regardez</a:t>
            </a:r>
            <a:r>
              <a:rPr lang="en-US" dirty="0" smtClean="0"/>
              <a:t> beaucoup de films?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1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Mots </a:t>
            </a:r>
            <a:r>
              <a:rPr lang="en-US" dirty="0" err="1" smtClean="0"/>
              <a:t>interrogatifs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Comment</a:t>
            </a:r>
            <a:r>
              <a:rPr lang="en-US" sz="2800" dirty="0" smtClean="0"/>
              <a:t> </a:t>
            </a:r>
            <a:r>
              <a:rPr lang="en-US" sz="2800" dirty="0" err="1" smtClean="0"/>
              <a:t>est-ce</a:t>
            </a:r>
            <a:r>
              <a:rPr lang="en-US" sz="2800" dirty="0" smtClean="0"/>
              <a:t> que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t’appelles</a:t>
            </a:r>
            <a:r>
              <a:rPr lang="en-US" sz="2800" dirty="0"/>
              <a:t>? </a:t>
            </a:r>
            <a:r>
              <a:rPr lang="en-US" sz="2800" dirty="0" smtClean="0"/>
              <a:t>  Je </a:t>
            </a:r>
            <a:r>
              <a:rPr lang="en-US" sz="2800" dirty="0" err="1"/>
              <a:t>m’appelle</a:t>
            </a:r>
            <a:r>
              <a:rPr lang="en-US" sz="2800" dirty="0" smtClean="0"/>
              <a:t>…</a:t>
            </a:r>
          </a:p>
          <a:p>
            <a:r>
              <a:rPr lang="en-US" sz="2800" b="1" dirty="0" err="1" smtClean="0"/>
              <a:t>Où</a:t>
            </a:r>
            <a:r>
              <a:rPr lang="en-US" sz="2800" dirty="0" smtClean="0"/>
              <a:t> </a:t>
            </a:r>
            <a:r>
              <a:rPr lang="en-US" sz="2800" dirty="0" err="1" smtClean="0"/>
              <a:t>est-ce</a:t>
            </a:r>
            <a:r>
              <a:rPr lang="en-US" sz="2800" dirty="0" smtClean="0"/>
              <a:t> que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travailles</a:t>
            </a:r>
            <a:r>
              <a:rPr lang="en-US" sz="2800" dirty="0"/>
              <a:t>? </a:t>
            </a:r>
            <a:r>
              <a:rPr lang="en-US" sz="2800" dirty="0" smtClean="0"/>
              <a:t>  Je </a:t>
            </a:r>
            <a:r>
              <a:rPr lang="en-US" sz="2800" dirty="0" err="1"/>
              <a:t>travaille</a:t>
            </a:r>
            <a:r>
              <a:rPr lang="en-US" sz="2800" dirty="0" smtClean="0"/>
              <a:t>…</a:t>
            </a:r>
          </a:p>
          <a:p>
            <a:r>
              <a:rPr lang="en-US" sz="2800" b="1" dirty="0" err="1" smtClean="0"/>
              <a:t>Quand</a:t>
            </a:r>
            <a:r>
              <a:rPr lang="en-US" sz="2800" b="1" dirty="0" smtClean="0"/>
              <a:t> </a:t>
            </a:r>
            <a:r>
              <a:rPr lang="en-US" sz="2800" dirty="0" err="1" smtClean="0"/>
              <a:t>est-ce</a:t>
            </a:r>
            <a:r>
              <a:rPr lang="en-US" sz="2800" dirty="0" smtClean="0"/>
              <a:t> que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regardes</a:t>
            </a:r>
            <a:r>
              <a:rPr lang="en-US" sz="2800" dirty="0" smtClean="0"/>
              <a:t> un film? Le </a:t>
            </a:r>
            <a:r>
              <a:rPr lang="en-US" sz="2800" dirty="0" err="1" smtClean="0"/>
              <a:t>matin</a:t>
            </a:r>
            <a:r>
              <a:rPr lang="en-US" sz="2800" dirty="0" smtClean="0"/>
              <a:t>, </a:t>
            </a:r>
            <a:r>
              <a:rPr lang="en-US" sz="2800" dirty="0" err="1" smtClean="0"/>
              <a:t>l’après</a:t>
            </a:r>
            <a:r>
              <a:rPr lang="en-US" sz="2800" dirty="0" smtClean="0"/>
              <a:t>-midi, </a:t>
            </a:r>
            <a:r>
              <a:rPr lang="en-US" sz="2800" dirty="0" err="1" smtClean="0"/>
              <a:t>ou</a:t>
            </a:r>
            <a:r>
              <a:rPr lang="en-US" sz="2800" dirty="0" smtClean="0"/>
              <a:t> le </a:t>
            </a:r>
            <a:r>
              <a:rPr lang="en-US" sz="2800" dirty="0" err="1" smtClean="0"/>
              <a:t>soir</a:t>
            </a:r>
            <a:r>
              <a:rPr lang="en-US" sz="2800" dirty="0"/>
              <a:t>? </a:t>
            </a:r>
            <a:r>
              <a:rPr lang="en-US" sz="2800" dirty="0" smtClean="0"/>
              <a:t>  Je </a:t>
            </a:r>
            <a:r>
              <a:rPr lang="en-US" sz="2800" dirty="0" err="1" smtClean="0"/>
              <a:t>regarde</a:t>
            </a:r>
            <a:r>
              <a:rPr lang="en-US" sz="2800" dirty="0" smtClean="0"/>
              <a:t> un film…</a:t>
            </a:r>
          </a:p>
          <a:p>
            <a:r>
              <a:rPr lang="en-US" sz="2800" b="1" dirty="0" err="1"/>
              <a:t>Pourquoi</a:t>
            </a:r>
            <a:r>
              <a:rPr lang="en-US" sz="2800" dirty="0"/>
              <a:t> </a:t>
            </a:r>
            <a:r>
              <a:rPr lang="en-US" sz="2800" dirty="0" err="1"/>
              <a:t>est-ce</a:t>
            </a:r>
            <a:r>
              <a:rPr lang="en-US" sz="2800" dirty="0"/>
              <a:t> que </a:t>
            </a:r>
            <a:r>
              <a:rPr lang="en-US" sz="2800" dirty="0" err="1" smtClean="0"/>
              <a:t>tu</a:t>
            </a:r>
            <a:r>
              <a:rPr lang="en-US" sz="2800" dirty="0"/>
              <a:t> </a:t>
            </a:r>
            <a:r>
              <a:rPr lang="en-US" sz="2800" dirty="0" err="1"/>
              <a:t>étudies</a:t>
            </a:r>
            <a:r>
              <a:rPr lang="en-US" sz="2800" dirty="0" smtClean="0"/>
              <a:t>?   </a:t>
            </a:r>
            <a:r>
              <a:rPr lang="en-US" sz="2800" dirty="0" err="1" smtClean="0"/>
              <a:t>J’</a:t>
            </a:r>
            <a:r>
              <a:rPr lang="en-US" sz="2800" dirty="0" err="1" smtClean="0">
                <a:effectLst/>
              </a:rPr>
              <a:t>étudie</a:t>
            </a:r>
            <a:r>
              <a:rPr lang="en-US" sz="2800" dirty="0" smtClean="0"/>
              <a:t> </a:t>
            </a:r>
            <a:r>
              <a:rPr lang="en-US" sz="2800" dirty="0" err="1"/>
              <a:t>parce</a:t>
            </a:r>
            <a:r>
              <a:rPr lang="en-US" sz="2800" dirty="0"/>
              <a:t> que</a:t>
            </a:r>
            <a:r>
              <a:rPr lang="en-US" sz="2800" dirty="0" smtClean="0"/>
              <a:t>…</a:t>
            </a:r>
          </a:p>
          <a:p>
            <a:r>
              <a:rPr lang="en-US" sz="2800" b="1" dirty="0" smtClean="0"/>
              <a:t>Qui </a:t>
            </a:r>
            <a:r>
              <a:rPr lang="en-US" sz="2800" dirty="0" err="1" smtClean="0"/>
              <a:t>parle</a:t>
            </a:r>
            <a:r>
              <a:rPr lang="en-US" sz="2800" dirty="0"/>
              <a:t> </a:t>
            </a:r>
            <a:r>
              <a:rPr lang="en-US" sz="2800" dirty="0" err="1"/>
              <a:t>français</a:t>
            </a:r>
            <a:r>
              <a:rPr lang="en-US" sz="2800" dirty="0"/>
              <a:t> </a:t>
            </a:r>
            <a:r>
              <a:rPr lang="en-US" sz="2800" dirty="0" err="1"/>
              <a:t>ici</a:t>
            </a:r>
            <a:r>
              <a:rPr lang="en-US" sz="2800" dirty="0" smtClean="0"/>
              <a:t>?  </a:t>
            </a:r>
            <a:r>
              <a:rPr lang="en-US" sz="2800" dirty="0" err="1" smtClean="0"/>
              <a:t>Moi</a:t>
            </a:r>
            <a:r>
              <a:rPr lang="en-US" sz="2800" dirty="0" smtClean="0"/>
              <a:t>! Je </a:t>
            </a:r>
            <a:r>
              <a:rPr lang="en-US" sz="2800" dirty="0" err="1" smtClean="0"/>
              <a:t>parle</a:t>
            </a:r>
            <a:r>
              <a:rPr lang="en-US" sz="2800" dirty="0" smtClean="0"/>
              <a:t>…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7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mots </a:t>
            </a:r>
            <a:r>
              <a:rPr lang="en-US" dirty="0" err="1" smtClean="0"/>
              <a:t>interrogatifs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Comment </a:t>
            </a:r>
            <a:r>
              <a:rPr lang="en-US" sz="2800" dirty="0" smtClean="0"/>
              <a:t>= How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Où</a:t>
            </a:r>
            <a:r>
              <a:rPr lang="en-US" sz="2800" b="1" dirty="0" smtClean="0"/>
              <a:t>  </a:t>
            </a:r>
            <a:r>
              <a:rPr lang="en-US" sz="2800" dirty="0" smtClean="0"/>
              <a:t>=  Where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Quand</a:t>
            </a:r>
            <a:r>
              <a:rPr lang="en-US" sz="2800" b="1" dirty="0" smtClean="0"/>
              <a:t>  </a:t>
            </a:r>
            <a:r>
              <a:rPr lang="en-US" sz="2800" dirty="0" smtClean="0"/>
              <a:t>=  When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Pourquoi</a:t>
            </a:r>
            <a:r>
              <a:rPr lang="en-US" sz="2800" b="1" dirty="0" smtClean="0"/>
              <a:t>  </a:t>
            </a:r>
            <a:r>
              <a:rPr lang="en-US" sz="2800" dirty="0" smtClean="0"/>
              <a:t>=  Why</a:t>
            </a:r>
          </a:p>
          <a:p>
            <a:pPr algn="ctr"/>
            <a:r>
              <a:rPr lang="en-US" sz="2800" b="1" dirty="0" smtClean="0"/>
              <a:t>Qui </a:t>
            </a:r>
            <a:r>
              <a:rPr lang="en-US" sz="2800" dirty="0" smtClean="0">
                <a:effectLst/>
              </a:rPr>
              <a:t> =  Who</a:t>
            </a:r>
            <a:endParaRPr lang="en-US" sz="2800" b="1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85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Comment</a:t>
            </a: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b="1" i="1" dirty="0" err="1" smtClean="0"/>
              <a:t>Où</a:t>
            </a:r>
            <a:r>
              <a:rPr lang="en-US" b="1" i="1" dirty="0" smtClean="0"/>
              <a:t>    </a:t>
            </a:r>
            <a:r>
              <a:rPr lang="en-US" b="1" i="1" dirty="0" err="1" smtClean="0"/>
              <a:t>quand</a:t>
            </a:r>
            <a:r>
              <a:rPr lang="en-US" b="1" i="1" dirty="0" smtClean="0"/>
              <a:t>    </a:t>
            </a:r>
            <a:r>
              <a:rPr lang="en-US" b="1" i="1" dirty="0" err="1" smtClean="0"/>
              <a:t>pourquoi</a:t>
            </a:r>
            <a:r>
              <a:rPr lang="en-US" b="1" i="1" dirty="0" smtClean="0"/>
              <a:t>    qui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fr-FR" dirty="0">
                <a:effectLst/>
              </a:rPr>
              <a:t>____________________ est-ce que ta sœur a son anniversaire </a:t>
            </a:r>
            <a:r>
              <a:rPr lang="fr-FR" dirty="0" smtClean="0">
                <a:effectLst/>
              </a:rPr>
              <a:t>?</a:t>
            </a:r>
            <a:endParaRPr lang="en-US" dirty="0">
              <a:effectLst/>
            </a:endParaRPr>
          </a:p>
          <a:p>
            <a:pPr lvl="0"/>
            <a:r>
              <a:rPr lang="fr-FR" dirty="0">
                <a:effectLst/>
              </a:rPr>
              <a:t>_____________________ est-ce qu’elle s’appelle </a:t>
            </a:r>
            <a:r>
              <a:rPr lang="fr-FR" dirty="0" smtClean="0">
                <a:effectLst/>
              </a:rPr>
              <a:t>?</a:t>
            </a:r>
            <a:endParaRPr lang="en-US" dirty="0">
              <a:effectLst/>
            </a:endParaRPr>
          </a:p>
          <a:p>
            <a:pPr lvl="0"/>
            <a:r>
              <a:rPr lang="fr-FR" dirty="0">
                <a:effectLst/>
              </a:rPr>
              <a:t>___________________ est-ce que tu habites </a:t>
            </a:r>
            <a:r>
              <a:rPr lang="fr-FR" dirty="0" smtClean="0">
                <a:effectLst/>
              </a:rPr>
              <a:t>?</a:t>
            </a:r>
            <a:endParaRPr lang="en-US" dirty="0">
              <a:effectLst/>
            </a:endParaRPr>
          </a:p>
          <a:p>
            <a:pPr lvl="0"/>
            <a:r>
              <a:rPr lang="fr-FR" dirty="0">
                <a:effectLst/>
              </a:rPr>
              <a:t>_____________________ est-ce que tu aimes le week-end ?  Parce qu’il n’y a pas de cours </a:t>
            </a:r>
            <a:r>
              <a:rPr lang="fr-FR" dirty="0" smtClean="0">
                <a:effectLst/>
              </a:rPr>
              <a:t>(classes)?</a:t>
            </a:r>
            <a:endParaRPr lang="en-US" dirty="0">
              <a:effectLst/>
            </a:endParaRPr>
          </a:p>
          <a:p>
            <a:pPr lvl="0"/>
            <a:r>
              <a:rPr lang="fr-FR" dirty="0">
                <a:effectLst/>
              </a:rPr>
              <a:t>_____________________ est-ce qu’ils arrivent ? Lundi ou mardi </a:t>
            </a:r>
            <a:r>
              <a:rPr lang="fr-FR" dirty="0" smtClean="0">
                <a:effectLst/>
              </a:rPr>
              <a:t>?</a:t>
            </a:r>
          </a:p>
          <a:p>
            <a:pPr lvl="0"/>
            <a:r>
              <a:rPr lang="fr-FR" dirty="0" smtClean="0">
                <a:effectLst/>
              </a:rPr>
              <a:t>____________________  joue au tennis avec moi?  Toi ou ton ami?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2800" dirty="0" smtClean="0">
                <a:effectLst/>
              </a:rPr>
              <a:t>____________________ est-ce </a:t>
            </a:r>
            <a:r>
              <a:rPr lang="fr-FR" sz="2800" dirty="0">
                <a:effectLst/>
              </a:rPr>
              <a:t>que ta sœur a son anniversaire </a:t>
            </a:r>
            <a:r>
              <a:rPr lang="fr-FR" sz="2800" dirty="0" smtClean="0">
                <a:effectLst/>
              </a:rPr>
              <a:t>?</a:t>
            </a:r>
          </a:p>
          <a:p>
            <a:r>
              <a:rPr lang="fr-FR" sz="2800" b="1" i="1" dirty="0" smtClean="0">
                <a:effectLst/>
              </a:rPr>
              <a:t>Quand</a:t>
            </a:r>
            <a:r>
              <a:rPr lang="fr-FR" sz="2800" i="1" dirty="0" smtClean="0">
                <a:effectLst/>
              </a:rPr>
              <a:t> </a:t>
            </a:r>
            <a:r>
              <a:rPr lang="fr-FR" sz="2800" dirty="0" smtClean="0">
                <a:effectLst/>
              </a:rPr>
              <a:t>est-ce </a:t>
            </a:r>
            <a:r>
              <a:rPr lang="fr-FR" sz="2800" dirty="0">
                <a:effectLst/>
              </a:rPr>
              <a:t>que ta sœur a son anniversaire ?</a:t>
            </a:r>
            <a:endParaRPr lang="en-US" sz="2800" dirty="0"/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42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800" dirty="0">
              <a:effectLst/>
            </a:endParaRPr>
          </a:p>
          <a:p>
            <a:pPr lvl="0"/>
            <a:r>
              <a:rPr lang="fr-FR" sz="2800" dirty="0">
                <a:effectLst/>
              </a:rPr>
              <a:t>_____________________ est-ce qu’elle s’appelle </a:t>
            </a:r>
            <a:r>
              <a:rPr lang="fr-FR" sz="2800" dirty="0" smtClean="0">
                <a:effectLst/>
              </a:rPr>
              <a:t>?</a:t>
            </a:r>
          </a:p>
          <a:p>
            <a:pPr lvl="0"/>
            <a:r>
              <a:rPr lang="fr-FR" sz="2800" b="1" i="1" dirty="0" smtClean="0">
                <a:effectLst/>
              </a:rPr>
              <a:t>Comment</a:t>
            </a:r>
            <a:r>
              <a:rPr lang="fr-FR" sz="2800" dirty="0" smtClean="0">
                <a:effectLst/>
              </a:rPr>
              <a:t> </a:t>
            </a:r>
            <a:r>
              <a:rPr lang="fr-FR" sz="2800" dirty="0">
                <a:effectLst/>
              </a:rPr>
              <a:t>est-ce qu’elle s’appelle ?</a:t>
            </a:r>
            <a:endParaRPr lang="en-US" sz="2800" dirty="0"/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632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174" y="2097088"/>
            <a:ext cx="4022087" cy="404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800" dirty="0">
              <a:effectLst/>
            </a:endParaRPr>
          </a:p>
          <a:p>
            <a:pPr lvl="0"/>
            <a:r>
              <a:rPr lang="fr-FR" sz="2800" dirty="0">
                <a:effectLst/>
              </a:rPr>
              <a:t>___________________ est-ce que tu habites </a:t>
            </a:r>
            <a:r>
              <a:rPr lang="fr-FR" sz="2800" dirty="0" smtClean="0">
                <a:effectLst/>
              </a:rPr>
              <a:t>?</a:t>
            </a:r>
          </a:p>
          <a:p>
            <a:r>
              <a:rPr lang="en-US" sz="2800" b="1" i="1" dirty="0" err="1"/>
              <a:t>Où</a:t>
            </a:r>
            <a:r>
              <a:rPr lang="en-US" sz="2800" b="1" dirty="0"/>
              <a:t> </a:t>
            </a:r>
            <a:r>
              <a:rPr lang="fr-FR" sz="2800" dirty="0" smtClean="0">
                <a:effectLst/>
              </a:rPr>
              <a:t>est-ce </a:t>
            </a:r>
            <a:r>
              <a:rPr lang="fr-FR" sz="2800" dirty="0">
                <a:effectLst/>
              </a:rPr>
              <a:t>que tu habites ?</a:t>
            </a:r>
            <a:endParaRPr lang="en-US" sz="2800" dirty="0"/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46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>
              <a:effectLst/>
            </a:endParaRPr>
          </a:p>
          <a:p>
            <a:pPr lvl="0"/>
            <a:r>
              <a:rPr lang="fr-FR" dirty="0">
                <a:effectLst/>
              </a:rPr>
              <a:t>_____________________ est-ce que tu aimes le week-end ?  Parce qu’il n’y a pas de cours </a:t>
            </a:r>
            <a:r>
              <a:rPr lang="fr-FR" dirty="0" smtClean="0">
                <a:effectLst/>
              </a:rPr>
              <a:t>?</a:t>
            </a:r>
          </a:p>
          <a:p>
            <a:r>
              <a:rPr lang="fr-FR" b="1" i="1" dirty="0" smtClean="0">
                <a:effectLst/>
              </a:rPr>
              <a:t>Pourquoi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est-ce que tu aimes le week-end ?  Parce qu’il n’y a pas de cours ?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800" dirty="0">
              <a:effectLst/>
            </a:endParaRPr>
          </a:p>
          <a:p>
            <a:pPr lvl="0"/>
            <a:r>
              <a:rPr lang="fr-FR" sz="2800" dirty="0">
                <a:effectLst/>
              </a:rPr>
              <a:t>_____________________ est-ce qu’ils arrivent ? Lundi ou mardi ?</a:t>
            </a:r>
            <a:endParaRPr lang="en-US" sz="2800" dirty="0">
              <a:effectLst/>
            </a:endParaRPr>
          </a:p>
          <a:p>
            <a:pPr lvl="0"/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</a:t>
            </a:r>
            <a:r>
              <a:rPr lang="fr-FR" sz="2800" dirty="0" smtClean="0">
                <a:effectLst/>
              </a:rPr>
              <a:t>est-ce </a:t>
            </a:r>
            <a:r>
              <a:rPr lang="fr-FR" sz="2800" dirty="0">
                <a:effectLst/>
              </a:rPr>
              <a:t>qu’ils arrivent ? Lundi ou mardi ?</a:t>
            </a:r>
            <a:endParaRPr lang="en-US" sz="2800" dirty="0">
              <a:effectLst/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93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effectLst/>
              </a:rPr>
              <a:t>____________________  joue au tennis avec moi?  Toi ou ton ami?</a:t>
            </a:r>
            <a:endParaRPr lang="en-US" sz="2800" dirty="0">
              <a:effectLst/>
            </a:endParaRPr>
          </a:p>
          <a:p>
            <a:r>
              <a:rPr lang="en-US" sz="2800" b="1" i="1" dirty="0" smtClean="0"/>
              <a:t>Qui</a:t>
            </a:r>
            <a:r>
              <a:rPr lang="en-US" sz="2800" dirty="0" smtClean="0"/>
              <a:t> </a:t>
            </a:r>
            <a:r>
              <a:rPr lang="fr-FR" sz="2800" dirty="0">
                <a:effectLst/>
              </a:rPr>
              <a:t>joue au tennis avec moi?  Toi ou ton ami?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66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45" y="694892"/>
            <a:ext cx="8282958" cy="55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quatre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et quart.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74" y="2342561"/>
            <a:ext cx="3601039" cy="360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dix </a:t>
            </a:r>
            <a:r>
              <a:rPr lang="en-US" dirty="0" err="1" smtClean="0"/>
              <a:t>heures</a:t>
            </a:r>
            <a:r>
              <a:rPr lang="en-US" dirty="0" smtClean="0"/>
              <a:t> dix.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183" y="2485157"/>
            <a:ext cx="3727162" cy="37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neuf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le quart.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6981" y="2097088"/>
            <a:ext cx="3589597" cy="35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midi.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451" y="2120843"/>
            <a:ext cx="5855920" cy="37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huit</a:t>
            </a:r>
            <a:r>
              <a:rPr lang="en-US" dirty="0" smtClean="0"/>
              <a:t>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5735" y="2309566"/>
            <a:ext cx="4093879" cy="37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</a:t>
            </a:r>
            <a:r>
              <a:rPr lang="en-US" dirty="0" smtClean="0"/>
              <a:t>  (</a:t>
            </a:r>
            <a:r>
              <a:rPr lang="en-US" dirty="0" err="1">
                <a:effectLst/>
              </a:rPr>
              <a:t>révision</a:t>
            </a:r>
            <a:r>
              <a:rPr lang="en-US" dirty="0">
                <a:effectLst/>
              </a:rPr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3" y="2498103"/>
            <a:ext cx="8926202" cy="209462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19" y="1793929"/>
            <a:ext cx="9447720" cy="4828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>
                <a:effectLst/>
              </a:rPr>
              <a:t>révision</a:t>
            </a:r>
            <a:r>
              <a:rPr lang="en-US" dirty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851</TotalTime>
  <Words>358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Tw Cen MT</vt:lpstr>
      <vt:lpstr>Circuit</vt:lpstr>
      <vt:lpstr>Quelle heure est-il? (révision)</vt:lpstr>
      <vt:lpstr>Il est onze heures.</vt:lpstr>
      <vt:lpstr>Il est quatre heures et quart.</vt:lpstr>
      <vt:lpstr>Il est dix heures dix.</vt:lpstr>
      <vt:lpstr>Il est neuf heures moins le quart.</vt:lpstr>
      <vt:lpstr>Il est midi.</vt:lpstr>
      <vt:lpstr>Il est huit heures moins deux.</vt:lpstr>
      <vt:lpstr>Quel  (révision)</vt:lpstr>
      <vt:lpstr>Quel (révision)</vt:lpstr>
      <vt:lpstr>Quel (révision)</vt:lpstr>
      <vt:lpstr>quel (révision)</vt:lpstr>
      <vt:lpstr>Mots interrogatifs</vt:lpstr>
      <vt:lpstr>est-ce que  (révision) </vt:lpstr>
      <vt:lpstr>Les questions oui/non (révision)</vt:lpstr>
      <vt:lpstr>Mots interrogatifs</vt:lpstr>
      <vt:lpstr>mots interrogatifs</vt:lpstr>
      <vt:lpstr>Comment    Où    quand    pourquoi    qui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Mots interrogatifs</dc:title>
  <dc:creator>Beth Mauldin</dc:creator>
  <cp:lastModifiedBy>Beth Mauldin</cp:lastModifiedBy>
  <cp:revision>37</cp:revision>
  <dcterms:created xsi:type="dcterms:W3CDTF">2020-10-06T12:35:54Z</dcterms:created>
  <dcterms:modified xsi:type="dcterms:W3CDTF">2021-05-14T11:34:35Z</dcterms:modified>
</cp:coreProperties>
</file>