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0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8E3635D-EB4A-954C-9025-868F9061DA3C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E8A8710-9840-B447-81CC-45BCBDF9D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53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assigned a group informative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686" y="2595562"/>
            <a:ext cx="8168214" cy="3670767"/>
          </a:xfrm>
        </p:spPr>
        <p:txBody>
          <a:bodyPr/>
          <a:lstStyle/>
          <a:p>
            <a:r>
              <a:rPr lang="en-US" sz="2400" dirty="0" smtClean="0"/>
              <a:t>Appoint a moderator</a:t>
            </a:r>
          </a:p>
          <a:p>
            <a:r>
              <a:rPr lang="en-US" sz="2400" dirty="0" smtClean="0"/>
              <a:t>A place for teamwork and consensus</a:t>
            </a:r>
          </a:p>
          <a:p>
            <a:pPr lvl="1"/>
            <a:r>
              <a:rPr lang="en-US" sz="2000" dirty="0" smtClean="0"/>
              <a:t>Avoid a strong leader insisting on a topic</a:t>
            </a:r>
          </a:p>
          <a:p>
            <a:pPr lvl="1"/>
            <a:r>
              <a:rPr lang="en-US" sz="2000" dirty="0" smtClean="0"/>
              <a:t>Be sure you don’t overlap or someone “goes rogue” on their topic</a:t>
            </a:r>
          </a:p>
          <a:p>
            <a:pPr lvl="1"/>
            <a:r>
              <a:rPr lang="en-US" sz="2000" dirty="0" smtClean="0"/>
              <a:t>Keep in contact with partners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3604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911" y="2595562"/>
            <a:ext cx="8478901" cy="3670767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400" dirty="0"/>
              <a:t>What is an Informative </a:t>
            </a:r>
            <a:r>
              <a:rPr lang="en-US" sz="2400" dirty="0" smtClean="0"/>
              <a:t>Speech?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Types of Informative </a:t>
            </a:r>
            <a:r>
              <a:rPr lang="en-US" sz="2400" dirty="0" smtClean="0"/>
              <a:t>Speeches</a:t>
            </a:r>
          </a:p>
          <a:p>
            <a:r>
              <a:rPr lang="en-US" sz="2400" dirty="0" smtClean="0"/>
              <a:t>Guidelines </a:t>
            </a:r>
            <a:r>
              <a:rPr lang="en-US" sz="2400" dirty="0"/>
              <a:t>for Selecting an Informative Speech </a:t>
            </a:r>
            <a:r>
              <a:rPr lang="en-US" sz="2400" dirty="0" smtClean="0"/>
              <a:t>Topic</a:t>
            </a:r>
          </a:p>
          <a:p>
            <a:r>
              <a:rPr lang="en-US" sz="2400" dirty="0" smtClean="0"/>
              <a:t>Guidelines </a:t>
            </a:r>
            <a:r>
              <a:rPr lang="en-US" sz="2400" dirty="0"/>
              <a:t>for Preparing an Informative Speech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825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Informative </a:t>
            </a:r>
            <a:r>
              <a:rPr lang="en-US" dirty="0" smtClean="0"/>
              <a:t>Speech?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875" y="2261358"/>
            <a:ext cx="8116025" cy="4004972"/>
          </a:xfrm>
        </p:spPr>
        <p:txBody>
          <a:bodyPr>
            <a:normAutofit/>
          </a:bodyPr>
          <a:lstStyle/>
          <a:p>
            <a:r>
              <a:rPr lang="en-US" sz="2400" dirty="0"/>
              <a:t>a speech </a:t>
            </a:r>
            <a:endParaRPr lang="en-US" sz="2400" dirty="0" smtClean="0"/>
          </a:p>
          <a:p>
            <a:pPr lvl="1"/>
            <a:r>
              <a:rPr lang="en-US" sz="2200" dirty="0" smtClean="0"/>
              <a:t>based </a:t>
            </a:r>
            <a:r>
              <a:rPr lang="en-US" sz="2200" dirty="0"/>
              <a:t>entirely and </a:t>
            </a:r>
            <a:r>
              <a:rPr lang="en-US" sz="2200" dirty="0" smtClean="0"/>
              <a:t>exclusively </a:t>
            </a:r>
            <a:r>
              <a:rPr lang="en-US" sz="2200" dirty="0"/>
              <a:t>on facts and </a:t>
            </a:r>
            <a:endParaRPr lang="en-US" sz="2200" dirty="0" smtClean="0"/>
          </a:p>
          <a:p>
            <a:pPr lvl="1"/>
            <a:r>
              <a:rPr lang="en-US" sz="2200" dirty="0" smtClean="0"/>
              <a:t>whose </a:t>
            </a:r>
            <a:r>
              <a:rPr lang="en-US" sz="2200" dirty="0"/>
              <a:t>main purpose is to inform </a:t>
            </a:r>
            <a:endParaRPr lang="en-US" sz="2200" dirty="0" smtClean="0"/>
          </a:p>
          <a:p>
            <a:pPr lvl="1"/>
            <a:r>
              <a:rPr lang="en-US" sz="2200" dirty="0" smtClean="0"/>
              <a:t>rather </a:t>
            </a:r>
            <a:r>
              <a:rPr lang="en-US" sz="2200" dirty="0"/>
              <a:t>than persuade, amuse, or inspire </a:t>
            </a:r>
            <a:endParaRPr lang="en-US" sz="2200" dirty="0" smtClean="0"/>
          </a:p>
          <a:p>
            <a:r>
              <a:rPr lang="en-US" sz="2400" dirty="0" smtClean="0"/>
              <a:t>Fact are statements that are irrefutable – </a:t>
            </a:r>
            <a:r>
              <a:rPr lang="en-US" sz="2400" dirty="0"/>
              <a:t>cannot be </a:t>
            </a:r>
            <a:r>
              <a:rPr lang="en-US" sz="2400" dirty="0" smtClean="0"/>
              <a:t>argued</a:t>
            </a:r>
          </a:p>
          <a:p>
            <a:pPr lvl="1"/>
            <a:r>
              <a:rPr lang="en-US" sz="2200" dirty="0" smtClean="0"/>
              <a:t>Must state them precise</a:t>
            </a:r>
          </a:p>
          <a:p>
            <a:pPr lvl="1"/>
            <a:r>
              <a:rPr lang="en-US" sz="2200" dirty="0" smtClean="0"/>
              <a:t>Should (almost) always substantiate (give sources)</a:t>
            </a:r>
            <a:endParaRPr lang="en-US" sz="22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67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an Informative </a:t>
            </a:r>
            <a:r>
              <a:rPr lang="en-US" dirty="0" smtClean="0"/>
              <a:t>Speech?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875" y="2261358"/>
            <a:ext cx="8116025" cy="4004972"/>
          </a:xfrm>
        </p:spPr>
        <p:txBody>
          <a:bodyPr>
            <a:normAutofit/>
          </a:bodyPr>
          <a:lstStyle/>
          <a:p>
            <a:r>
              <a:rPr lang="en-US" sz="2400" dirty="0"/>
              <a:t>Informative speeches should not incorporate opinion as its basis</a:t>
            </a:r>
          </a:p>
          <a:p>
            <a:r>
              <a:rPr lang="en-US" sz="2400" dirty="0"/>
              <a:t>Action could be the result of an informative speech but is not the goal of speaker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463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Types of Informative Speeches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History</a:t>
            </a:r>
          </a:p>
          <a:p>
            <a:r>
              <a:rPr lang="en-US" sz="2400" dirty="0" smtClean="0"/>
              <a:t>Biography</a:t>
            </a:r>
          </a:p>
          <a:p>
            <a:r>
              <a:rPr lang="en-US" sz="2400" dirty="0" smtClean="0"/>
              <a:t>Processes</a:t>
            </a:r>
          </a:p>
          <a:p>
            <a:r>
              <a:rPr lang="en-US" sz="2400" dirty="0" smtClean="0"/>
              <a:t>Concepts </a:t>
            </a:r>
          </a:p>
          <a:p>
            <a:r>
              <a:rPr lang="en-US" sz="2400" dirty="0" smtClean="0"/>
              <a:t>Categories or Divisions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0850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Types of Informative </a:t>
            </a:r>
            <a:r>
              <a:rPr lang="en-US" b="1" dirty="0" smtClean="0"/>
              <a:t>Speeches - notes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254" y="2595562"/>
            <a:ext cx="8011646" cy="3670767"/>
          </a:xfrm>
        </p:spPr>
        <p:txBody>
          <a:bodyPr>
            <a:noAutofit/>
          </a:bodyPr>
          <a:lstStyle/>
          <a:p>
            <a:r>
              <a:rPr lang="en-US" sz="2400" dirty="0"/>
              <a:t>History</a:t>
            </a:r>
          </a:p>
          <a:p>
            <a:pPr lvl="1"/>
            <a:r>
              <a:rPr lang="en-US" sz="2000" dirty="0"/>
              <a:t>Objects</a:t>
            </a:r>
          </a:p>
          <a:p>
            <a:pPr lvl="1"/>
            <a:r>
              <a:rPr lang="en-US" sz="2000" dirty="0"/>
              <a:t>Places </a:t>
            </a:r>
          </a:p>
          <a:p>
            <a:pPr lvl="1"/>
            <a:r>
              <a:rPr lang="en-US" sz="2000" dirty="0"/>
              <a:t>Ideas </a:t>
            </a:r>
          </a:p>
          <a:p>
            <a:r>
              <a:rPr lang="en-US" sz="2400" dirty="0" smtClean="0"/>
              <a:t>Processes – may not be able to take a dogmatic stance on every step</a:t>
            </a:r>
          </a:p>
          <a:p>
            <a:r>
              <a:rPr lang="en-US" sz="2400" dirty="0" smtClean="0"/>
              <a:t>Type of speech generally determines organization, with some freedom</a:t>
            </a:r>
          </a:p>
        </p:txBody>
      </p:sp>
    </p:spTree>
    <p:extLst>
      <p:ext uri="{BB962C8B-B14F-4D97-AF65-F5344CB8AC3E}">
        <p14:creationId xmlns:p14="http://schemas.microsoft.com/office/powerpoint/2010/main" val="1395290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Guidelines for Choosing Informative Speech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857" y="2595562"/>
            <a:ext cx="8029043" cy="3670767"/>
          </a:xfrm>
        </p:spPr>
        <p:txBody>
          <a:bodyPr/>
          <a:lstStyle/>
          <a:p>
            <a:r>
              <a:rPr lang="en-US" sz="2400" dirty="0" smtClean="0"/>
              <a:t>Pick a specific or focused topic</a:t>
            </a:r>
          </a:p>
          <a:p>
            <a:r>
              <a:rPr lang="en-US" sz="2400" dirty="0" smtClean="0"/>
              <a:t>Avoid false or faux topics</a:t>
            </a:r>
          </a:p>
          <a:p>
            <a:pPr lvl="1"/>
            <a:r>
              <a:rPr lang="en-US" sz="2400" dirty="0" smtClean="0"/>
              <a:t> ones that are actually persuasive</a:t>
            </a:r>
          </a:p>
          <a:p>
            <a:pPr lvl="1"/>
            <a:r>
              <a:rPr lang="en-US" sz="2400" dirty="0" smtClean="0"/>
              <a:t>Handle controversial topics (such as aliens or conspiracies) with care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954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Guidelines for Preparing an Informative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Avoid broadness</a:t>
            </a:r>
          </a:p>
          <a:p>
            <a:r>
              <a:rPr lang="en-US" sz="2400" dirty="0" smtClean="0"/>
              <a:t>Be accurate, clear, and </a:t>
            </a:r>
            <a:r>
              <a:rPr lang="en-US" sz="2400" dirty="0" smtClean="0"/>
              <a:t>interesting</a:t>
            </a:r>
            <a:endParaRPr lang="en-US" sz="2400" dirty="0" smtClean="0"/>
          </a:p>
          <a:p>
            <a:r>
              <a:rPr lang="en-US" sz="2400" dirty="0" smtClean="0"/>
              <a:t>Keep audience diversity in mind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33589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Informative Speeches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Panel – </a:t>
            </a:r>
          </a:p>
          <a:p>
            <a:pPr lvl="1"/>
            <a:r>
              <a:rPr lang="en-US" sz="2000" dirty="0" smtClean="0"/>
              <a:t>group of experts discussing topic in front of audience </a:t>
            </a:r>
          </a:p>
          <a:p>
            <a:pPr lvl="1"/>
            <a:r>
              <a:rPr lang="en-US" sz="2000" dirty="0" smtClean="0"/>
              <a:t>focus on discussion</a:t>
            </a:r>
          </a:p>
          <a:p>
            <a:r>
              <a:rPr lang="en-US" sz="2400" dirty="0" smtClean="0"/>
              <a:t>Symposium – </a:t>
            </a:r>
          </a:p>
          <a:p>
            <a:pPr lvl="1"/>
            <a:r>
              <a:rPr lang="en-US" sz="2000" dirty="0" smtClean="0"/>
              <a:t>group of experts giving series of specific  informative speeches on larger topic </a:t>
            </a:r>
          </a:p>
          <a:p>
            <a:pPr lvl="1"/>
            <a:r>
              <a:rPr lang="en-US" sz="2000" dirty="0" smtClean="0"/>
              <a:t> focus on individual speeches</a:t>
            </a:r>
          </a:p>
          <a:p>
            <a:pPr lvl="1"/>
            <a:r>
              <a:rPr lang="en-US" sz="2000" dirty="0" smtClean="0"/>
              <a:t>Question and answer session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53425542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1067</TotalTime>
  <Words>323</Words>
  <Application>Microsoft Macintosh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Perception</vt:lpstr>
      <vt:lpstr>Chapter 12</vt:lpstr>
      <vt:lpstr>Overview</vt:lpstr>
      <vt:lpstr>What is an Informative Speech?</vt:lpstr>
      <vt:lpstr>What is an Informative Speech? (cont.)</vt:lpstr>
      <vt:lpstr>Types of Informative Speeches </vt:lpstr>
      <vt:lpstr>Types of Informative Speeches - notes </vt:lpstr>
      <vt:lpstr>Guidelines for Choosing Informative Speech Topics</vt:lpstr>
      <vt:lpstr>Guidelines for Preparing an Informative Speech</vt:lpstr>
      <vt:lpstr>Group Informative Speeches</vt:lpstr>
      <vt:lpstr>If assigned a group informative speech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Barbara Tucker</dc:creator>
  <cp:lastModifiedBy>Barbara Tucker</cp:lastModifiedBy>
  <cp:revision>5</cp:revision>
  <dcterms:created xsi:type="dcterms:W3CDTF">2018-05-30T19:58:04Z</dcterms:created>
  <dcterms:modified xsi:type="dcterms:W3CDTF">2019-07-03T17:05:28Z</dcterms:modified>
</cp:coreProperties>
</file>