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6/30/19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i="1" dirty="0"/>
              <a:t>Exploring Public </a:t>
            </a:r>
            <a:r>
              <a:rPr lang="en-US" sz="2400" i="1" dirty="0" smtClean="0"/>
              <a:t>Speaking, 4</a:t>
            </a:r>
            <a:r>
              <a:rPr lang="en-US" sz="2400" i="1" baseline="30000" dirty="0" smtClean="0"/>
              <a:t>th</a:t>
            </a:r>
            <a:r>
              <a:rPr lang="en-US" sz="2400" i="1" dirty="0" smtClean="0"/>
              <a:t> edition</a:t>
            </a:r>
            <a:endParaRPr lang="en-US" sz="2400" i="1" dirty="0"/>
          </a:p>
          <a:p>
            <a:r>
              <a:rPr lang="en-US" sz="2400" dirty="0"/>
              <a:t>Open Resource Textbook for Basic Public Speaking Course</a:t>
            </a:r>
          </a:p>
          <a:p>
            <a:r>
              <a:rPr lang="en-US" sz="2400" dirty="0"/>
              <a:t>Authors:  Faculty of Dalton State College, Dalton, Georgia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162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Formulating the Central Idea </a:t>
            </a:r>
            <a:r>
              <a:rPr lang="en-US" dirty="0" smtClean="0"/>
              <a:t>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047" y="2365728"/>
            <a:ext cx="7976853" cy="390060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Central Idea essentially the same as thesis statement in purpose</a:t>
            </a:r>
          </a:p>
          <a:p>
            <a:r>
              <a:rPr lang="en-US" sz="2400" dirty="0" smtClean="0"/>
              <a:t>Some strict rules from English Composition can be loosened.</a:t>
            </a:r>
          </a:p>
          <a:p>
            <a:r>
              <a:rPr lang="en-US" sz="2400" dirty="0" smtClean="0"/>
              <a:t>Announcing topic and main points directly is acceptable, but not best (do as your instructor directs!)</a:t>
            </a:r>
          </a:p>
          <a:p>
            <a:r>
              <a:rPr lang="en-US" sz="2400" dirty="0" smtClean="0"/>
              <a:t>Specific Purpose and Central Idea connected but not the same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04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686" y="2322905"/>
            <a:ext cx="8168214" cy="416544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Specific Purpose:  To explain to my classmates the benefits of participating in a semester-long internship.</a:t>
            </a:r>
          </a:p>
          <a:p>
            <a:r>
              <a:rPr lang="en-US" dirty="0" smtClean="0"/>
              <a:t>Central Idea Statement:  Spending a semester working for a local company or nonprofit will have great benefit now and in the future.  You will gain experience for your resume, learn about your field, and make connections with employers.    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OR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Central Idea Statement:  By spending </a:t>
            </a:r>
            <a:r>
              <a:rPr lang="en-US" dirty="0"/>
              <a:t>a semester working for a local company or </a:t>
            </a:r>
            <a:r>
              <a:rPr lang="en-US" dirty="0" smtClean="0"/>
              <a:t>nonprofit, you </a:t>
            </a:r>
            <a:r>
              <a:rPr lang="en-US" dirty="0"/>
              <a:t>will gain experience for your resume, learn about your field, and make connections with employers.  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635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to avoid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Covering too much material</a:t>
            </a:r>
          </a:p>
          <a:p>
            <a:pPr lvl="1"/>
            <a:r>
              <a:rPr lang="en-US" sz="2000" dirty="0"/>
              <a:t>May need to revise specific purpose after some preparation</a:t>
            </a:r>
          </a:p>
          <a:p>
            <a:pPr lvl="1"/>
            <a:r>
              <a:rPr lang="en-US" sz="2000" dirty="0"/>
              <a:t>Think “L” or “T” rather than A-Z</a:t>
            </a:r>
          </a:p>
          <a:p>
            <a:r>
              <a:rPr lang="en-US" sz="2400" dirty="0" smtClean="0"/>
              <a:t>Too much focus such that no one is interested</a:t>
            </a:r>
          </a:p>
          <a:p>
            <a:r>
              <a:rPr lang="en-US" sz="2400" dirty="0" smtClean="0"/>
              <a:t>Communication verb and content do not match in sense</a:t>
            </a:r>
          </a:p>
          <a:p>
            <a:r>
              <a:rPr lang="en-US" sz="2400" dirty="0" smtClean="0"/>
              <a:t>Content has two parts – “and”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753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to Avoid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443" y="2356328"/>
            <a:ext cx="7959457" cy="4149422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/>
              <a:t>Format</a:t>
            </a:r>
          </a:p>
          <a:p>
            <a:pPr lvl="1"/>
            <a:r>
              <a:rPr lang="en-US" sz="2600" dirty="0"/>
              <a:t>Do not write either statement as a question. </a:t>
            </a:r>
          </a:p>
          <a:p>
            <a:pPr lvl="1"/>
            <a:r>
              <a:rPr lang="en-US" sz="2600" dirty="0"/>
              <a:t>Use complete sentences for central idea and infinitive phrase for specific purpose</a:t>
            </a:r>
          </a:p>
          <a:p>
            <a:pPr lvl="1"/>
            <a:r>
              <a:rPr lang="en-US" sz="2600" dirty="0"/>
              <a:t>Use concrete, clear language rather than jargon or slang</a:t>
            </a:r>
            <a:endParaRPr lang="en-US" sz="2600" dirty="0" smtClean="0"/>
          </a:p>
          <a:p>
            <a:r>
              <a:rPr lang="en-US" sz="3100" dirty="0" smtClean="0"/>
              <a:t>Be sure that specific purpose and the body content are aligned.</a:t>
            </a:r>
          </a:p>
          <a:p>
            <a:r>
              <a:rPr lang="en-US" sz="3100" dirty="0" smtClean="0"/>
              <a:t>Do not say specific purpose to the audience.</a:t>
            </a:r>
          </a:p>
          <a:p>
            <a:r>
              <a:rPr lang="en-US" sz="3100" dirty="0" smtClean="0"/>
              <a:t>Practice your central idea to make it “stand out” vocally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44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Be aware of all class instructions.</a:t>
            </a:r>
          </a:p>
          <a:p>
            <a:r>
              <a:rPr lang="en-US" sz="2400" dirty="0" smtClean="0"/>
              <a:t>Be flexible; you may need revision as you practice.</a:t>
            </a:r>
          </a:p>
          <a:p>
            <a:r>
              <a:rPr lang="en-US" sz="2400" dirty="0" smtClean="0"/>
              <a:t>Discussion:  Something to think about </a:t>
            </a:r>
            <a:r>
              <a:rPr lang="en-US" sz="2400" dirty="0" smtClean="0"/>
              <a:t>(end of chapter)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65987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Getting started with your topic</a:t>
            </a:r>
          </a:p>
          <a:p>
            <a:r>
              <a:rPr lang="en-US" sz="2400" dirty="0" smtClean="0"/>
              <a:t>Formulating a specific purpose statement</a:t>
            </a:r>
          </a:p>
          <a:p>
            <a:r>
              <a:rPr lang="en-US" sz="2400" dirty="0" smtClean="0"/>
              <a:t>Formulating a central idea statement</a:t>
            </a:r>
          </a:p>
          <a:p>
            <a:r>
              <a:rPr lang="en-US" sz="2400" dirty="0" smtClean="0"/>
              <a:t>Problems to avoid with specific purpose and central idea statements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57387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Getting Started with Your Topic and Purpose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114424" y="2289482"/>
            <a:ext cx="7610476" cy="3976847"/>
          </a:xfrm>
        </p:spPr>
        <p:txBody>
          <a:bodyPr/>
          <a:lstStyle/>
          <a:p>
            <a:r>
              <a:rPr lang="en-US" sz="2400" dirty="0" smtClean="0"/>
              <a:t>Focus overall on purpose, then topic</a:t>
            </a:r>
          </a:p>
          <a:p>
            <a:r>
              <a:rPr lang="en-US" sz="2400" dirty="0" smtClean="0"/>
              <a:t>Determine general purpose </a:t>
            </a:r>
          </a:p>
          <a:p>
            <a:pPr lvl="1"/>
            <a:r>
              <a:rPr lang="en-US" sz="2000" dirty="0" smtClean="0"/>
              <a:t>Inform</a:t>
            </a:r>
          </a:p>
          <a:p>
            <a:pPr lvl="1"/>
            <a:r>
              <a:rPr lang="en-US" sz="2000" dirty="0" smtClean="0"/>
              <a:t>Persuade</a:t>
            </a:r>
          </a:p>
          <a:p>
            <a:pPr lvl="1"/>
            <a:r>
              <a:rPr lang="en-US" sz="2000" dirty="0" smtClean="0"/>
              <a:t>Inspire/entertain/amuse</a:t>
            </a:r>
          </a:p>
          <a:p>
            <a:pPr marL="3492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728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Formulating the Specific Purpose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Begin with personal inventory</a:t>
            </a:r>
          </a:p>
          <a:p>
            <a:pPr lvl="1"/>
            <a:r>
              <a:rPr lang="en-US" sz="2000" dirty="0" smtClean="0"/>
              <a:t>Passions</a:t>
            </a:r>
          </a:p>
          <a:p>
            <a:pPr lvl="1"/>
            <a:r>
              <a:rPr lang="en-US" sz="2000" dirty="0" smtClean="0"/>
              <a:t>Interests</a:t>
            </a:r>
          </a:p>
          <a:p>
            <a:pPr lvl="1"/>
            <a:r>
              <a:rPr lang="en-US" sz="2000" dirty="0" smtClean="0"/>
              <a:t>Experiences</a:t>
            </a:r>
          </a:p>
          <a:p>
            <a:pPr lvl="1"/>
            <a:r>
              <a:rPr lang="en-US" sz="2000" dirty="0" smtClean="0"/>
              <a:t>Training </a:t>
            </a:r>
          </a:p>
          <a:p>
            <a:pPr lvl="1"/>
            <a:r>
              <a:rPr lang="en-US" sz="2000" dirty="0" smtClean="0"/>
              <a:t>What you like/hate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57252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agram of the process of creating a central idea statement.  The three factors of You, Your Audience, and Your Context come together to determine the specific purpose statement which then leads to the Central Idea Statement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055" y="1355090"/>
            <a:ext cx="5723890" cy="414782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336096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Specific Purpose Statement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To (specific communication </a:t>
            </a:r>
            <a:r>
              <a:rPr lang="en-US" sz="2400" dirty="0" smtClean="0"/>
              <a:t>verb- infinitive phrase)</a:t>
            </a:r>
            <a:endParaRPr lang="en-US" sz="2400" dirty="0"/>
          </a:p>
          <a:p>
            <a:pPr lvl="1"/>
            <a:r>
              <a:rPr lang="en-US" sz="2000" dirty="0"/>
              <a:t>Inform, persuade, demonstrate, define, describe, explain, convince, prove, </a:t>
            </a:r>
            <a:r>
              <a:rPr lang="en-US" sz="2000" dirty="0" smtClean="0"/>
              <a:t>argue</a:t>
            </a:r>
          </a:p>
          <a:p>
            <a:r>
              <a:rPr lang="en-US" sz="2400" dirty="0" smtClean="0"/>
              <a:t>Target Audience </a:t>
            </a:r>
          </a:p>
          <a:p>
            <a:r>
              <a:rPr lang="en-US" sz="2400" dirty="0" smtClean="0"/>
              <a:t>The content (how to choose athletic shoes, that MGM Studios is better than </a:t>
            </a:r>
            <a:r>
              <a:rPr lang="en-US" sz="2400" dirty="0" smtClean="0"/>
              <a:t>DisneyWorld</a:t>
            </a:r>
            <a:r>
              <a:rPr lang="en-US" sz="2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97221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Guidelines for the Specific Purpose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Content part should be singular and focused</a:t>
            </a:r>
          </a:p>
          <a:p>
            <a:r>
              <a:rPr lang="en-US" sz="2400" dirty="0" smtClean="0"/>
              <a:t>Content must match the focus of the purpose word</a:t>
            </a:r>
          </a:p>
          <a:p>
            <a:r>
              <a:rPr lang="en-US" sz="2400" dirty="0" smtClean="0"/>
              <a:t>The purpose/content should be relevant to the audience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6252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479" y="2365728"/>
            <a:ext cx="8133421" cy="3900602"/>
          </a:xfrm>
        </p:spPr>
        <p:txBody>
          <a:bodyPr>
            <a:noAutofit/>
          </a:bodyPr>
          <a:lstStyle/>
          <a:p>
            <a:r>
              <a:rPr lang="en-US" sz="2400" dirty="0" smtClean="0"/>
              <a:t>To inform my classmates of the origin of the hospice movement. </a:t>
            </a:r>
          </a:p>
          <a:p>
            <a:r>
              <a:rPr lang="en-US" sz="2400" dirty="0" smtClean="0"/>
              <a:t>To describe to my coworkers the steps to apply for retirement. </a:t>
            </a:r>
          </a:p>
          <a:p>
            <a:r>
              <a:rPr lang="en-US" sz="2400" dirty="0" smtClean="0"/>
              <a:t>To define for a group of new graduate students the term “academic freedom”</a:t>
            </a:r>
          </a:p>
          <a:p>
            <a:r>
              <a:rPr lang="en-US" sz="2400" dirty="0" smtClean="0"/>
              <a:t>To explain to the Lions Club members the problems faced by veterans of the wars in Middle East.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75516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 persuade the member of Alpha Omicron Pi to go on alternative spring break.</a:t>
            </a:r>
          </a:p>
          <a:p>
            <a:r>
              <a:rPr lang="en-US" sz="2400" dirty="0" smtClean="0"/>
              <a:t>To motivate my classmates to engage in the college’s study abroad program. </a:t>
            </a:r>
          </a:p>
          <a:p>
            <a:r>
              <a:rPr lang="en-US" sz="2400" dirty="0" smtClean="0"/>
              <a:t>To convince my classroom audience that they need at least seven hours of sleep per night on a regular basis.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8646646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70</TotalTime>
  <Words>591</Words>
  <Application>Microsoft Macintosh PowerPoint</Application>
  <PresentationFormat>On-screen Show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Perception</vt:lpstr>
      <vt:lpstr>Chapter 4</vt:lpstr>
      <vt:lpstr>Overview</vt:lpstr>
      <vt:lpstr>Getting Started with Your Topic and Purpose</vt:lpstr>
      <vt:lpstr>Formulating the Specific Purpose Statement</vt:lpstr>
      <vt:lpstr>PowerPoint Presentation</vt:lpstr>
      <vt:lpstr>Specific Purpose Statement Format</vt:lpstr>
      <vt:lpstr>Guidelines for the Specific Purpose Statement</vt:lpstr>
      <vt:lpstr>Examples</vt:lpstr>
      <vt:lpstr>PowerPoint Presentation</vt:lpstr>
      <vt:lpstr>Formulating the Central Idea Statement</vt:lpstr>
      <vt:lpstr>Examples</vt:lpstr>
      <vt:lpstr>Problems to avoid </vt:lpstr>
      <vt:lpstr>Problems to Avoid</vt:lpstr>
      <vt:lpstr>Finally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Barbara Tucker</dc:creator>
  <cp:lastModifiedBy>Barbara Tucker</cp:lastModifiedBy>
  <cp:revision>9</cp:revision>
  <dcterms:created xsi:type="dcterms:W3CDTF">2018-05-22T17:42:56Z</dcterms:created>
  <dcterms:modified xsi:type="dcterms:W3CDTF">2019-07-01T02:43:03Z</dcterms:modified>
</cp:coreProperties>
</file>