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6" r:id="rId15"/>
    <p:sldId id="270" r:id="rId16"/>
    <p:sldId id="271" r:id="rId17"/>
    <p:sldId id="272" r:id="rId18"/>
    <p:sldId id="275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8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187C-2A2E-254B-90F5-0D692B78946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AE97C-0CE9-4247-BD55-1023606B20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DE60187C-2A2E-254B-90F5-0D692B78946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AE97C-0CE9-4247-BD55-1023606B20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187C-2A2E-254B-90F5-0D692B78946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DE60187C-2A2E-254B-90F5-0D692B78946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DE60187C-2A2E-254B-90F5-0D692B78946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187C-2A2E-254B-90F5-0D692B78946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AE97C-0CE9-4247-BD55-1023606B20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187C-2A2E-254B-90F5-0D692B78946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AE97C-0CE9-4247-BD55-1023606B20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187C-2A2E-254B-90F5-0D692B78946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AE97C-0CE9-4247-BD55-1023606B20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187C-2A2E-254B-90F5-0D692B78946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187C-2A2E-254B-90F5-0D692B78946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AE97C-0CE9-4247-BD55-1023606B20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DE60187C-2A2E-254B-90F5-0D692B78946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AE97C-0CE9-4247-BD55-1023606B20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DE60187C-2A2E-254B-90F5-0D692B78946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AE97C-0CE9-4247-BD55-1023606B2016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187C-2A2E-254B-90F5-0D692B78946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AE97C-0CE9-4247-BD55-1023606B20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187C-2A2E-254B-90F5-0D692B78946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AE97C-0CE9-4247-BD55-1023606B20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DE60187C-2A2E-254B-90F5-0D692B78946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AE97C-0CE9-4247-BD55-1023606B20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E60187C-2A2E-254B-90F5-0D692B78946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88AE97C-0CE9-4247-BD55-1023606B201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i="1" dirty="0"/>
              <a:t>Exploring Public </a:t>
            </a:r>
            <a:r>
              <a:rPr lang="en-US" sz="2400" i="1" dirty="0" smtClean="0"/>
              <a:t>Speaking, 4</a:t>
            </a:r>
            <a:r>
              <a:rPr lang="en-US" sz="2400" i="1" baseline="30000" dirty="0" smtClean="0"/>
              <a:t>th</a:t>
            </a:r>
            <a:r>
              <a:rPr lang="en-US" sz="2400" i="1" dirty="0" smtClean="0"/>
              <a:t> edition</a:t>
            </a:r>
            <a:endParaRPr lang="en-US" sz="2400" i="1" dirty="0"/>
          </a:p>
          <a:p>
            <a:r>
              <a:rPr lang="en-US" sz="2400" dirty="0"/>
              <a:t>Open Resource Textbook for Basic Public Speaking Course</a:t>
            </a:r>
          </a:p>
          <a:p>
            <a:r>
              <a:rPr lang="en-US" sz="2400" dirty="0"/>
              <a:t>Authors:  Faculty of Dalton State College, Dalton, Georgia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5038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Practice makes permanent</a:t>
            </a:r>
          </a:p>
          <a:p>
            <a:r>
              <a:rPr lang="en-US" sz="2400" dirty="0" smtClean="0"/>
              <a:t>Practice only makes perfect if you practice perfectly</a:t>
            </a:r>
          </a:p>
          <a:p>
            <a:r>
              <a:rPr lang="en-US" sz="2400" b="1" dirty="0" smtClean="0"/>
              <a:t>Practice your speech beforehand</a:t>
            </a:r>
            <a:r>
              <a:rPr lang="en-US" sz="2400" b="1" dirty="0"/>
              <a:t> </a:t>
            </a:r>
            <a:r>
              <a:rPr lang="en-US" sz="2400" b="1" dirty="0" smtClean="0"/>
              <a:t>at home or </a:t>
            </a:r>
            <a:r>
              <a:rPr lang="en-US" sz="2400" b="1" dirty="0"/>
              <a:t>elsewhere, </a:t>
            </a:r>
            <a:r>
              <a:rPr lang="en-US" sz="2400" b="1" dirty="0" smtClean="0"/>
              <a:t>the </a:t>
            </a:r>
            <a:r>
              <a:rPr lang="en-US" sz="2400" b="1" dirty="0"/>
              <a:t>way you will give it in </a:t>
            </a:r>
            <a:r>
              <a:rPr lang="en-US" sz="2400" b="1" dirty="0" smtClean="0"/>
              <a:t>front of the real audience</a:t>
            </a:r>
            <a:r>
              <a:rPr lang="en-US" sz="2400" dirty="0" smtClean="0"/>
              <a:t>. 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590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Practicing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Practice out loud (full volume)</a:t>
            </a:r>
          </a:p>
          <a:p>
            <a:r>
              <a:rPr lang="en-US" sz="2400" dirty="0" smtClean="0"/>
              <a:t>Practice standing up</a:t>
            </a:r>
          </a:p>
          <a:p>
            <a:r>
              <a:rPr lang="en-US" sz="2400" dirty="0" smtClean="0"/>
              <a:t>Practice with lectern (or something close)</a:t>
            </a:r>
          </a:p>
          <a:p>
            <a:r>
              <a:rPr lang="en-US" sz="2400" dirty="0" smtClean="0"/>
              <a:t>Practice with (at least part of) an audience</a:t>
            </a:r>
          </a:p>
          <a:p>
            <a:r>
              <a:rPr lang="en-US" sz="2400" dirty="0" smtClean="0"/>
              <a:t>Practice your speech for time</a:t>
            </a:r>
          </a:p>
          <a:p>
            <a:r>
              <a:rPr lang="en-US" sz="2400" dirty="0" smtClean="0"/>
              <a:t>Practice by recording yourself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34210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to Do in Delivering Your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Hands</a:t>
            </a:r>
          </a:p>
          <a:p>
            <a:pPr lvl="1"/>
            <a:r>
              <a:rPr lang="en-US" sz="2000" dirty="0" smtClean="0"/>
              <a:t>Use gestures as you naturally would</a:t>
            </a:r>
          </a:p>
          <a:p>
            <a:pPr lvl="1"/>
            <a:r>
              <a:rPr lang="en-US" sz="2000" dirty="0" smtClean="0"/>
              <a:t>Gestures should be larger for size of audience</a:t>
            </a:r>
          </a:p>
          <a:p>
            <a:pPr lvl="1"/>
            <a:r>
              <a:rPr lang="en-US" sz="2000" dirty="0" smtClean="0"/>
              <a:t>If not gesturing, place on sides of lectern</a:t>
            </a:r>
          </a:p>
          <a:p>
            <a:pPr lvl="1"/>
            <a:r>
              <a:rPr lang="en-US" sz="2000" dirty="0" smtClean="0"/>
              <a:t>Be mindful of excessive energy coming through hands from adrenaline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290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to Do in Delivering Your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Feet/posture</a:t>
            </a:r>
          </a:p>
          <a:p>
            <a:pPr lvl="1"/>
            <a:r>
              <a:rPr lang="en-US" sz="2000" dirty="0" smtClean="0"/>
              <a:t>Feet about shoulder-width apart</a:t>
            </a:r>
          </a:p>
          <a:p>
            <a:pPr lvl="1"/>
            <a:r>
              <a:rPr lang="en-US" sz="2000" dirty="0" smtClean="0"/>
              <a:t>Firm foundation—not twisting feet around </a:t>
            </a:r>
          </a:p>
          <a:p>
            <a:pPr lvl="1"/>
            <a:r>
              <a:rPr lang="en-US" sz="2000" dirty="0" smtClean="0"/>
              <a:t>Knees bent, not locked </a:t>
            </a:r>
          </a:p>
          <a:p>
            <a:pPr lvl="1"/>
            <a:r>
              <a:rPr lang="en-US" sz="2000" dirty="0" smtClean="0"/>
              <a:t>Roll shoulders back for more breath support and better appearance</a:t>
            </a:r>
          </a:p>
          <a:p>
            <a:pPr lvl="1"/>
            <a:r>
              <a:rPr lang="en-US" sz="2000" dirty="0" smtClean="0"/>
              <a:t>Lectern is not part of the skeletal system!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895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is visual is a cartoon.  It shows a line at the top with the words &quot;too much&quot; &quot;just right&quot; and &quot;too little&quot;  Under &quot;too much&quot; is a cartoon drawing of a very frantic, nervous speaker who is jumping in the air and waving his arms wildly.  Under the &quot;just right&quot; is a cartoon of a speaker behind a lectern using gestures but calm and smiling.  Under the &quot;too little&quot; the cartoon character appears to be asleep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372" y="800172"/>
            <a:ext cx="7167329" cy="5166331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4917836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to Do in Delivering Your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Objects</a:t>
            </a:r>
          </a:p>
          <a:p>
            <a:pPr lvl="1"/>
            <a:r>
              <a:rPr lang="en-US" sz="2000" b="1" dirty="0"/>
              <a:t>Only bring to the lectern what you absolutely need to give the speech. </a:t>
            </a:r>
            <a:endParaRPr lang="en-US" sz="2000" b="1" dirty="0" smtClean="0"/>
          </a:p>
          <a:p>
            <a:pPr lvl="1"/>
            <a:r>
              <a:rPr lang="en-US" sz="2000" dirty="0" smtClean="0"/>
              <a:t>Be mindful of jewelry, fringe, hair in face—can be very distracting</a:t>
            </a:r>
          </a:p>
          <a:p>
            <a:pPr lvl="1"/>
            <a:r>
              <a:rPr lang="en-US" sz="2000" dirty="0" smtClean="0"/>
              <a:t>Comfortable shoes (strong support)</a:t>
            </a:r>
            <a:endParaRPr lang="en-US" sz="2000" dirty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566993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to Do in Delivering Your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Lectern</a:t>
            </a:r>
          </a:p>
          <a:p>
            <a:pPr lvl="1"/>
            <a:r>
              <a:rPr lang="en-US" sz="2000" dirty="0" smtClean="0"/>
              <a:t>Use for notes</a:t>
            </a:r>
          </a:p>
          <a:p>
            <a:r>
              <a:rPr lang="en-US" sz="2400" dirty="0" smtClean="0"/>
              <a:t>Lectern is not for</a:t>
            </a:r>
          </a:p>
          <a:p>
            <a:pPr lvl="1"/>
            <a:r>
              <a:rPr lang="en-US" sz="2000" dirty="0" smtClean="0"/>
              <a:t>Leaning</a:t>
            </a:r>
          </a:p>
          <a:p>
            <a:pPr lvl="1"/>
            <a:r>
              <a:rPr lang="en-US" sz="2000" dirty="0" smtClean="0"/>
              <a:t>Tipping</a:t>
            </a:r>
          </a:p>
          <a:p>
            <a:pPr lvl="1"/>
            <a:r>
              <a:rPr lang="en-US" sz="2000" dirty="0" smtClean="0"/>
              <a:t>Hugging</a:t>
            </a:r>
          </a:p>
          <a:p>
            <a:pPr lvl="1"/>
            <a:r>
              <a:rPr lang="en-US" sz="2000" dirty="0" smtClean="0"/>
              <a:t>Gripping for emotional </a:t>
            </a:r>
            <a:r>
              <a:rPr lang="en-US" sz="2000" dirty="0" smtClean="0"/>
              <a:t>support</a:t>
            </a:r>
            <a:endParaRPr lang="en-US" sz="2000" dirty="0"/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0521716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to Do in Delivering Your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Eye Contact</a:t>
            </a:r>
          </a:p>
          <a:p>
            <a:pPr lvl="1"/>
            <a:r>
              <a:rPr lang="en-US" sz="2000" dirty="0"/>
              <a:t>Most important means of connection in Western cultures</a:t>
            </a:r>
          </a:p>
          <a:p>
            <a:pPr lvl="1"/>
            <a:r>
              <a:rPr lang="en-US" sz="2000" dirty="0"/>
              <a:t>Want to approximate 80% of time maintaining eye contact</a:t>
            </a:r>
          </a:p>
          <a:p>
            <a:pPr lvl="1"/>
            <a:r>
              <a:rPr lang="en-US" sz="2000" dirty="0"/>
              <a:t>Focus on individuals for about 5 seconds</a:t>
            </a:r>
          </a:p>
          <a:p>
            <a:pPr lvl="1"/>
            <a:r>
              <a:rPr lang="en-US" sz="2000" dirty="0"/>
              <a:t>Be sure to balance right, left, back, front</a:t>
            </a:r>
          </a:p>
          <a:p>
            <a:pPr lvl="1"/>
            <a:r>
              <a:rPr lang="en-US" sz="2000" dirty="0"/>
              <a:t>Don’t stare down an individual (instructor)</a:t>
            </a:r>
          </a:p>
          <a:p>
            <a:r>
              <a:rPr lang="en-US" sz="2400" dirty="0" smtClean="0"/>
              <a:t>Eye contact takes practice!</a:t>
            </a:r>
          </a:p>
          <a:p>
            <a:pPr marL="34925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74149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to Do in Delivering Your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Vocal aspects</a:t>
            </a:r>
            <a:endParaRPr lang="en-US" dirty="0"/>
          </a:p>
          <a:p>
            <a:pPr lvl="1"/>
            <a:r>
              <a:rPr lang="en-US" sz="2000" dirty="0" smtClean="0"/>
              <a:t>Volume – speak to back of room</a:t>
            </a:r>
          </a:p>
          <a:p>
            <a:pPr lvl="1"/>
            <a:r>
              <a:rPr lang="en-US" sz="2000" dirty="0" smtClean="0"/>
              <a:t>Pitch – need variety</a:t>
            </a:r>
          </a:p>
          <a:p>
            <a:pPr lvl="1"/>
            <a:r>
              <a:rPr lang="en-US" sz="2000" dirty="0" smtClean="0"/>
              <a:t>Rate – need variety</a:t>
            </a:r>
          </a:p>
          <a:p>
            <a:pPr lvl="1"/>
            <a:r>
              <a:rPr lang="en-US" sz="2000" dirty="0" smtClean="0"/>
              <a:t>Pauses – can be effective for attention</a:t>
            </a:r>
          </a:p>
          <a:p>
            <a:pPr lvl="1"/>
            <a:r>
              <a:rPr lang="en-US" sz="2000" dirty="0" smtClean="0"/>
              <a:t>Vocalized pauses (</a:t>
            </a:r>
            <a:r>
              <a:rPr lang="en-US" sz="2000" dirty="0" smtClean="0"/>
              <a:t>nonfluencies</a:t>
            </a:r>
            <a:r>
              <a:rPr lang="en-US" sz="2000" dirty="0" smtClean="0"/>
              <a:t>) – awareness is first step</a:t>
            </a:r>
          </a:p>
        </p:txBody>
      </p:sp>
    </p:spTree>
    <p:extLst>
      <p:ext uri="{BB962C8B-B14F-4D97-AF65-F5344CB8AC3E}">
        <p14:creationId xmlns:p14="http://schemas.microsoft.com/office/powerpoint/2010/main" val="2339414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to Do in Delivering Your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importance of practice – no substitute</a:t>
            </a:r>
          </a:p>
          <a:p>
            <a:r>
              <a:rPr lang="en-US" sz="2400" dirty="0" smtClean="0"/>
              <a:t>The importance of energy</a:t>
            </a:r>
          </a:p>
          <a:p>
            <a:pPr lvl="1"/>
            <a:r>
              <a:rPr lang="en-US" sz="2000" dirty="0" smtClean="0"/>
              <a:t>Vocal</a:t>
            </a:r>
          </a:p>
          <a:p>
            <a:pPr lvl="1"/>
            <a:r>
              <a:rPr lang="en-US" sz="2000" dirty="0" smtClean="0"/>
              <a:t>Physical</a:t>
            </a:r>
          </a:p>
          <a:p>
            <a:pPr lvl="1"/>
            <a:r>
              <a:rPr lang="en-US" sz="2000" dirty="0" smtClean="0"/>
              <a:t>Related to passion/desire to communicate</a:t>
            </a:r>
          </a:p>
          <a:p>
            <a:pPr marL="34925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13649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</a:t>
            </a:r>
            <a:r>
              <a:rPr lang="en-US" sz="2400" dirty="0"/>
              <a:t>Importance of </a:t>
            </a:r>
            <a:r>
              <a:rPr lang="en-US" sz="2400" dirty="0" smtClean="0"/>
              <a:t>Delivery</a:t>
            </a:r>
            <a:endParaRPr lang="en-US" sz="2400" dirty="0"/>
          </a:p>
          <a:p>
            <a:r>
              <a:rPr lang="en-US" sz="2400" dirty="0" smtClean="0"/>
              <a:t> </a:t>
            </a:r>
            <a:r>
              <a:rPr lang="en-US" sz="2400" dirty="0"/>
              <a:t>Methods of Speech </a:t>
            </a:r>
            <a:r>
              <a:rPr lang="en-US" sz="2400" dirty="0" smtClean="0"/>
              <a:t>Delivery</a:t>
            </a:r>
          </a:p>
          <a:p>
            <a:r>
              <a:rPr lang="en-US" sz="2400" dirty="0" smtClean="0"/>
              <a:t>Preparing </a:t>
            </a:r>
            <a:r>
              <a:rPr lang="en-US" sz="2400" dirty="0"/>
              <a:t>For Your </a:t>
            </a:r>
            <a:r>
              <a:rPr lang="en-US" sz="2400" dirty="0" smtClean="0"/>
              <a:t>Delivery</a:t>
            </a:r>
            <a:endParaRPr lang="en-US" sz="2400" dirty="0"/>
          </a:p>
          <a:p>
            <a:r>
              <a:rPr lang="en-US" sz="2400" dirty="0" smtClean="0"/>
              <a:t> </a:t>
            </a:r>
            <a:r>
              <a:rPr lang="en-US" sz="2400" dirty="0"/>
              <a:t>Practicing Your </a:t>
            </a:r>
            <a:r>
              <a:rPr lang="en-US" sz="2400" dirty="0" smtClean="0"/>
              <a:t>Deliver</a:t>
            </a:r>
          </a:p>
          <a:p>
            <a:r>
              <a:rPr lang="en-US" sz="2400" dirty="0" smtClean="0"/>
              <a:t>What </a:t>
            </a:r>
            <a:r>
              <a:rPr lang="en-US" sz="2400" dirty="0"/>
              <a:t>to do When Delivering Your Speech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814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Importance of 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Our fear of public speaking comes from the delivery part</a:t>
            </a:r>
          </a:p>
          <a:p>
            <a:r>
              <a:rPr lang="en-US" sz="2400" dirty="0" smtClean="0"/>
              <a:t>“A </a:t>
            </a:r>
            <a:r>
              <a:rPr lang="en-US" sz="2400" dirty="0"/>
              <a:t>poorly-written speech delivered superbly is still a poorly-written </a:t>
            </a:r>
            <a:r>
              <a:rPr lang="en-US" sz="2400" dirty="0" smtClean="0"/>
              <a:t>speech.” </a:t>
            </a:r>
          </a:p>
          <a:p>
            <a:r>
              <a:rPr lang="en-US" sz="2400" dirty="0" smtClean="0"/>
              <a:t>Public speaking requires more formality than talking, less than reading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579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Four Standards </a:t>
            </a:r>
            <a:r>
              <a:rPr lang="en-US" dirty="0"/>
              <a:t>M</a:t>
            </a:r>
            <a:r>
              <a:rPr lang="en-US" dirty="0" smtClean="0"/>
              <a:t>ethods of Speech </a:t>
            </a:r>
            <a:r>
              <a:rPr lang="en-US" dirty="0"/>
              <a:t>D</a:t>
            </a:r>
            <a:r>
              <a:rPr lang="en-US" dirty="0" smtClean="0"/>
              <a:t>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Impromptu</a:t>
            </a:r>
          </a:p>
          <a:p>
            <a:r>
              <a:rPr lang="en-US" sz="2400" dirty="0" smtClean="0"/>
              <a:t>Manuscript</a:t>
            </a:r>
          </a:p>
          <a:p>
            <a:r>
              <a:rPr lang="en-US" sz="2400" dirty="0" smtClean="0"/>
              <a:t>Extemporaneous</a:t>
            </a:r>
          </a:p>
          <a:p>
            <a:r>
              <a:rPr lang="en-US" sz="2400" dirty="0" smtClean="0"/>
              <a:t>Memorized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54843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Impromptu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No time for preparation</a:t>
            </a:r>
          </a:p>
          <a:p>
            <a:r>
              <a:rPr lang="en-US" sz="2400" dirty="0" smtClean="0"/>
              <a:t>Common in everyday experience</a:t>
            </a:r>
          </a:p>
          <a:p>
            <a:r>
              <a:rPr lang="en-US" sz="2400" dirty="0" smtClean="0"/>
              <a:t>If you must, keep in mind</a:t>
            </a:r>
          </a:p>
          <a:p>
            <a:pPr lvl="1"/>
            <a:r>
              <a:rPr lang="en-US" sz="2000" dirty="0" smtClean="0"/>
              <a:t>Do not mention it is impromptu</a:t>
            </a:r>
          </a:p>
          <a:p>
            <a:pPr lvl="1"/>
            <a:r>
              <a:rPr lang="en-US" sz="2000" dirty="0" smtClean="0"/>
              <a:t>Take a minute to devise a general structure</a:t>
            </a:r>
          </a:p>
          <a:p>
            <a:pPr lvl="1"/>
            <a:r>
              <a:rPr lang="en-US" sz="2000" dirty="0" smtClean="0"/>
              <a:t>Use previews and other structural helps</a:t>
            </a:r>
          </a:p>
          <a:p>
            <a:pPr lvl="1"/>
            <a:r>
              <a:rPr lang="en-US" sz="2000" dirty="0" smtClean="0"/>
              <a:t>Say “thank you” and finish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36923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099" y="2595562"/>
            <a:ext cx="8426713" cy="367076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Limits amount of eye contact, spontaneity, and vocal cues</a:t>
            </a:r>
          </a:p>
          <a:p>
            <a:r>
              <a:rPr lang="en-US" sz="2400" dirty="0" smtClean="0"/>
              <a:t>Best when specific wording (for legal, political issues) must be maintained</a:t>
            </a:r>
          </a:p>
          <a:p>
            <a:r>
              <a:rPr lang="en-US" sz="2400" dirty="0" smtClean="0"/>
              <a:t>Political speakers, etc. might use an autocue device</a:t>
            </a:r>
          </a:p>
          <a:p>
            <a:r>
              <a:rPr lang="en-US" sz="2400" dirty="0" smtClean="0"/>
              <a:t>Usually not used in basic public speaking course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80181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Extemporaneous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0650" y="2313542"/>
            <a:ext cx="7994250" cy="417481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“</a:t>
            </a:r>
            <a:r>
              <a:rPr lang="en-US" sz="2400" dirty="0"/>
              <a:t>the presentation of a carefully planned and rehearsed speech, spoken in a conversational manner using brief </a:t>
            </a:r>
            <a:r>
              <a:rPr lang="en-US" sz="2400" dirty="0" smtClean="0"/>
              <a:t>notes”</a:t>
            </a:r>
          </a:p>
          <a:p>
            <a:r>
              <a:rPr lang="en-US" sz="2400" dirty="0" smtClean="0"/>
              <a:t>Based on full preparation outline</a:t>
            </a:r>
          </a:p>
          <a:p>
            <a:r>
              <a:rPr lang="en-US" sz="2400" dirty="0" smtClean="0"/>
              <a:t>Allows for flexibility</a:t>
            </a:r>
          </a:p>
          <a:p>
            <a:r>
              <a:rPr lang="en-US" sz="2400" dirty="0" smtClean="0"/>
              <a:t>Demands practice</a:t>
            </a:r>
          </a:p>
          <a:p>
            <a:r>
              <a:rPr lang="en-US" sz="2400" dirty="0" smtClean="0"/>
              <a:t>Most common type, especially in speech classes 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929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Memorized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Enables speaker to have eye contact</a:t>
            </a:r>
          </a:p>
          <a:p>
            <a:r>
              <a:rPr lang="en-US" sz="2400" dirty="0" smtClean="0"/>
              <a:t>Valuable when exact wording needed</a:t>
            </a:r>
          </a:p>
          <a:p>
            <a:r>
              <a:rPr lang="en-US" sz="2400" dirty="0" smtClean="0"/>
              <a:t>Disadvantages</a:t>
            </a:r>
          </a:p>
          <a:p>
            <a:pPr lvl="1"/>
            <a:r>
              <a:rPr lang="en-US" sz="2000" dirty="0" smtClean="0"/>
              <a:t>Takes much time to memorize</a:t>
            </a:r>
          </a:p>
          <a:p>
            <a:pPr lvl="1"/>
            <a:r>
              <a:rPr lang="en-US" sz="2000" dirty="0" smtClean="0"/>
              <a:t>Can lack natural vocal cues</a:t>
            </a:r>
          </a:p>
          <a:p>
            <a:pPr lvl="1"/>
            <a:r>
              <a:rPr lang="en-US" sz="2000" dirty="0" smtClean="0"/>
              <a:t>Cannot ad lib or go back to beginning if you forget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76727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Preparing For Your </a:t>
            </a:r>
            <a:r>
              <a:rPr lang="en-US" dirty="0" smtClean="0"/>
              <a:t>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Issues to think about</a:t>
            </a:r>
          </a:p>
          <a:p>
            <a:pPr lvl="1"/>
            <a:r>
              <a:rPr lang="en-US" sz="2400" dirty="0" smtClean="0"/>
              <a:t>Lectern/platform</a:t>
            </a:r>
          </a:p>
          <a:p>
            <a:pPr lvl="1"/>
            <a:r>
              <a:rPr lang="en-US" sz="2400" dirty="0" smtClean="0"/>
              <a:t>Size of speaking space</a:t>
            </a:r>
          </a:p>
          <a:p>
            <a:pPr lvl="1"/>
            <a:r>
              <a:rPr lang="en-US" sz="2400" dirty="0" smtClean="0"/>
              <a:t>Indoors or Outdoors</a:t>
            </a:r>
          </a:p>
          <a:p>
            <a:pPr lvl="1"/>
            <a:r>
              <a:rPr lang="en-US" sz="2400" dirty="0" smtClean="0"/>
              <a:t>Using a microphone—or not</a:t>
            </a:r>
          </a:p>
          <a:p>
            <a:pPr lvl="1"/>
            <a:r>
              <a:rPr lang="en-US" sz="2400" dirty="0" smtClean="0"/>
              <a:t>Audience size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53672403"/>
      </p:ext>
    </p:extLst>
  </p:cSld>
  <p:clrMapOvr>
    <a:masterClrMapping/>
  </p:clrMapOvr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1785</TotalTime>
  <Words>644</Words>
  <Application>Microsoft Macintosh PowerPoint</Application>
  <PresentationFormat>On-screen Show (4:3)</PresentationFormat>
  <Paragraphs>110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Perception</vt:lpstr>
      <vt:lpstr>Chapter 11</vt:lpstr>
      <vt:lpstr>Overview</vt:lpstr>
      <vt:lpstr>The Importance of Delivery</vt:lpstr>
      <vt:lpstr>Four Standards Methods of Speech Delivery</vt:lpstr>
      <vt:lpstr>Impromptu</vt:lpstr>
      <vt:lpstr>Manuscript</vt:lpstr>
      <vt:lpstr>Extemporaneous</vt:lpstr>
      <vt:lpstr>Memorized</vt:lpstr>
      <vt:lpstr>Preparing For Your Delivery</vt:lpstr>
      <vt:lpstr>How to Practice</vt:lpstr>
      <vt:lpstr>Practicing Considerations</vt:lpstr>
      <vt:lpstr>What to Do in Delivering Your Speech</vt:lpstr>
      <vt:lpstr>What to Do in Delivering Your Speech</vt:lpstr>
      <vt:lpstr>PowerPoint Presentation</vt:lpstr>
      <vt:lpstr>What to Do in Delivering Your Speech</vt:lpstr>
      <vt:lpstr>What to Do in Delivering Your Speech</vt:lpstr>
      <vt:lpstr>What to Do in Delivering Your Speech</vt:lpstr>
      <vt:lpstr>What to Do in Delivering Your Speech</vt:lpstr>
      <vt:lpstr>What to Do in Delivering Your Speech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11</dc:title>
  <dc:creator>Barbara Tucker</dc:creator>
  <cp:lastModifiedBy>Barbara Tucker</cp:lastModifiedBy>
  <cp:revision>9</cp:revision>
  <dcterms:created xsi:type="dcterms:W3CDTF">2018-05-30T19:57:00Z</dcterms:created>
  <dcterms:modified xsi:type="dcterms:W3CDTF">2019-07-03T16:50:21Z</dcterms:modified>
</cp:coreProperties>
</file>