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72" r:id="rId3"/>
    <p:sldId id="273" r:id="rId4"/>
    <p:sldId id="274" r:id="rId5"/>
    <p:sldId id="257" r:id="rId6"/>
    <p:sldId id="268" r:id="rId7"/>
    <p:sldId id="275" r:id="rId8"/>
    <p:sldId id="260" r:id="rId9"/>
    <p:sldId id="276" r:id="rId10"/>
    <p:sldId id="261" r:id="rId11"/>
    <p:sldId id="277" r:id="rId12"/>
    <p:sldId id="259" r:id="rId13"/>
    <p:sldId id="262" r:id="rId14"/>
    <p:sldId id="258" r:id="rId15"/>
    <p:sldId id="279" r:id="rId16"/>
    <p:sldId id="278" r:id="rId17"/>
    <p:sldId id="263" r:id="rId18"/>
    <p:sldId id="264" r:id="rId19"/>
    <p:sldId id="265" r:id="rId20"/>
    <p:sldId id="266" r:id="rId21"/>
    <p:sldId id="26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C74D64D8-FD9C-482E-BCF9-083D0DF300C4}">
          <p14:sldIdLst>
            <p14:sldId id="271"/>
            <p14:sldId id="272"/>
            <p14:sldId id="273"/>
            <p14:sldId id="274"/>
            <p14:sldId id="257"/>
            <p14:sldId id="268"/>
            <p14:sldId id="275"/>
            <p14:sldId id="260"/>
            <p14:sldId id="276"/>
            <p14:sldId id="261"/>
            <p14:sldId id="277"/>
            <p14:sldId id="259"/>
            <p14:sldId id="262"/>
            <p14:sldId id="258"/>
            <p14:sldId id="279"/>
            <p14:sldId id="278"/>
            <p14:sldId id="263"/>
            <p14:sldId id="264"/>
            <p14:sldId id="265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46" autoAdjust="0"/>
    <p:restoredTop sz="94660"/>
  </p:normalViewPr>
  <p:slideViewPr>
    <p:cSldViewPr snapToGrid="0">
      <p:cViewPr varScale="1">
        <p:scale>
          <a:sx n="68" d="100"/>
          <a:sy n="68" d="100"/>
        </p:scale>
        <p:origin x="66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154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328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020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609600" y="2020824"/>
            <a:ext cx="10972800" cy="40751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B444B50-9DF3-4B5A-8BAE-990EB50F9BE0}" type="datetimeFigureOut">
              <a:rPr lang="en-US" smtClean="0">
                <a:solidFill>
                  <a:srgbClr val="FFFFFF"/>
                </a:solidFill>
              </a:rPr>
              <a:pPr/>
              <a:t>5/14/2021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98396CB-0E8F-4A93-B318-BD7706234AA0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478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518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305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57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616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405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143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374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50000"/>
              <a:lumOff val="5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172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1734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Révision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Le </a:t>
            </a:r>
            <a:r>
              <a:rPr lang="en-US" dirty="0" err="1" smtClean="0"/>
              <a:t>verbe</a:t>
            </a:r>
            <a:r>
              <a:rPr lang="en-US" dirty="0" smtClean="0"/>
              <a:t> </a:t>
            </a:r>
            <a:r>
              <a:rPr lang="en-US" dirty="0" err="1" smtClean="0"/>
              <a:t>avoir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j’ai</a:t>
            </a:r>
            <a:r>
              <a:rPr lang="en-US" sz="2800" dirty="0" smtClean="0"/>
              <a:t> </a:t>
            </a:r>
          </a:p>
          <a:p>
            <a:r>
              <a:rPr lang="en-US" sz="2800" dirty="0" err="1" smtClean="0"/>
              <a:t>tu</a:t>
            </a:r>
            <a:r>
              <a:rPr lang="en-US" sz="2800" dirty="0" smtClean="0"/>
              <a:t> as</a:t>
            </a:r>
          </a:p>
          <a:p>
            <a:r>
              <a:rPr lang="en-US" sz="2800" dirty="0" err="1" smtClean="0"/>
              <a:t>il</a:t>
            </a:r>
            <a:r>
              <a:rPr lang="en-US" sz="2800" dirty="0" smtClean="0"/>
              <a:t>/</a:t>
            </a:r>
            <a:r>
              <a:rPr lang="en-US" sz="2800" dirty="0" err="1" smtClean="0"/>
              <a:t>elle</a:t>
            </a:r>
            <a:r>
              <a:rPr lang="en-US" sz="2800" dirty="0" smtClean="0"/>
              <a:t>/on a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nous </a:t>
            </a:r>
            <a:r>
              <a:rPr lang="en-US" sz="2800" dirty="0" err="1" smtClean="0"/>
              <a:t>avons</a:t>
            </a:r>
            <a:endParaRPr lang="en-US" sz="2800" dirty="0" smtClean="0"/>
          </a:p>
          <a:p>
            <a:r>
              <a:rPr lang="en-US" sz="2800" dirty="0" err="1" smtClean="0"/>
              <a:t>vous</a:t>
            </a:r>
            <a:r>
              <a:rPr lang="en-US" sz="2800" dirty="0" smtClean="0"/>
              <a:t> </a:t>
            </a:r>
            <a:r>
              <a:rPr lang="en-US" sz="2800" dirty="0" err="1" smtClean="0"/>
              <a:t>avez</a:t>
            </a:r>
            <a:endParaRPr lang="en-US" sz="2800" dirty="0" smtClean="0"/>
          </a:p>
          <a:p>
            <a:r>
              <a:rPr lang="en-US" sz="2800" dirty="0" err="1" smtClean="0"/>
              <a:t>ils</a:t>
            </a:r>
            <a:r>
              <a:rPr lang="en-US" sz="2800" dirty="0" smtClean="0"/>
              <a:t>/</a:t>
            </a:r>
            <a:r>
              <a:rPr lang="en-US" sz="2800" dirty="0" err="1" smtClean="0"/>
              <a:t>elles</a:t>
            </a:r>
            <a:r>
              <a:rPr lang="en-US" sz="2800" dirty="0" smtClean="0"/>
              <a:t> </a:t>
            </a:r>
            <a:r>
              <a:rPr lang="en-US" sz="2800" dirty="0" err="1" smtClean="0"/>
              <a:t>ont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42306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ton/ta/</a:t>
            </a:r>
            <a:r>
              <a:rPr lang="en-US" dirty="0" err="1"/>
              <a:t>t</a:t>
            </a:r>
            <a:r>
              <a:rPr lang="en-US" dirty="0" err="1" smtClean="0"/>
              <a:t>es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(your)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/>
              <a:t>tes</a:t>
            </a:r>
            <a:r>
              <a:rPr lang="en-US" dirty="0"/>
              <a:t> parents</a:t>
            </a:r>
          </a:p>
          <a:p>
            <a:r>
              <a:rPr lang="en-US" dirty="0"/>
              <a:t>ton </a:t>
            </a:r>
            <a:r>
              <a:rPr lang="en-US" dirty="0" err="1"/>
              <a:t>amie</a:t>
            </a:r>
            <a:endParaRPr lang="en-US" dirty="0"/>
          </a:p>
          <a:p>
            <a:r>
              <a:rPr lang="en-US" dirty="0"/>
              <a:t>ton frère</a:t>
            </a:r>
          </a:p>
          <a:p>
            <a:r>
              <a:rPr lang="en-US" dirty="0" err="1"/>
              <a:t>tes</a:t>
            </a:r>
            <a:r>
              <a:rPr lang="en-US" dirty="0"/>
              <a:t> </a:t>
            </a:r>
            <a:r>
              <a:rPr lang="en-US" dirty="0" err="1"/>
              <a:t>soeurs</a:t>
            </a:r>
            <a:endParaRPr lang="en-US" dirty="0"/>
          </a:p>
          <a:p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132102" y="1685060"/>
            <a:ext cx="3044913" cy="3108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247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son/</a:t>
            </a:r>
            <a:r>
              <a:rPr lang="en-US" dirty="0" err="1" smtClean="0"/>
              <a:t>sa</a:t>
            </a:r>
            <a:r>
              <a:rPr lang="en-US" dirty="0" smtClean="0"/>
              <a:t>/</a:t>
            </a:r>
            <a:r>
              <a:rPr lang="en-US" dirty="0" err="1"/>
              <a:t>s</a:t>
            </a:r>
            <a:r>
              <a:rPr lang="en-US" dirty="0" err="1" smtClean="0"/>
              <a:t>es</a:t>
            </a:r>
            <a:r>
              <a:rPr lang="en-US" dirty="0" smtClean="0"/>
              <a:t> (his *and* her)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6720" y="864108"/>
            <a:ext cx="7315200" cy="512064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 err="1" smtClean="0"/>
              <a:t>masculin</a:t>
            </a:r>
            <a:r>
              <a:rPr lang="en-US" dirty="0" smtClean="0"/>
              <a:t>/sing.</a:t>
            </a:r>
            <a:r>
              <a:rPr lang="en-US" dirty="0"/>
              <a:t> </a:t>
            </a:r>
            <a:r>
              <a:rPr lang="en-US" dirty="0" smtClean="0"/>
              <a:t>                      </a:t>
            </a:r>
            <a:r>
              <a:rPr lang="en-US" dirty="0" err="1" smtClean="0"/>
              <a:t>féminin</a:t>
            </a:r>
            <a:r>
              <a:rPr lang="en-US" dirty="0" smtClean="0"/>
              <a:t>/sing.	                       </a:t>
            </a:r>
            <a:r>
              <a:rPr lang="en-US" dirty="0" err="1" smtClean="0"/>
              <a:t>pluriel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mon </a:t>
            </a:r>
            <a:r>
              <a:rPr lang="en-US" dirty="0" err="1" smtClean="0"/>
              <a:t>mari</a:t>
            </a:r>
            <a:r>
              <a:rPr lang="en-US" dirty="0" smtClean="0"/>
              <a:t>	                  ma belle-</a:t>
            </a:r>
            <a:r>
              <a:rPr lang="en-US" dirty="0" err="1" smtClean="0"/>
              <a:t>soeur</a:t>
            </a:r>
            <a:r>
              <a:rPr lang="en-US" dirty="0" smtClean="0"/>
              <a:t>		</a:t>
            </a:r>
            <a:r>
              <a:rPr lang="en-US" dirty="0" err="1" smtClean="0"/>
              <a:t>mes</a:t>
            </a:r>
            <a:r>
              <a:rPr lang="en-US" dirty="0" smtClean="0"/>
              <a:t> cousins</a:t>
            </a:r>
          </a:p>
          <a:p>
            <a:pPr marL="0" indent="0">
              <a:buNone/>
            </a:pPr>
            <a:r>
              <a:rPr lang="en-US" dirty="0" smtClean="0"/>
              <a:t>      ton </a:t>
            </a:r>
            <a:r>
              <a:rPr lang="en-US" dirty="0" err="1" smtClean="0"/>
              <a:t>mari</a:t>
            </a:r>
            <a:r>
              <a:rPr lang="en-US" dirty="0" smtClean="0"/>
              <a:t>	</a:t>
            </a:r>
            <a:r>
              <a:rPr lang="en-US" dirty="0"/>
              <a:t> </a:t>
            </a:r>
            <a:r>
              <a:rPr lang="en-US" dirty="0" smtClean="0"/>
              <a:t>                  ta belle-</a:t>
            </a:r>
            <a:r>
              <a:rPr lang="en-US" dirty="0" err="1" smtClean="0"/>
              <a:t>soeur</a:t>
            </a:r>
            <a:r>
              <a:rPr lang="en-US" dirty="0" smtClean="0"/>
              <a:t>		</a:t>
            </a:r>
            <a:r>
              <a:rPr lang="en-US" dirty="0" err="1" smtClean="0"/>
              <a:t>tes</a:t>
            </a:r>
            <a:r>
              <a:rPr lang="en-US" dirty="0" smtClean="0"/>
              <a:t> cousins</a:t>
            </a:r>
          </a:p>
          <a:p>
            <a:pPr marL="0" indent="0">
              <a:buNone/>
            </a:pPr>
            <a:r>
              <a:rPr lang="en-US" dirty="0" smtClean="0"/>
              <a:t>     son </a:t>
            </a:r>
            <a:r>
              <a:rPr lang="en-US" dirty="0" err="1"/>
              <a:t>mari</a:t>
            </a:r>
            <a:r>
              <a:rPr lang="en-US" dirty="0"/>
              <a:t>	                  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/>
              <a:t>belle-</a:t>
            </a:r>
            <a:r>
              <a:rPr lang="en-US" dirty="0" err="1"/>
              <a:t>soeur</a:t>
            </a:r>
            <a:r>
              <a:rPr lang="en-US" dirty="0"/>
              <a:t>		</a:t>
            </a:r>
            <a:r>
              <a:rPr lang="en-US" dirty="0" err="1" smtClean="0"/>
              <a:t>ses</a:t>
            </a:r>
            <a:r>
              <a:rPr lang="en-US" dirty="0" smtClean="0"/>
              <a:t> </a:t>
            </a:r>
            <a:r>
              <a:rPr lang="en-US" dirty="0"/>
              <a:t>cousins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son </a:t>
            </a:r>
            <a:r>
              <a:rPr lang="en-US" dirty="0" err="1"/>
              <a:t>mari</a:t>
            </a:r>
            <a:r>
              <a:rPr lang="en-US" dirty="0"/>
              <a:t>	                  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/>
              <a:t>belle-</a:t>
            </a:r>
            <a:r>
              <a:rPr lang="en-US" dirty="0" err="1"/>
              <a:t>soeur</a:t>
            </a:r>
            <a:r>
              <a:rPr lang="en-US" dirty="0"/>
              <a:t>		</a:t>
            </a:r>
            <a:r>
              <a:rPr lang="en-US" dirty="0" err="1" smtClean="0"/>
              <a:t>ses</a:t>
            </a:r>
            <a:r>
              <a:rPr lang="en-US" dirty="0" smtClean="0"/>
              <a:t> </a:t>
            </a:r>
            <a:r>
              <a:rPr lang="en-US" dirty="0"/>
              <a:t>cousins 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129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ute french bulldog puppy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670" y="833628"/>
            <a:ext cx="9286657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865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son/</a:t>
            </a:r>
            <a:r>
              <a:rPr lang="en-US" dirty="0" err="1" smtClean="0"/>
              <a:t>sa</a:t>
            </a:r>
            <a:r>
              <a:rPr lang="en-US" dirty="0" smtClean="0"/>
              <a:t>/</a:t>
            </a:r>
            <a:r>
              <a:rPr lang="en-US" dirty="0" err="1"/>
              <a:t>s</a:t>
            </a:r>
            <a:r>
              <a:rPr lang="en-US" dirty="0" err="1" smtClean="0"/>
              <a:t>es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(his *or* her)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/>
              <a:t>ses</a:t>
            </a:r>
            <a:r>
              <a:rPr lang="en-US" dirty="0"/>
              <a:t> devoirs</a:t>
            </a:r>
          </a:p>
          <a:p>
            <a:r>
              <a:rPr lang="en-US" dirty="0"/>
              <a:t>son </a:t>
            </a:r>
            <a:r>
              <a:rPr lang="en-US" dirty="0" err="1"/>
              <a:t>professeur</a:t>
            </a:r>
            <a:endParaRPr lang="en-US" dirty="0"/>
          </a:p>
          <a:p>
            <a:r>
              <a:rPr lang="en-US" dirty="0" err="1"/>
              <a:t>ses</a:t>
            </a:r>
            <a:r>
              <a:rPr lang="en-US" dirty="0"/>
              <a:t> </a:t>
            </a:r>
            <a:r>
              <a:rPr lang="en-US" dirty="0" err="1"/>
              <a:t>amies</a:t>
            </a:r>
            <a:endParaRPr lang="en-US" dirty="0"/>
          </a:p>
          <a:p>
            <a:r>
              <a:rPr lang="en-US" dirty="0" err="1"/>
              <a:t>ses</a:t>
            </a:r>
            <a:r>
              <a:rPr lang="en-US" dirty="0"/>
              <a:t> </a:t>
            </a:r>
            <a:r>
              <a:rPr lang="en-US" dirty="0" err="1"/>
              <a:t>amis</a:t>
            </a:r>
            <a:endParaRPr lang="en-US" dirty="0"/>
          </a:p>
          <a:p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078748" y="1709392"/>
            <a:ext cx="3116378" cy="3435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400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148106283"/>
              </p:ext>
            </p:extLst>
          </p:nvPr>
        </p:nvGraphicFramePr>
        <p:xfrm>
          <a:off x="3412836" y="2071688"/>
          <a:ext cx="8229600" cy="294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9712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                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Masculin</a:t>
                      </a:r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(</a:t>
                      </a:r>
                      <a:r>
                        <a:rPr lang="en-US" b="1" dirty="0" err="1" smtClean="0"/>
                        <a:t>singulier</a:t>
                      </a:r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</a:t>
                      </a:r>
                      <a:r>
                        <a:rPr lang="en-US" b="1" dirty="0" err="1" smtClean="0"/>
                        <a:t>éminin</a:t>
                      </a:r>
                      <a:r>
                        <a:rPr lang="en-US" b="1" dirty="0" smtClean="0"/>
                        <a:t> </a:t>
                      </a:r>
                    </a:p>
                    <a:p>
                      <a:pPr algn="ctr"/>
                      <a:r>
                        <a:rPr lang="en-US" b="1" dirty="0" smtClean="0"/>
                        <a:t>(</a:t>
                      </a:r>
                      <a:r>
                        <a:rPr lang="en-US" b="1" dirty="0" err="1" smtClean="0"/>
                        <a:t>singulier</a:t>
                      </a:r>
                      <a:r>
                        <a:rPr lang="en-US" b="1" dirty="0" smtClean="0"/>
                        <a:t>)</a:t>
                      </a:r>
                      <a:endParaRPr lang="en-US" dirty="0"/>
                    </a:p>
                  </a:txBody>
                  <a:tcPr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err="1" smtClean="0"/>
                        <a:t>Masculin</a:t>
                      </a:r>
                      <a:r>
                        <a:rPr lang="en-US" b="1" baseline="0" dirty="0" smtClean="0"/>
                        <a:t> ET </a:t>
                      </a:r>
                      <a:r>
                        <a:rPr lang="en-US" b="1" dirty="0" err="1" smtClean="0"/>
                        <a:t>Féminin</a:t>
                      </a:r>
                      <a:r>
                        <a:rPr lang="en-US" b="1" dirty="0" smtClean="0"/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(</a:t>
                      </a:r>
                      <a:r>
                        <a:rPr lang="en-US" b="1" dirty="0" err="1" smtClean="0"/>
                        <a:t>pluriel</a:t>
                      </a:r>
                      <a:r>
                        <a:rPr lang="en-US" b="1" dirty="0" smtClean="0"/>
                        <a:t>)</a:t>
                      </a:r>
                    </a:p>
                    <a:p>
                      <a:endParaRPr lang="en-US" dirty="0"/>
                    </a:p>
                  </a:txBody>
                  <a:tcPr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    </a:t>
                      </a:r>
                      <a:r>
                        <a:rPr lang="en-US" b="1" dirty="0" err="1" smtClean="0"/>
                        <a:t>Féminin</a:t>
                      </a:r>
                      <a:r>
                        <a:rPr lang="en-US" b="1" dirty="0" smtClean="0"/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+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*</a:t>
                      </a:r>
                      <a:r>
                        <a:rPr lang="en-US" b="1" dirty="0" err="1" smtClean="0"/>
                        <a:t>Voyelle</a:t>
                      </a:r>
                      <a:r>
                        <a:rPr lang="en-US" b="1" dirty="0" smtClean="0"/>
                        <a:t>*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(</a:t>
                      </a:r>
                      <a:r>
                        <a:rPr lang="en-US" b="1" dirty="0" err="1" smtClean="0"/>
                        <a:t>singulier</a:t>
                      </a:r>
                      <a:r>
                        <a:rPr lang="en-US" b="1" smtClean="0"/>
                        <a:t>)</a:t>
                      </a:r>
                      <a:endParaRPr lang="en-US" b="1" dirty="0" smtClean="0"/>
                    </a:p>
                    <a:p>
                      <a:pPr algn="ctr"/>
                      <a:endParaRPr lang="en-US" dirty="0"/>
                    </a:p>
                  </a:txBody>
                  <a:tcPr>
                    <a:lnT w="381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mon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0" dirty="0" err="1" smtClean="0"/>
                        <a:t>p</a:t>
                      </a:r>
                      <a:r>
                        <a:rPr lang="en-US" dirty="0" err="1" smtClean="0"/>
                        <a:t>ère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ma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</a:t>
                      </a:r>
                      <a:r>
                        <a:rPr lang="en-US" dirty="0" err="1" smtClean="0"/>
                        <a:t>ère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mes</a:t>
                      </a:r>
                      <a:r>
                        <a:rPr lang="en-US" dirty="0" smtClean="0"/>
                        <a:t> parents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</a:t>
                      </a:r>
                      <a:r>
                        <a:rPr lang="en-US" b="1" dirty="0" smtClean="0"/>
                        <a:t>mon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amie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ton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père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ta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0" dirty="0" err="1" smtClean="0"/>
                        <a:t>m</a:t>
                      </a:r>
                      <a:r>
                        <a:rPr lang="en-US" dirty="0" err="1" smtClean="0"/>
                        <a:t>ère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tes</a:t>
                      </a:r>
                      <a:r>
                        <a:rPr lang="en-US" dirty="0" smtClean="0"/>
                        <a:t> parents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ton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amie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son</a:t>
                      </a:r>
                      <a:r>
                        <a:rPr lang="en-US" dirty="0" smtClean="0"/>
                        <a:t> </a:t>
                      </a:r>
                      <a:r>
                        <a:rPr lang="en-US" b="0" dirty="0" err="1" smtClean="0"/>
                        <a:t>p</a:t>
                      </a:r>
                      <a:r>
                        <a:rPr lang="en-US" dirty="0" err="1" smtClean="0"/>
                        <a:t>ère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sa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0" dirty="0" err="1" smtClean="0"/>
                        <a:t>m</a:t>
                      </a:r>
                      <a:r>
                        <a:rPr lang="en-US" dirty="0" err="1" smtClean="0"/>
                        <a:t>ère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ses</a:t>
                      </a:r>
                      <a:r>
                        <a:rPr lang="en-US" dirty="0" smtClean="0"/>
                        <a:t> parents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son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amie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 </a:t>
            </a:r>
            <a:r>
              <a:rPr lang="en-US" dirty="0" err="1"/>
              <a:t>adjectifs</a:t>
            </a:r>
            <a:r>
              <a:rPr lang="en-US" dirty="0"/>
              <a:t> </a:t>
            </a:r>
            <a:r>
              <a:rPr lang="en-US" dirty="0" err="1"/>
              <a:t>possessifs</a:t>
            </a:r>
            <a:r>
              <a:rPr lang="en-US" dirty="0"/>
              <a:t> au </a:t>
            </a:r>
            <a:r>
              <a:rPr lang="en-US" dirty="0" err="1"/>
              <a:t>singulier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5672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</a:t>
            </a:r>
            <a:r>
              <a:rPr lang="en-US" dirty="0" err="1" smtClean="0"/>
              <a:t>dit</a:t>
            </a:r>
            <a:r>
              <a:rPr lang="en-US" dirty="0" smtClean="0"/>
              <a:t>-on?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80202" y="952107"/>
            <a:ext cx="8404294" cy="4527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26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74763823"/>
              </p:ext>
            </p:extLst>
          </p:nvPr>
        </p:nvGraphicFramePr>
        <p:xfrm>
          <a:off x="5505584" y="1902006"/>
          <a:ext cx="4449120" cy="2924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4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4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51448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                  </a:t>
                      </a:r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21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SINGULIER</a:t>
                      </a:r>
                      <a:endParaRPr lang="en-US" sz="2800" b="1" dirty="0"/>
                    </a:p>
                  </a:txBody>
                  <a:tcPr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PLURIEL</a:t>
                      </a:r>
                      <a:endParaRPr lang="en-US" sz="2800" b="1" dirty="0"/>
                    </a:p>
                  </a:txBody>
                  <a:tcPr>
                    <a:lnT w="381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21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/>
                        <a:t>notre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0" dirty="0" err="1" smtClean="0"/>
                        <a:t>tante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err="1" smtClean="0"/>
                        <a:t>nos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tantes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521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err="1" smtClean="0"/>
                        <a:t>votre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tante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/>
                        <a:t>vos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tantes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521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/>
                        <a:t>leur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b="0" dirty="0" err="1" smtClean="0"/>
                        <a:t>tante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/>
                        <a:t>leurs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baseline="0" dirty="0" err="1" smtClean="0"/>
                        <a:t>tantes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1773" y="1189825"/>
            <a:ext cx="2947482" cy="4601183"/>
          </a:xfrm>
        </p:spPr>
        <p:txBody>
          <a:bodyPr/>
          <a:lstStyle/>
          <a:p>
            <a:r>
              <a:rPr lang="en-US" dirty="0"/>
              <a:t>Les </a:t>
            </a:r>
            <a:r>
              <a:rPr lang="en-US" dirty="0" err="1"/>
              <a:t>adjectifs</a:t>
            </a:r>
            <a:r>
              <a:rPr lang="en-US" dirty="0"/>
              <a:t> </a:t>
            </a:r>
            <a:r>
              <a:rPr lang="en-US" dirty="0" err="1"/>
              <a:t>possessifs</a:t>
            </a:r>
            <a:r>
              <a:rPr lang="en-US" dirty="0"/>
              <a:t> au </a:t>
            </a:r>
            <a:r>
              <a:rPr lang="en-US" dirty="0" err="1"/>
              <a:t>singulier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365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 </a:t>
            </a:r>
            <a:r>
              <a:rPr lang="en-US" dirty="0" err="1"/>
              <a:t>adjectifs</a:t>
            </a:r>
            <a:r>
              <a:rPr lang="en-US" dirty="0"/>
              <a:t> </a:t>
            </a:r>
            <a:r>
              <a:rPr lang="en-US" dirty="0" err="1"/>
              <a:t>possessifs</a:t>
            </a:r>
            <a:r>
              <a:rPr lang="en-US" dirty="0"/>
              <a:t> au </a:t>
            </a:r>
            <a:r>
              <a:rPr lang="en-US" dirty="0" err="1"/>
              <a:t>pluriel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286187" y="1370449"/>
            <a:ext cx="3474720" cy="807720"/>
          </a:xfrm>
        </p:spPr>
        <p:txBody>
          <a:bodyPr/>
          <a:lstStyle/>
          <a:p>
            <a:r>
              <a:rPr lang="en-US" b="1" u="sng" dirty="0" smtClean="0"/>
              <a:t>SINGULIER</a:t>
            </a:r>
            <a:endParaRPr lang="en-US" b="1" u="sng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2895978" y="2142837"/>
            <a:ext cx="4306099" cy="27677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smtClean="0"/>
              <a:t>  OUR             </a:t>
            </a:r>
            <a:r>
              <a:rPr lang="en-US" sz="2800" dirty="0" err="1" smtClean="0"/>
              <a:t>notre</a:t>
            </a:r>
            <a:r>
              <a:rPr lang="en-US" sz="2800" dirty="0"/>
              <a:t>	</a:t>
            </a:r>
            <a:endParaRPr lang="en-US" sz="2800" dirty="0" smtClean="0"/>
          </a:p>
          <a:p>
            <a:pPr marL="0" indent="0" algn="ctr">
              <a:buNone/>
            </a:pPr>
            <a:r>
              <a:rPr lang="en-US" sz="2800" dirty="0" smtClean="0"/>
              <a:t>YOUR         </a:t>
            </a:r>
            <a:r>
              <a:rPr lang="en-US" sz="2800" dirty="0" err="1" smtClean="0"/>
              <a:t>votre</a:t>
            </a:r>
            <a:endParaRPr lang="en-US" sz="2800" dirty="0" smtClean="0"/>
          </a:p>
          <a:p>
            <a:pPr marL="0" indent="0" algn="ctr">
              <a:buNone/>
            </a:pPr>
            <a:r>
              <a:rPr lang="en-US" sz="2800" dirty="0" smtClean="0"/>
              <a:t>THEIR          </a:t>
            </a:r>
            <a:r>
              <a:rPr lang="en-US" sz="2800" dirty="0" err="1" smtClean="0"/>
              <a:t>leur</a:t>
            </a:r>
            <a:endParaRPr lang="en-US" sz="28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7809036" y="1329666"/>
            <a:ext cx="3474720" cy="813171"/>
          </a:xfrm>
        </p:spPr>
        <p:txBody>
          <a:bodyPr/>
          <a:lstStyle/>
          <a:p>
            <a:r>
              <a:rPr lang="en-US" b="1" u="sng" dirty="0" smtClean="0"/>
              <a:t>PLURIEL</a:t>
            </a:r>
            <a:endParaRPr lang="en-US" b="1" u="sng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520008" y="2216726"/>
            <a:ext cx="3799728" cy="27645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err="1" smtClean="0"/>
              <a:t>nos</a:t>
            </a:r>
            <a:endParaRPr lang="en-US" sz="2800" dirty="0"/>
          </a:p>
          <a:p>
            <a:pPr marL="0" indent="0" algn="ctr">
              <a:buNone/>
            </a:pPr>
            <a:r>
              <a:rPr lang="en-US" sz="2800" dirty="0" err="1"/>
              <a:t>vos</a:t>
            </a:r>
            <a:endParaRPr lang="en-US" sz="2800" dirty="0"/>
          </a:p>
          <a:p>
            <a:pPr marL="0" indent="0" algn="ctr">
              <a:buNone/>
            </a:pPr>
            <a:r>
              <a:rPr lang="en-US" sz="2800" dirty="0" err="1"/>
              <a:t>leurs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5036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notre</a:t>
            </a:r>
            <a:r>
              <a:rPr lang="en-US" dirty="0" smtClean="0"/>
              <a:t>/</a:t>
            </a:r>
            <a:r>
              <a:rPr lang="en-US" dirty="0" err="1" smtClean="0"/>
              <a:t>nos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(our)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/>
              <a:t>nos</a:t>
            </a:r>
            <a:r>
              <a:rPr lang="en-US" dirty="0"/>
              <a:t> livres</a:t>
            </a:r>
          </a:p>
          <a:p>
            <a:r>
              <a:rPr lang="en-US" dirty="0" err="1"/>
              <a:t>notre</a:t>
            </a:r>
            <a:r>
              <a:rPr lang="en-US" dirty="0"/>
              <a:t> </a:t>
            </a:r>
            <a:r>
              <a:rPr lang="en-US" dirty="0" err="1"/>
              <a:t>fille</a:t>
            </a:r>
            <a:endParaRPr lang="en-US" dirty="0"/>
          </a:p>
          <a:p>
            <a:r>
              <a:rPr lang="en-US" dirty="0" err="1"/>
              <a:t>notre</a:t>
            </a:r>
            <a:r>
              <a:rPr lang="en-US" dirty="0"/>
              <a:t> </a:t>
            </a:r>
            <a:r>
              <a:rPr lang="en-US" dirty="0" err="1"/>
              <a:t>examen</a:t>
            </a:r>
            <a:endParaRPr lang="en-US" dirty="0"/>
          </a:p>
          <a:p>
            <a:r>
              <a:rPr lang="en-US" dirty="0" err="1"/>
              <a:t>nos</a:t>
            </a:r>
            <a:r>
              <a:rPr lang="en-US" dirty="0"/>
              <a:t> profs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02906" y="2360358"/>
            <a:ext cx="2789021" cy="2882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583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votre</a:t>
            </a:r>
            <a:r>
              <a:rPr lang="en-US" dirty="0" smtClean="0"/>
              <a:t>/</a:t>
            </a:r>
            <a:r>
              <a:rPr lang="en-US" dirty="0" err="1" smtClean="0"/>
              <a:t>vos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(your)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/>
              <a:t>vos</a:t>
            </a:r>
            <a:r>
              <a:rPr lang="en-US" dirty="0"/>
              <a:t> cousins</a:t>
            </a:r>
          </a:p>
          <a:p>
            <a:r>
              <a:rPr lang="en-US" dirty="0" err="1"/>
              <a:t>vos</a:t>
            </a:r>
            <a:r>
              <a:rPr lang="en-US" dirty="0"/>
              <a:t> </a:t>
            </a:r>
            <a:r>
              <a:rPr lang="en-US" dirty="0" err="1" smtClean="0"/>
              <a:t>copines</a:t>
            </a:r>
            <a:endParaRPr lang="en-US" dirty="0"/>
          </a:p>
          <a:p>
            <a:r>
              <a:rPr lang="en-US" dirty="0" err="1"/>
              <a:t>votre</a:t>
            </a:r>
            <a:r>
              <a:rPr lang="en-US" dirty="0"/>
              <a:t> </a:t>
            </a:r>
            <a:r>
              <a:rPr lang="en-US" dirty="0" err="1"/>
              <a:t>tante</a:t>
            </a:r>
            <a:endParaRPr lang="en-US" dirty="0"/>
          </a:p>
          <a:p>
            <a:r>
              <a:rPr lang="en-US" dirty="0" err="1"/>
              <a:t>vos</a:t>
            </a:r>
            <a:r>
              <a:rPr lang="en-US" dirty="0"/>
              <a:t> parents</a:t>
            </a:r>
          </a:p>
          <a:p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856566" y="2052350"/>
            <a:ext cx="3480065" cy="3073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009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conjugate –</a:t>
            </a:r>
            <a:r>
              <a:rPr lang="en-US" dirty="0" err="1" smtClean="0"/>
              <a:t>er</a:t>
            </a:r>
            <a:r>
              <a:rPr lang="en-US" dirty="0" smtClean="0"/>
              <a:t> verbs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7" y="864108"/>
            <a:ext cx="8168761" cy="512064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To get the stem, drop the –</a:t>
            </a:r>
            <a:r>
              <a:rPr lang="en-US" sz="2800" dirty="0" err="1" smtClean="0"/>
              <a:t>er</a:t>
            </a:r>
            <a:r>
              <a:rPr lang="en-US" sz="2800" dirty="0" smtClean="0"/>
              <a:t>: </a:t>
            </a:r>
          </a:p>
          <a:p>
            <a:pPr marL="0" indent="0">
              <a:buNone/>
            </a:pPr>
            <a:endParaRPr lang="en-US" sz="2800" dirty="0" smtClean="0"/>
          </a:p>
          <a:p>
            <a:pPr lvl="3"/>
            <a:r>
              <a:rPr lang="en-US" sz="2800" dirty="0" smtClean="0"/>
              <a:t> </a:t>
            </a:r>
            <a:r>
              <a:rPr lang="en-US" sz="2800" dirty="0" err="1" smtClean="0"/>
              <a:t>travailler</a:t>
            </a:r>
            <a:r>
              <a:rPr lang="en-US" sz="2800" dirty="0" smtClean="0"/>
              <a:t>             </a:t>
            </a:r>
            <a:r>
              <a:rPr lang="en-US" sz="2800" dirty="0" err="1" smtClean="0"/>
              <a:t>travaill</a:t>
            </a:r>
            <a:r>
              <a:rPr lang="en-US" sz="2800" dirty="0" smtClean="0"/>
              <a:t>-</a:t>
            </a:r>
          </a:p>
          <a:p>
            <a:pPr marL="1417320" lvl="3" indent="0">
              <a:buNone/>
            </a:pPr>
            <a:endParaRPr lang="en-US" sz="2800" dirty="0" smtClean="0"/>
          </a:p>
          <a:p>
            <a:r>
              <a:rPr lang="en-US" sz="2800" dirty="0" smtClean="0"/>
              <a:t>Then, you add your endings: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	je:          -e		nous:       -</a:t>
            </a:r>
            <a:r>
              <a:rPr lang="en-US" sz="2800" dirty="0" err="1" smtClean="0"/>
              <a:t>ons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tu</a:t>
            </a:r>
            <a:r>
              <a:rPr lang="en-US" sz="2800" dirty="0" smtClean="0"/>
              <a:t>:        -</a:t>
            </a:r>
            <a:r>
              <a:rPr lang="en-US" sz="2800" dirty="0" err="1" smtClean="0"/>
              <a:t>es</a:t>
            </a:r>
            <a:r>
              <a:rPr lang="en-US" sz="2800" dirty="0" smtClean="0"/>
              <a:t>		</a:t>
            </a:r>
            <a:r>
              <a:rPr lang="en-US" sz="2800" dirty="0" err="1" smtClean="0"/>
              <a:t>vous</a:t>
            </a:r>
            <a:r>
              <a:rPr lang="en-US" sz="2800" dirty="0" smtClean="0"/>
              <a:t>:        -</a:t>
            </a:r>
            <a:r>
              <a:rPr lang="en-US" sz="2800" dirty="0" err="1" smtClean="0"/>
              <a:t>ez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il</a:t>
            </a:r>
            <a:r>
              <a:rPr lang="en-US" sz="2800" dirty="0" smtClean="0"/>
              <a:t>/</a:t>
            </a:r>
            <a:r>
              <a:rPr lang="en-US" sz="2800" dirty="0" err="1" smtClean="0"/>
              <a:t>elle</a:t>
            </a:r>
            <a:r>
              <a:rPr lang="en-US" sz="2800" dirty="0" smtClean="0"/>
              <a:t>:   -e		</a:t>
            </a:r>
            <a:r>
              <a:rPr lang="en-US" sz="2800" dirty="0" err="1" smtClean="0"/>
              <a:t>ils</a:t>
            </a:r>
            <a:r>
              <a:rPr lang="en-US" sz="2800" dirty="0" smtClean="0"/>
              <a:t>/</a:t>
            </a:r>
            <a:r>
              <a:rPr lang="en-US" sz="2800" dirty="0" err="1" smtClean="0"/>
              <a:t>elles</a:t>
            </a:r>
            <a:r>
              <a:rPr lang="en-US" sz="2800" dirty="0" smtClean="0"/>
              <a:t>:   -</a:t>
            </a:r>
            <a:r>
              <a:rPr lang="en-US" sz="2800" dirty="0" err="1" smtClean="0"/>
              <a:t>ent</a:t>
            </a:r>
            <a:endParaRPr lang="en-US" sz="2800" dirty="0"/>
          </a:p>
        </p:txBody>
      </p:sp>
      <p:sp>
        <p:nvSpPr>
          <p:cNvPr id="4" name="Right Arrow 3"/>
          <p:cNvSpPr/>
          <p:nvPr/>
        </p:nvSpPr>
        <p:spPr>
          <a:xfrm>
            <a:off x="7154944" y="2168166"/>
            <a:ext cx="509047" cy="3299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58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leur</a:t>
            </a:r>
            <a:r>
              <a:rPr lang="en-US" dirty="0" smtClean="0"/>
              <a:t>/</a:t>
            </a:r>
            <a:r>
              <a:rPr lang="en-US" dirty="0" err="1" smtClean="0"/>
              <a:t>leurs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(their)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/>
              <a:t>leurs</a:t>
            </a:r>
            <a:r>
              <a:rPr lang="en-US" dirty="0"/>
              <a:t> </a:t>
            </a:r>
            <a:r>
              <a:rPr lang="en-US" dirty="0" err="1"/>
              <a:t>copains</a:t>
            </a:r>
            <a:endParaRPr lang="en-US" dirty="0"/>
          </a:p>
          <a:p>
            <a:r>
              <a:rPr lang="en-US" dirty="0" err="1"/>
              <a:t>leur</a:t>
            </a:r>
            <a:r>
              <a:rPr lang="en-US" dirty="0"/>
              <a:t> </a:t>
            </a:r>
            <a:r>
              <a:rPr lang="en-US" dirty="0" err="1"/>
              <a:t>camarade</a:t>
            </a:r>
            <a:endParaRPr lang="en-US" dirty="0"/>
          </a:p>
          <a:p>
            <a:r>
              <a:rPr lang="en-US" dirty="0" err="1"/>
              <a:t>leur</a:t>
            </a:r>
            <a:r>
              <a:rPr lang="en-US" dirty="0"/>
              <a:t> </a:t>
            </a:r>
            <a:r>
              <a:rPr lang="en-US" dirty="0" err="1"/>
              <a:t>mère</a:t>
            </a:r>
            <a:endParaRPr lang="en-US" dirty="0"/>
          </a:p>
          <a:p>
            <a:r>
              <a:rPr lang="en-US" dirty="0" err="1"/>
              <a:t>leurs</a:t>
            </a:r>
            <a:r>
              <a:rPr lang="en-US" dirty="0"/>
              <a:t> </a:t>
            </a:r>
            <a:r>
              <a:rPr lang="en-US" dirty="0" err="1"/>
              <a:t>amis</a:t>
            </a:r>
            <a:endParaRPr lang="en-US" dirty="0"/>
          </a:p>
          <a:p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095739" y="2168669"/>
            <a:ext cx="3120532" cy="3096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493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</a:t>
            </a:r>
            <a:r>
              <a:rPr lang="en-US" dirty="0" err="1" smtClean="0"/>
              <a:t>dit</a:t>
            </a:r>
            <a:r>
              <a:rPr lang="en-US" dirty="0" smtClean="0"/>
              <a:t>-on?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80202" y="952107"/>
            <a:ext cx="8404294" cy="4527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57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étudier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– to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j’étudie</a:t>
            </a:r>
            <a:endParaRPr lang="en-US" sz="2800" dirty="0" smtClean="0"/>
          </a:p>
          <a:p>
            <a:r>
              <a:rPr lang="en-US" sz="2800" dirty="0" err="1" smtClean="0"/>
              <a:t>tu</a:t>
            </a:r>
            <a:r>
              <a:rPr lang="en-US" sz="2800" dirty="0"/>
              <a:t> </a:t>
            </a:r>
            <a:r>
              <a:rPr lang="en-US" sz="2800" dirty="0" err="1" smtClean="0"/>
              <a:t>étudies</a:t>
            </a:r>
            <a:endParaRPr lang="en-US" sz="2800" dirty="0" smtClean="0"/>
          </a:p>
          <a:p>
            <a:r>
              <a:rPr lang="en-US" sz="2800" dirty="0" err="1" smtClean="0"/>
              <a:t>il</a:t>
            </a:r>
            <a:r>
              <a:rPr lang="en-US" sz="2800" dirty="0" smtClean="0"/>
              <a:t>/</a:t>
            </a:r>
            <a:r>
              <a:rPr lang="en-US" sz="2800" dirty="0" err="1" smtClean="0"/>
              <a:t>elle</a:t>
            </a:r>
            <a:r>
              <a:rPr lang="en-US" sz="2800" dirty="0" smtClean="0"/>
              <a:t>/on </a:t>
            </a:r>
            <a:r>
              <a:rPr lang="en-US" sz="2800" dirty="0" err="1"/>
              <a:t>étudie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nous </a:t>
            </a:r>
            <a:r>
              <a:rPr lang="en-US" sz="2800" dirty="0" err="1" smtClean="0"/>
              <a:t>étudions</a:t>
            </a:r>
            <a:endParaRPr lang="en-US" sz="2800" dirty="0" smtClean="0"/>
          </a:p>
          <a:p>
            <a:r>
              <a:rPr lang="en-US" sz="2800" dirty="0" err="1" smtClean="0"/>
              <a:t>vous</a:t>
            </a:r>
            <a:r>
              <a:rPr lang="en-US" sz="2800" dirty="0" smtClean="0"/>
              <a:t> </a:t>
            </a:r>
            <a:r>
              <a:rPr lang="en-US" sz="2800" dirty="0" err="1" smtClean="0"/>
              <a:t>étudiez</a:t>
            </a:r>
            <a:endParaRPr lang="en-US" sz="2800" dirty="0" smtClean="0"/>
          </a:p>
          <a:p>
            <a:r>
              <a:rPr lang="en-US" sz="2800" dirty="0" err="1" smtClean="0"/>
              <a:t>ils</a:t>
            </a:r>
            <a:r>
              <a:rPr lang="en-US" sz="2800" dirty="0" smtClean="0"/>
              <a:t>/</a:t>
            </a:r>
            <a:r>
              <a:rPr lang="en-US" sz="2800" dirty="0" err="1" smtClean="0"/>
              <a:t>elles</a:t>
            </a:r>
            <a:r>
              <a:rPr lang="en-US" sz="2800" dirty="0" smtClean="0"/>
              <a:t> </a:t>
            </a:r>
            <a:r>
              <a:rPr lang="en-US" sz="2800" dirty="0" err="1" smtClean="0"/>
              <a:t>étudient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10024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106" b="36152"/>
          <a:stretch/>
        </p:blipFill>
        <p:spPr>
          <a:xfrm>
            <a:off x="2149311" y="1468486"/>
            <a:ext cx="9139876" cy="3911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910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Possessive determiners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35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68738" y="1440213"/>
            <a:ext cx="7315200" cy="3968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70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mon/ma/</a:t>
            </a:r>
            <a:r>
              <a:rPr lang="en-US" dirty="0" err="1" smtClean="0"/>
              <a:t>mes</a:t>
            </a:r>
            <a:r>
              <a:rPr lang="en-US" dirty="0" smtClean="0"/>
              <a:t> (my)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 err="1" smtClean="0"/>
              <a:t>masculin</a:t>
            </a:r>
            <a:r>
              <a:rPr lang="en-US" dirty="0" smtClean="0"/>
              <a:t>/sing.</a:t>
            </a:r>
            <a:r>
              <a:rPr lang="en-US" dirty="0"/>
              <a:t> </a:t>
            </a:r>
            <a:r>
              <a:rPr lang="en-US" dirty="0" smtClean="0"/>
              <a:t>                      </a:t>
            </a:r>
            <a:r>
              <a:rPr lang="en-US" dirty="0" err="1" smtClean="0"/>
              <a:t>féminin</a:t>
            </a:r>
            <a:r>
              <a:rPr lang="en-US" dirty="0" smtClean="0"/>
              <a:t>/sing.	                       </a:t>
            </a:r>
            <a:r>
              <a:rPr lang="en-US" dirty="0" err="1" smtClean="0"/>
              <a:t>pluriel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mon </a:t>
            </a:r>
            <a:r>
              <a:rPr lang="en-US" dirty="0" err="1" smtClean="0"/>
              <a:t>mari</a:t>
            </a:r>
            <a:r>
              <a:rPr lang="en-US" dirty="0" smtClean="0"/>
              <a:t>	                  ma belle-</a:t>
            </a:r>
            <a:r>
              <a:rPr lang="en-US" dirty="0" err="1" smtClean="0"/>
              <a:t>soeur</a:t>
            </a:r>
            <a:r>
              <a:rPr lang="en-US" dirty="0" smtClean="0"/>
              <a:t>		</a:t>
            </a:r>
            <a:r>
              <a:rPr lang="en-US" dirty="0" err="1" smtClean="0"/>
              <a:t>mes</a:t>
            </a:r>
            <a:r>
              <a:rPr lang="en-US" dirty="0" smtClean="0"/>
              <a:t> cousins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244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mon/ma/</a:t>
            </a:r>
            <a:r>
              <a:rPr lang="en-US" dirty="0" err="1" smtClean="0"/>
              <a:t>mes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(my)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025820" y="2368695"/>
            <a:ext cx="2926203" cy="2489632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mon </a:t>
            </a:r>
            <a:r>
              <a:rPr lang="en-US" dirty="0" err="1"/>
              <a:t>père</a:t>
            </a:r>
            <a:endParaRPr lang="en-US" dirty="0"/>
          </a:p>
          <a:p>
            <a:r>
              <a:rPr lang="en-US" dirty="0"/>
              <a:t>ma </a:t>
            </a:r>
            <a:r>
              <a:rPr lang="en-US" dirty="0" err="1"/>
              <a:t>mère</a:t>
            </a:r>
            <a:endParaRPr lang="en-US" dirty="0"/>
          </a:p>
          <a:p>
            <a:r>
              <a:rPr lang="en-US" dirty="0" err="1"/>
              <a:t>mes</a:t>
            </a:r>
            <a:r>
              <a:rPr lang="en-US" dirty="0"/>
              <a:t> </a:t>
            </a:r>
            <a:r>
              <a:rPr lang="en-US" dirty="0" err="1"/>
              <a:t>amies</a:t>
            </a:r>
            <a:endParaRPr lang="en-US" dirty="0"/>
          </a:p>
          <a:p>
            <a:r>
              <a:rPr lang="en-US" dirty="0" err="1"/>
              <a:t>mes</a:t>
            </a:r>
            <a:r>
              <a:rPr lang="en-US" dirty="0"/>
              <a:t> </a:t>
            </a:r>
            <a:r>
              <a:rPr lang="en-US" dirty="0" err="1"/>
              <a:t>amis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039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ton/ta/</a:t>
            </a:r>
            <a:r>
              <a:rPr lang="en-US" dirty="0" err="1"/>
              <a:t>t</a:t>
            </a:r>
            <a:r>
              <a:rPr lang="en-US" dirty="0" err="1" smtClean="0"/>
              <a:t>es</a:t>
            </a:r>
            <a:r>
              <a:rPr lang="en-US" dirty="0" smtClean="0"/>
              <a:t> (your)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 err="1" smtClean="0"/>
              <a:t>masculin</a:t>
            </a:r>
            <a:r>
              <a:rPr lang="en-US" dirty="0" smtClean="0"/>
              <a:t>/sing.</a:t>
            </a:r>
            <a:r>
              <a:rPr lang="en-US" dirty="0"/>
              <a:t> </a:t>
            </a:r>
            <a:r>
              <a:rPr lang="en-US" dirty="0" smtClean="0"/>
              <a:t>                      </a:t>
            </a:r>
            <a:r>
              <a:rPr lang="en-US" dirty="0" err="1" smtClean="0"/>
              <a:t>féminin</a:t>
            </a:r>
            <a:r>
              <a:rPr lang="en-US" dirty="0" smtClean="0"/>
              <a:t>/sing.	                       </a:t>
            </a:r>
            <a:r>
              <a:rPr lang="en-US" dirty="0" err="1" smtClean="0"/>
              <a:t>pluriel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mon </a:t>
            </a:r>
            <a:r>
              <a:rPr lang="en-US" dirty="0" err="1" smtClean="0"/>
              <a:t>mari</a:t>
            </a:r>
            <a:r>
              <a:rPr lang="en-US" dirty="0" smtClean="0"/>
              <a:t>	                  ma belle-</a:t>
            </a:r>
            <a:r>
              <a:rPr lang="en-US" dirty="0" err="1" smtClean="0"/>
              <a:t>soeur</a:t>
            </a:r>
            <a:r>
              <a:rPr lang="en-US" dirty="0" smtClean="0"/>
              <a:t>		</a:t>
            </a:r>
            <a:r>
              <a:rPr lang="en-US" dirty="0" err="1" smtClean="0"/>
              <a:t>mes</a:t>
            </a:r>
            <a:r>
              <a:rPr lang="en-US" dirty="0" smtClean="0"/>
              <a:t> cousins</a:t>
            </a:r>
          </a:p>
          <a:p>
            <a:pPr marL="0" indent="0">
              <a:buNone/>
            </a:pPr>
            <a:r>
              <a:rPr lang="en-US" dirty="0" smtClean="0"/>
              <a:t>      ton </a:t>
            </a:r>
            <a:r>
              <a:rPr lang="en-US" dirty="0" err="1" smtClean="0"/>
              <a:t>mari</a:t>
            </a:r>
            <a:r>
              <a:rPr lang="en-US" dirty="0" smtClean="0"/>
              <a:t>	</a:t>
            </a:r>
            <a:r>
              <a:rPr lang="en-US" dirty="0"/>
              <a:t> </a:t>
            </a:r>
            <a:r>
              <a:rPr lang="en-US" dirty="0" smtClean="0"/>
              <a:t>                  ta belle-</a:t>
            </a:r>
            <a:r>
              <a:rPr lang="en-US" dirty="0" err="1" smtClean="0"/>
              <a:t>soeur</a:t>
            </a:r>
            <a:r>
              <a:rPr lang="en-US" dirty="0" smtClean="0"/>
              <a:t>		</a:t>
            </a:r>
            <a:r>
              <a:rPr lang="en-US" dirty="0" err="1" smtClean="0"/>
              <a:t>tes</a:t>
            </a:r>
            <a:r>
              <a:rPr lang="en-US" dirty="0" smtClean="0"/>
              <a:t> cousins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448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Frame">
  <a:themeElements>
    <a:clrScheme name="Frame">
      <a:dk1>
        <a:sysClr val="windowText" lastClr="000000"/>
      </a:dk1>
      <a:lt1>
        <a:sysClr val="window" lastClr="FFFFFF"/>
      </a:lt1>
      <a:dk2>
        <a:srgbClr val="4A3F38"/>
      </a:dk2>
      <a:lt2>
        <a:srgbClr val="EEEDCB"/>
      </a:lt2>
      <a:accent1>
        <a:srgbClr val="818E9F"/>
      </a:accent1>
      <a:accent2>
        <a:srgbClr val="D26400"/>
      </a:accent2>
      <a:accent3>
        <a:srgbClr val="C3BA45"/>
      </a:accent3>
      <a:accent4>
        <a:srgbClr val="8A8552"/>
      </a:accent4>
      <a:accent5>
        <a:srgbClr val="F3B843"/>
      </a:accent5>
      <a:accent6>
        <a:srgbClr val="786C71"/>
      </a:accent6>
      <a:hlink>
        <a:srgbClr val="46A7CA"/>
      </a:hlink>
      <a:folHlink>
        <a:srgbClr val="B2B2B2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9935E573-C197-41A8-BCA1-5D5F62C560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231</Words>
  <Application>Microsoft Office PowerPoint</Application>
  <PresentationFormat>Widescreen</PresentationFormat>
  <Paragraphs>116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Corbel</vt:lpstr>
      <vt:lpstr>Wingdings 2</vt:lpstr>
      <vt:lpstr>Frame</vt:lpstr>
      <vt:lpstr>Révision: Le verbe avoir</vt:lpstr>
      <vt:lpstr>How to conjugate –er verbs</vt:lpstr>
      <vt:lpstr>étudier  – to study</vt:lpstr>
      <vt:lpstr>PowerPoint Presentation</vt:lpstr>
      <vt:lpstr>Possessive determiners</vt:lpstr>
      <vt:lpstr>PowerPoint Presentation</vt:lpstr>
      <vt:lpstr>mon/ma/mes (my)</vt:lpstr>
      <vt:lpstr>mon/ma/mes (my)</vt:lpstr>
      <vt:lpstr>ton/ta/tes (your)</vt:lpstr>
      <vt:lpstr>ton/ta/tes (your)</vt:lpstr>
      <vt:lpstr>son/sa/ses (his *and* her)</vt:lpstr>
      <vt:lpstr>PowerPoint Presentation</vt:lpstr>
      <vt:lpstr>son/sa/ses (his *or* her)</vt:lpstr>
      <vt:lpstr>Les adjectifs possessifs au singulier</vt:lpstr>
      <vt:lpstr>Comment dit-on? </vt:lpstr>
      <vt:lpstr>Les adjectifs possessifs au singulier</vt:lpstr>
      <vt:lpstr>Les adjectifs possessifs au pluriel</vt:lpstr>
      <vt:lpstr>notre/nos (our)</vt:lpstr>
      <vt:lpstr>votre/vos (your)</vt:lpstr>
      <vt:lpstr>leur/leurs (their)</vt:lpstr>
      <vt:lpstr>Comment dit-on?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Possessive determiners</dc:title>
  <dc:creator>Beth Mauldin</dc:creator>
  <cp:lastModifiedBy>Beth Mauldin</cp:lastModifiedBy>
  <cp:revision>17</cp:revision>
  <dcterms:created xsi:type="dcterms:W3CDTF">2021-02-14T18:33:45Z</dcterms:created>
  <dcterms:modified xsi:type="dcterms:W3CDTF">2021-05-14T11:31:37Z</dcterms:modified>
</cp:coreProperties>
</file>