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media/image5.jpg" ContentType="image/jpeg"/>
  <Override PartName="/ppt/tags/tag3.xml" ContentType="application/vnd.openxmlformats-officedocument.presentationml.tags+xml"/>
  <Override PartName="/ppt/media/image7.jpg" ContentType="image/jpeg"/>
  <Override PartName="/ppt/media/image8.jpg" ContentType="image/jpeg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9" r:id="rId3"/>
    <p:sldId id="280" r:id="rId4"/>
    <p:sldId id="281" r:id="rId5"/>
    <p:sldId id="282" r:id="rId6"/>
    <p:sldId id="283" r:id="rId7"/>
    <p:sldId id="257" r:id="rId8"/>
    <p:sldId id="278" r:id="rId9"/>
    <p:sldId id="258" r:id="rId10"/>
    <p:sldId id="25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6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2/14/2021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2/14/2021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2/14/2021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2/14/2021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2/14/2021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2/14/2021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 pays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0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350" y="612241"/>
            <a:ext cx="10128250" cy="15936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350" y="2315787"/>
            <a:ext cx="10128250" cy="41972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17963" y="2438400"/>
            <a:ext cx="130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0399" y="2438400"/>
            <a:ext cx="6724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la Chine			</a:t>
            </a:r>
            <a:r>
              <a:rPr lang="en-US" dirty="0" smtClean="0">
                <a:solidFill>
                  <a:schemeClr val="bg1"/>
                </a:solidFill>
              </a:rPr>
              <a:t>             </a:t>
            </a:r>
            <a:r>
              <a:rPr lang="en-US" dirty="0" err="1" smtClean="0">
                <a:solidFill>
                  <a:schemeClr val="bg1"/>
                </a:solidFill>
              </a:rPr>
              <a:t>l’Asie</a:t>
            </a:r>
            <a:r>
              <a:rPr lang="en-US" dirty="0">
                <a:solidFill>
                  <a:schemeClr val="bg1"/>
                </a:solidFill>
              </a:rPr>
              <a:t>			</a:t>
            </a:r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dirty="0" err="1" smtClean="0">
                <a:solidFill>
                  <a:schemeClr val="bg1"/>
                </a:solidFill>
              </a:rPr>
              <a:t>chinoise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37673" y="2930346"/>
            <a:ext cx="9966036" cy="2278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30399" y="5331924"/>
            <a:ext cx="333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 Suisse			</a:t>
            </a:r>
            <a:r>
              <a:rPr lang="en-US" dirty="0" err="1" smtClean="0">
                <a:solidFill>
                  <a:schemeClr val="bg1"/>
                </a:solidFill>
              </a:rPr>
              <a:t>l’Europe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69057" y="5331924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 </a:t>
            </a:r>
            <a:r>
              <a:rPr lang="en-US" dirty="0" err="1">
                <a:solidFill>
                  <a:schemeClr val="bg1"/>
                </a:solidFill>
              </a:rPr>
              <a:t>français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l’italien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l’allemand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41236" y="5922502"/>
            <a:ext cx="333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 </a:t>
            </a:r>
            <a:r>
              <a:rPr lang="en-US" dirty="0" err="1" smtClean="0">
                <a:solidFill>
                  <a:schemeClr val="bg1"/>
                </a:solidFill>
              </a:rPr>
              <a:t>Belgique</a:t>
            </a:r>
            <a:r>
              <a:rPr lang="en-US" dirty="0" smtClean="0">
                <a:solidFill>
                  <a:schemeClr val="bg1"/>
                </a:solidFill>
              </a:rPr>
              <a:t>			</a:t>
            </a:r>
            <a:r>
              <a:rPr lang="en-US" dirty="0" err="1" smtClean="0">
                <a:solidFill>
                  <a:schemeClr val="bg1"/>
                </a:solidFill>
              </a:rPr>
              <a:t>l’Europe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11854" y="595766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 </a:t>
            </a:r>
            <a:r>
              <a:rPr lang="en-US" dirty="0" err="1">
                <a:solidFill>
                  <a:schemeClr val="bg1"/>
                </a:solidFill>
              </a:rPr>
              <a:t>français</a:t>
            </a:r>
            <a:r>
              <a:rPr lang="en-US" dirty="0">
                <a:solidFill>
                  <a:schemeClr val="bg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924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continents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929384"/>
            <a:ext cx="6400800" cy="43434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328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en-US" dirty="0" smtClean="0"/>
              <a:t>continents et les pays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981200" y="1981200"/>
            <a:ext cx="4038600" cy="4623816"/>
          </a:xfrm>
        </p:spPr>
        <p:txBody>
          <a:bodyPr/>
          <a:lstStyle/>
          <a:p>
            <a:r>
              <a:rPr lang="fr-FR" dirty="0"/>
              <a:t>Où se trouve le </a:t>
            </a:r>
            <a:r>
              <a:rPr lang="en-US"/>
              <a:t>Viêtnam</a:t>
            </a:r>
            <a:r>
              <a:rPr lang="fr-FR" smtClean="0"/>
              <a:t>?</a:t>
            </a:r>
            <a:endParaRPr lang="en-US" dirty="0"/>
          </a:p>
          <a:p>
            <a:r>
              <a:rPr lang="fr-FR" dirty="0"/>
              <a:t>Le Vietnam est </a:t>
            </a:r>
            <a:r>
              <a:rPr lang="fr-FR" b="1" i="1" dirty="0"/>
              <a:t>en Asie</a:t>
            </a:r>
            <a:r>
              <a:rPr lang="fr-FR" dirty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2180431"/>
            <a:ext cx="3810000" cy="38100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3581401"/>
            <a:ext cx="4128655" cy="27625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648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 continents et les pays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Où se trouve le Sénégal ?</a:t>
            </a:r>
            <a:endParaRPr lang="en-US" dirty="0"/>
          </a:p>
          <a:p>
            <a:r>
              <a:rPr lang="fr-FR" dirty="0"/>
              <a:t>Le Sénégal est </a:t>
            </a:r>
            <a:r>
              <a:rPr lang="fr-FR" b="1" i="1" dirty="0"/>
              <a:t>en Afrique</a:t>
            </a:r>
            <a:r>
              <a:rPr lang="fr-FR" dirty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612" y="1524615"/>
            <a:ext cx="4243812" cy="3429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948545"/>
            <a:ext cx="3505200" cy="2628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942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 continents et les pays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2057401"/>
            <a:ext cx="4328317" cy="348318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2819400"/>
            <a:ext cx="4038600" cy="4623816"/>
          </a:xfrm>
        </p:spPr>
        <p:txBody>
          <a:bodyPr/>
          <a:lstStyle/>
          <a:p>
            <a:r>
              <a:rPr lang="fr-FR" dirty="0"/>
              <a:t>Le Mexique ?</a:t>
            </a:r>
            <a:endParaRPr lang="en-US" dirty="0"/>
          </a:p>
          <a:p>
            <a:r>
              <a:rPr lang="fr-FR" dirty="0"/>
              <a:t>Le Mexique est </a:t>
            </a:r>
            <a:r>
              <a:rPr lang="fr-FR" b="1" i="1" dirty="0"/>
              <a:t>en Amérique du Nord</a:t>
            </a:r>
            <a:r>
              <a:rPr lang="fr-FR" dirty="0"/>
              <a:t>.</a:t>
            </a:r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556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 continents et les pays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Les Pays-Bas ?</a:t>
            </a:r>
            <a:endParaRPr lang="en-US" dirty="0"/>
          </a:p>
          <a:p>
            <a:r>
              <a:rPr lang="fr-FR" dirty="0"/>
              <a:t>En Europe.</a:t>
            </a:r>
            <a:endParaRPr lang="en-US" dirty="0"/>
          </a:p>
          <a:p>
            <a:r>
              <a:rPr lang="fr-FR" dirty="0"/>
              <a:t>Le Brésil ?</a:t>
            </a:r>
            <a:endParaRPr lang="en-US" dirty="0"/>
          </a:p>
          <a:p>
            <a:r>
              <a:rPr lang="fr-FR" dirty="0"/>
              <a:t>En Amérique du </a:t>
            </a:r>
            <a:r>
              <a:rPr lang="fr-FR" dirty="0" smtClean="0"/>
              <a:t>Sud</a:t>
            </a:r>
            <a:r>
              <a:rPr lang="fr-FR" dirty="0"/>
              <a:t>.</a:t>
            </a:r>
            <a:endParaRPr lang="en-US" dirty="0"/>
          </a:p>
          <a:p>
            <a:r>
              <a:rPr lang="fr-FR" dirty="0"/>
              <a:t>Le Maroc ?</a:t>
            </a:r>
            <a:endParaRPr lang="en-US" dirty="0"/>
          </a:p>
          <a:p>
            <a:r>
              <a:rPr lang="fr-FR" dirty="0"/>
              <a:t>En Afrique.</a:t>
            </a:r>
            <a:endParaRPr lang="en-US" dirty="0"/>
          </a:p>
          <a:p>
            <a:r>
              <a:rPr lang="fr-FR" dirty="0"/>
              <a:t>La Chine ?</a:t>
            </a:r>
            <a:endParaRPr lang="en-US" dirty="0"/>
          </a:p>
          <a:p>
            <a:r>
              <a:rPr lang="fr-FR" dirty="0"/>
              <a:t>En Asie.</a:t>
            </a:r>
            <a:endParaRPr lang="en-US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Le Canada ?</a:t>
            </a:r>
            <a:endParaRPr lang="en-US" dirty="0"/>
          </a:p>
          <a:p>
            <a:r>
              <a:rPr lang="fr-FR" dirty="0"/>
              <a:t>En Amérique du Nord</a:t>
            </a:r>
            <a:r>
              <a:rPr lang="fr-FR" dirty="0" smtClean="0"/>
              <a:t>.</a:t>
            </a:r>
            <a:endParaRPr lang="en-US" dirty="0"/>
          </a:p>
          <a:p>
            <a:r>
              <a:rPr lang="fr-FR" dirty="0"/>
              <a:t>La Suisse ?</a:t>
            </a:r>
            <a:endParaRPr lang="en-US" dirty="0"/>
          </a:p>
          <a:p>
            <a:r>
              <a:rPr lang="fr-FR" dirty="0"/>
              <a:t>En Europe.</a:t>
            </a:r>
            <a:endParaRPr lang="en-US" dirty="0"/>
          </a:p>
          <a:p>
            <a:r>
              <a:rPr lang="fr-FR" dirty="0"/>
              <a:t>L’Australie ?</a:t>
            </a:r>
            <a:endParaRPr lang="en-US" dirty="0"/>
          </a:p>
          <a:p>
            <a:r>
              <a:rPr lang="fr-FR" dirty="0"/>
              <a:t>En Océanie.</a:t>
            </a:r>
            <a:endParaRPr lang="en-US" dirty="0"/>
          </a:p>
          <a:p>
            <a:r>
              <a:rPr lang="fr-FR" dirty="0"/>
              <a:t>La Côte d’Ivoire ?</a:t>
            </a:r>
            <a:endParaRPr lang="en-US" dirty="0"/>
          </a:p>
          <a:p>
            <a:r>
              <a:rPr lang="fr-FR" dirty="0"/>
              <a:t>En Afrique.</a:t>
            </a:r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352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90" y="378214"/>
            <a:ext cx="10289166" cy="62543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84218" y="37776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01089" y="3666713"/>
            <a:ext cx="3288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 Sénégal, c'est un pays...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82618" y="4036046"/>
            <a:ext cx="2895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 Canada, c'est un pays...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84218" y="4572000"/>
            <a:ext cx="2690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la Chine, c'est un pays...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84218" y="4964978"/>
            <a:ext cx="2848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l'Espagne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c'est</a:t>
            </a:r>
            <a:r>
              <a:rPr lang="en-US" dirty="0">
                <a:solidFill>
                  <a:schemeClr val="bg1"/>
                </a:solidFill>
              </a:rPr>
              <a:t> un pays...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14611" y="5429444"/>
            <a:ext cx="2818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la Tunisie, c'est un pays...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6583" y="5798776"/>
            <a:ext cx="2929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 Vietnam, c'est un pays...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79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48601" y="3244334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[SLIDE]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963" y="86591"/>
            <a:ext cx="5995988" cy="677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97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982" y="436418"/>
            <a:ext cx="10224509" cy="59936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6582" y="52832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l’Espagne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6582" y="528320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l’Europe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47200" y="528320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espagnol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42691" y="3546763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l’Afrique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63877" y="4692073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l’Afrique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7273" y="4682776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marocaine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38110" y="5856648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 Canada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27273" y="5856648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canadienne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6582" y="3473087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 </a:t>
            </a:r>
            <a:r>
              <a:rPr lang="en-US" dirty="0" err="1">
                <a:solidFill>
                  <a:schemeClr val="bg1"/>
                </a:solidFill>
              </a:rPr>
              <a:t>Sénégal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89492" y="3518992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 </a:t>
            </a:r>
            <a:r>
              <a:rPr lang="en-US" dirty="0" err="1">
                <a:solidFill>
                  <a:schemeClr val="bg1"/>
                </a:solidFill>
              </a:rPr>
              <a:t>français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47200" y="4682654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 </a:t>
            </a:r>
            <a:r>
              <a:rPr lang="en-US" dirty="0" err="1">
                <a:solidFill>
                  <a:schemeClr val="bg1"/>
                </a:solidFill>
              </a:rPr>
              <a:t>français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65382" y="4119418"/>
            <a:ext cx="9864436" cy="40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4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82E"/>
      </a:dk2>
      <a:lt2>
        <a:srgbClr val="C2F5FC"/>
      </a:lt2>
      <a:accent1>
        <a:srgbClr val="4091F3"/>
      </a:accent1>
      <a:accent2>
        <a:srgbClr val="8BBCF1"/>
      </a:accent2>
      <a:accent3>
        <a:srgbClr val="CB6A6A"/>
      </a:accent3>
      <a:accent4>
        <a:srgbClr val="C567AF"/>
      </a:accent4>
      <a:accent5>
        <a:srgbClr val="A684F9"/>
      </a:accent5>
      <a:accent6>
        <a:srgbClr val="A9ACEE"/>
      </a:accent6>
      <a:hlink>
        <a:srgbClr val="6D9CC5"/>
      </a:hlink>
      <a:folHlink>
        <a:srgbClr val="6D82A0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178B2DAB-5DDE-4060-A857-D2E1CDA925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2381</TotalTime>
  <Words>116</Words>
  <Application>Microsoft Office PowerPoint</Application>
  <PresentationFormat>Widescreen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MS Shell Dlg 2</vt:lpstr>
      <vt:lpstr>Times New Roman</vt:lpstr>
      <vt:lpstr>Wingdings</vt:lpstr>
      <vt:lpstr>Wingdings 3</vt:lpstr>
      <vt:lpstr>Madison</vt:lpstr>
      <vt:lpstr>Les pays</vt:lpstr>
      <vt:lpstr>Les continents</vt:lpstr>
      <vt:lpstr>Les continents et les pays</vt:lpstr>
      <vt:lpstr>Les continents et les pays</vt:lpstr>
      <vt:lpstr>Les continents et les pays</vt:lpstr>
      <vt:lpstr>Les continents et les pays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Mauldin</dc:creator>
  <cp:lastModifiedBy>Beth Mauldin</cp:lastModifiedBy>
  <cp:revision>27</cp:revision>
  <dcterms:created xsi:type="dcterms:W3CDTF">2020-10-20T01:46:34Z</dcterms:created>
  <dcterms:modified xsi:type="dcterms:W3CDTF">2021-02-14T20:35:52Z</dcterms:modified>
</cp:coreProperties>
</file>