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2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5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6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1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5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8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0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4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2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B3A77-DFC6-4DE8-8AE4-705A2967BB72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772D-739C-4336-B5B3-2EDF671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5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HBase</a:t>
            </a:r>
            <a:r>
              <a:rPr lang="en-US" dirty="0" smtClean="0"/>
              <a:t> Hands 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97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537" y="510892"/>
            <a:ext cx="10626249" cy="422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539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617"/>
          </a:xfrm>
        </p:spPr>
        <p:txBody>
          <a:bodyPr/>
          <a:lstStyle/>
          <a:p>
            <a:r>
              <a:rPr lang="en-US" dirty="0" smtClean="0"/>
              <a:t>Delete a particular cell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770" y="2456761"/>
            <a:ext cx="9708601" cy="1465449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182470"/>
            <a:ext cx="10515600" cy="482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Delete a whole raw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770" y="4809353"/>
            <a:ext cx="4583353" cy="122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51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 a 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25" y="1986786"/>
            <a:ext cx="4238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53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Truncate a 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69" y="1964184"/>
            <a:ext cx="599122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0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Launch </a:t>
            </a:r>
            <a:r>
              <a:rPr lang="en-US" dirty="0" err="1" smtClean="0"/>
              <a:t>HBase</a:t>
            </a:r>
            <a:r>
              <a:rPr lang="en-US" dirty="0" smtClean="0"/>
              <a:t> Shell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94" y="2899717"/>
            <a:ext cx="10316811" cy="165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3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tatus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v</a:t>
            </a:r>
            <a:r>
              <a:rPr lang="en-US" dirty="0" smtClean="0"/>
              <a:t>ersion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219" y="2620610"/>
            <a:ext cx="9258300" cy="1162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4223" y="4995888"/>
            <a:ext cx="9634772" cy="88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63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9031"/>
            <a:ext cx="10515600" cy="5747932"/>
          </a:xfrm>
        </p:spPr>
        <p:txBody>
          <a:bodyPr/>
          <a:lstStyle/>
          <a:p>
            <a:r>
              <a:rPr lang="en-US" dirty="0" err="1" smtClean="0"/>
              <a:t>table_help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whoami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980" y="1164464"/>
            <a:ext cx="4874020" cy="2590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590" y="4704551"/>
            <a:ext cx="1793918" cy="71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57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75" y="2165402"/>
            <a:ext cx="710565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42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263" y="1046071"/>
            <a:ext cx="9211112" cy="13956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62" y="3669596"/>
            <a:ext cx="6991350" cy="2266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6122" y="271848"/>
            <a:ext cx="7776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create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86122" y="3084821"/>
            <a:ext cx="7776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list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3495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New Rows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735" y="1655548"/>
            <a:ext cx="9829800" cy="161925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34197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scan a table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083" y="4671627"/>
            <a:ext cx="9969995" cy="135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550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a Row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33715"/>
            <a:ext cx="10515600" cy="180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36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21013"/>
          </a:xfrm>
        </p:spPr>
        <p:txBody>
          <a:bodyPr/>
          <a:lstStyle/>
          <a:p>
            <a:r>
              <a:rPr lang="en-US" dirty="0" smtClean="0"/>
              <a:t>Reading a row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689" y="2446638"/>
            <a:ext cx="92583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08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46</Words>
  <Application>Microsoft Office PowerPoint</Application>
  <PresentationFormat>Widescreen</PresentationFormat>
  <Paragraphs>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HBase Hands On</vt:lpstr>
      <vt:lpstr>PowerPoint Presentation</vt:lpstr>
      <vt:lpstr>General Commands</vt:lpstr>
      <vt:lpstr>PowerPoint Presentation</vt:lpstr>
      <vt:lpstr>Create Table</vt:lpstr>
      <vt:lpstr>PowerPoint Presentation</vt:lpstr>
      <vt:lpstr>Insert New Rows</vt:lpstr>
      <vt:lpstr>Update a Row</vt:lpstr>
      <vt:lpstr>Reading Data</vt:lpstr>
      <vt:lpstr>PowerPoint Presentation</vt:lpstr>
      <vt:lpstr>Delete data</vt:lpstr>
      <vt:lpstr>Drop a table</vt:lpstr>
      <vt:lpstr>Truncate a table</vt:lpstr>
    </vt:vector>
  </TitlesOfParts>
  <Company>Kennesaw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HBase Hands On</dc:title>
  <dc:creator>Ying Xie</dc:creator>
  <cp:lastModifiedBy>Ying Xie</cp:lastModifiedBy>
  <cp:revision>14</cp:revision>
  <dcterms:created xsi:type="dcterms:W3CDTF">2021-04-09T01:20:10Z</dcterms:created>
  <dcterms:modified xsi:type="dcterms:W3CDTF">2021-04-09T04:25:28Z</dcterms:modified>
</cp:coreProperties>
</file>