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7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952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28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302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778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551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005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857E33E-8B18-4087-B112-80991772953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5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64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4EDA-EF78-491D-AB84-0600FDB7DBA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B552-9CC9-4C4B-8BE4-AA73C51551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6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4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4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8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smtClean="0"/>
              <a:t>adverbes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bien</a:t>
            </a:r>
            <a:r>
              <a:rPr lang="en-US" dirty="0" smtClean="0"/>
              <a:t> vs. </a:t>
            </a:r>
            <a:r>
              <a:rPr lang="en-US" i="1" dirty="0" smtClean="0"/>
              <a:t>bon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5944" y="2603500"/>
            <a:ext cx="3619108" cy="32275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88639" y="3008457"/>
            <a:ext cx="4825159" cy="24176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Alicia Keys </a:t>
            </a:r>
            <a:r>
              <a:rPr lang="en-US" sz="2400" dirty="0" err="1" smtClean="0"/>
              <a:t>chante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bien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Mes</a:t>
            </a:r>
            <a:r>
              <a:rPr lang="en-US" sz="2400" dirty="0" smtClean="0"/>
              <a:t> </a:t>
            </a:r>
            <a:r>
              <a:rPr lang="fr-FR" sz="2400" dirty="0"/>
              <a:t>étudiants parlent </a:t>
            </a:r>
            <a:r>
              <a:rPr lang="fr-FR" sz="2400" b="1" i="1" dirty="0"/>
              <a:t>bien</a:t>
            </a:r>
            <a:r>
              <a:rPr lang="fr-FR" sz="2400" dirty="0"/>
              <a:t> le français</a:t>
            </a:r>
            <a:r>
              <a:rPr lang="fr-FR" sz="2400" dirty="0" smtClean="0"/>
              <a:t>!</a:t>
            </a:r>
          </a:p>
          <a:p>
            <a:r>
              <a:rPr lang="fr-FR" sz="2400" dirty="0" smtClean="0"/>
              <a:t>John </a:t>
            </a:r>
            <a:r>
              <a:rPr lang="fr-FR" sz="2400" dirty="0" err="1" smtClean="0"/>
              <a:t>Legend</a:t>
            </a:r>
            <a:r>
              <a:rPr lang="fr-FR" sz="2400" dirty="0" smtClean="0"/>
              <a:t> joue </a:t>
            </a:r>
            <a:r>
              <a:rPr lang="fr-FR" sz="2400" b="1" i="1" dirty="0" smtClean="0"/>
              <a:t>bien</a:t>
            </a:r>
            <a:r>
              <a:rPr lang="fr-FR" sz="2400" dirty="0" smtClean="0"/>
              <a:t> du piano.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4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adverbes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547608"/>
            <a:ext cx="8824913" cy="15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Yannick</a:t>
            </a:r>
            <a:r>
              <a:rPr lang="en-US" dirty="0" smtClean="0">
                <a:solidFill>
                  <a:schemeClr val="bg1"/>
                </a:solidFill>
              </a:rPr>
              <a:t> Noah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867401" y="3302462"/>
            <a:ext cx="5071872" cy="3877056"/>
          </a:xfrm>
        </p:spPr>
        <p:txBody>
          <a:bodyPr/>
          <a:lstStyle/>
          <a:p>
            <a:r>
              <a:rPr lang="en-US" dirty="0" err="1"/>
              <a:t>Moi</a:t>
            </a:r>
            <a:r>
              <a:rPr lang="en-US" dirty="0"/>
              <a:t>, </a:t>
            </a:r>
            <a:r>
              <a:rPr lang="en-US" dirty="0" err="1"/>
              <a:t>j’aime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smtClean="0"/>
              <a:t>le sport.  </a:t>
            </a:r>
            <a:r>
              <a:rPr lang="en-US" dirty="0" err="1"/>
              <a:t>J’adore</a:t>
            </a:r>
            <a:r>
              <a:rPr lang="en-US" dirty="0"/>
              <a:t> le tennis, </a:t>
            </a:r>
            <a:r>
              <a:rPr lang="en-US" dirty="0" err="1"/>
              <a:t>donc</a:t>
            </a:r>
            <a:r>
              <a:rPr lang="en-US" dirty="0"/>
              <a:t> je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b="1" i="1" dirty="0" err="1" smtClean="0"/>
              <a:t>souvent</a:t>
            </a:r>
            <a:r>
              <a:rPr lang="en-US" dirty="0" smtClean="0"/>
              <a:t> </a:t>
            </a:r>
            <a:r>
              <a:rPr lang="en-US" dirty="0"/>
              <a:t>au tennis—un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</a:t>
            </a:r>
            <a:r>
              <a:rPr lang="en-US" dirty="0"/>
              <a:t>par </a:t>
            </a:r>
            <a:r>
              <a:rPr lang="en-US" dirty="0" err="1"/>
              <a:t>semaine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Yannick</a:t>
            </a:r>
            <a:r>
              <a:rPr lang="en-US" dirty="0" smtClean="0"/>
              <a:t> Noah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joueur</a:t>
            </a:r>
            <a:r>
              <a:rPr lang="en-US" dirty="0" smtClean="0"/>
              <a:t> de tennis </a:t>
            </a:r>
            <a:r>
              <a:rPr lang="en-US" dirty="0" err="1" smtClean="0"/>
              <a:t>professionel</a:t>
            </a:r>
            <a:r>
              <a:rPr lang="en-US" dirty="0" smtClean="0"/>
              <a:t>.  Il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b="1" i="1" dirty="0" smtClean="0"/>
              <a:t>beaucoup</a:t>
            </a:r>
            <a:r>
              <a:rPr lang="en-US" dirty="0" smtClean="0"/>
              <a:t> au tennis—six </a:t>
            </a:r>
            <a:r>
              <a:rPr lang="en-US" dirty="0" err="1" smtClean="0"/>
              <a:t>ou</a:t>
            </a:r>
            <a:r>
              <a:rPr lang="en-US" dirty="0" smtClean="0"/>
              <a:t> sept </a:t>
            </a:r>
            <a:r>
              <a:rPr lang="en-US" dirty="0" err="1" smtClean="0"/>
              <a:t>fois</a:t>
            </a:r>
            <a:r>
              <a:rPr lang="en-US" dirty="0" smtClean="0"/>
              <a:t> par </a:t>
            </a:r>
            <a:r>
              <a:rPr lang="en-US" dirty="0" err="1" smtClean="0"/>
              <a:t>semaine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8488" y="2225964"/>
            <a:ext cx="3210767" cy="43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Zinédine</a:t>
            </a:r>
            <a:r>
              <a:rPr lang="en-US" dirty="0">
                <a:solidFill>
                  <a:schemeClr val="bg1"/>
                </a:solidFill>
              </a:rPr>
              <a:t> Zidane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 </a:t>
            </a:r>
            <a:r>
              <a:rPr lang="en-US" dirty="0" err="1" smtClean="0"/>
              <a:t>vraiment</a:t>
            </a:r>
            <a:r>
              <a:rPr lang="en-US" dirty="0" smtClean="0"/>
              <a:t> le football.  </a:t>
            </a:r>
            <a:r>
              <a:rPr lang="en-US" dirty="0" err="1" smtClean="0"/>
              <a:t>En</a:t>
            </a:r>
            <a:r>
              <a:rPr lang="en-US" dirty="0" smtClean="0"/>
              <a:t> fait, je </a:t>
            </a:r>
            <a:r>
              <a:rPr lang="en-US" b="1" i="1" dirty="0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b="1" i="1" dirty="0" err="1" smtClean="0"/>
              <a:t>jamais</a:t>
            </a:r>
            <a:r>
              <a:rPr lang="en-US" dirty="0" smtClean="0"/>
              <a:t> au foot.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/>
              <a:t>Zinédine</a:t>
            </a:r>
            <a:r>
              <a:rPr lang="en-US" dirty="0"/>
              <a:t> </a:t>
            </a:r>
            <a:r>
              <a:rPr lang="en-US" dirty="0" smtClean="0"/>
              <a:t>Zidane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joueur</a:t>
            </a:r>
            <a:r>
              <a:rPr lang="en-US" dirty="0" smtClean="0"/>
              <a:t> de football </a:t>
            </a:r>
            <a:r>
              <a:rPr lang="en-US" dirty="0" err="1" smtClean="0"/>
              <a:t>professionel</a:t>
            </a:r>
            <a:r>
              <a:rPr lang="en-US" dirty="0" smtClean="0"/>
              <a:t>.  Il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b="1" i="1" dirty="0" err="1" smtClean="0"/>
              <a:t>souvent</a:t>
            </a:r>
            <a:r>
              <a:rPr lang="en-US" dirty="0" smtClean="0"/>
              <a:t> au foot. 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194315" y="1205490"/>
            <a:ext cx="252845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ny Parker - Wikipedi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392" y="2239963"/>
            <a:ext cx="2896079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 </a:t>
            </a:r>
            <a:r>
              <a:rPr lang="en-US" dirty="0"/>
              <a:t>je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b="1" i="1" dirty="0" err="1"/>
              <a:t>rarement</a:t>
            </a:r>
            <a:r>
              <a:rPr lang="en-US" dirty="0"/>
              <a:t> au basket—</a:t>
            </a:r>
            <a:r>
              <a:rPr lang="en-US" dirty="0" err="1"/>
              <a:t>peut-être</a:t>
            </a:r>
            <a:r>
              <a:rPr lang="en-US" dirty="0"/>
              <a:t> un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par an avec mon </a:t>
            </a:r>
            <a:r>
              <a:rPr lang="en-US" dirty="0" err="1"/>
              <a:t>neveu</a:t>
            </a:r>
            <a:r>
              <a:rPr lang="en-US" dirty="0"/>
              <a:t> et ma </a:t>
            </a:r>
            <a:r>
              <a:rPr lang="en-US" dirty="0" err="1"/>
              <a:t>nièce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Mais</a:t>
            </a:r>
            <a:r>
              <a:rPr lang="en-US" dirty="0" smtClean="0"/>
              <a:t> Tony Parker </a:t>
            </a:r>
            <a:r>
              <a:rPr lang="en-US" dirty="0" err="1" smtClean="0"/>
              <a:t>joue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au basket (et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/>
              <a:t>français</a:t>
            </a:r>
            <a:r>
              <a:rPr lang="en-US" dirty="0"/>
              <a:t> et </a:t>
            </a:r>
            <a:r>
              <a:rPr lang="en-US" dirty="0" err="1" smtClean="0"/>
              <a:t>américain</a:t>
            </a:r>
            <a:r>
              <a:rPr lang="en-US" dirty="0" smtClean="0"/>
              <a:t>!).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470308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Tony Parker</a:t>
            </a:r>
          </a:p>
        </p:txBody>
      </p:sp>
    </p:spTree>
    <p:extLst>
      <p:ext uri="{BB962C8B-B14F-4D97-AF65-F5344CB8AC3E}">
        <p14:creationId xmlns:p14="http://schemas.microsoft.com/office/powerpoint/2010/main" val="17331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adverbes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290" y="2247901"/>
            <a:ext cx="5833420" cy="38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4400" y="3389744"/>
            <a:ext cx="5071872" cy="27275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Est-</a:t>
            </a:r>
            <a:r>
              <a:rPr lang="en-US" sz="2400" dirty="0" err="1" smtClean="0"/>
              <a:t>ce</a:t>
            </a:r>
            <a:r>
              <a:rPr lang="en-US" sz="2400" dirty="0" smtClean="0"/>
              <a:t> que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joues</a:t>
            </a:r>
            <a:r>
              <a:rPr lang="en-US" sz="2400" dirty="0" smtClean="0"/>
              <a:t> au tennis?</a:t>
            </a:r>
          </a:p>
          <a:p>
            <a:r>
              <a:rPr lang="en-US" sz="2400" dirty="0" smtClean="0"/>
              <a:t>Est-</a:t>
            </a:r>
            <a:r>
              <a:rPr lang="en-US" sz="2400" dirty="0" err="1" smtClean="0"/>
              <a:t>ce</a:t>
            </a:r>
            <a:r>
              <a:rPr lang="en-US" sz="2400" dirty="0" smtClean="0"/>
              <a:t> que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joues</a:t>
            </a:r>
            <a:r>
              <a:rPr lang="en-US" sz="2400" dirty="0" smtClean="0"/>
              <a:t> au foot?</a:t>
            </a:r>
          </a:p>
          <a:p>
            <a:r>
              <a:rPr lang="en-US" sz="2400" dirty="0" smtClean="0"/>
              <a:t>Est-</a:t>
            </a:r>
            <a:r>
              <a:rPr lang="en-US" sz="2400" dirty="0" err="1" smtClean="0"/>
              <a:t>ce</a:t>
            </a:r>
            <a:r>
              <a:rPr lang="en-US" sz="2400" dirty="0" smtClean="0"/>
              <a:t> que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joues</a:t>
            </a:r>
            <a:r>
              <a:rPr lang="en-US" sz="2400" dirty="0" smtClean="0"/>
              <a:t> au basket?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91401" y="1636496"/>
            <a:ext cx="2025585" cy="44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joues</a:t>
            </a:r>
            <a:r>
              <a:rPr lang="en-US" dirty="0"/>
              <a:t> au basket?</a:t>
            </a:r>
          </a:p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tes</a:t>
            </a:r>
            <a:r>
              <a:rPr lang="en-US" dirty="0"/>
              <a:t> parents </a:t>
            </a:r>
            <a:r>
              <a:rPr lang="en-US" dirty="0" err="1"/>
              <a:t>regardent</a:t>
            </a:r>
            <a:r>
              <a:rPr lang="en-US" dirty="0"/>
              <a:t> les films </a:t>
            </a:r>
            <a:r>
              <a:rPr lang="en-US" dirty="0" err="1"/>
              <a:t>français</a:t>
            </a:r>
            <a:r>
              <a:rPr lang="en-US" dirty="0"/>
              <a:t>?</a:t>
            </a:r>
          </a:p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écoutes</a:t>
            </a:r>
            <a:r>
              <a:rPr lang="en-US" dirty="0"/>
              <a:t> la radio?</a:t>
            </a:r>
          </a:p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amis</a:t>
            </a:r>
            <a:r>
              <a:rPr lang="en-US" dirty="0"/>
              <a:t> </a:t>
            </a:r>
            <a:r>
              <a:rPr lang="en-US" dirty="0" err="1"/>
              <a:t>travaillent</a:t>
            </a:r>
            <a:r>
              <a:rPr lang="en-US" dirty="0"/>
              <a:t>?</a:t>
            </a:r>
          </a:p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parles</a:t>
            </a:r>
            <a:r>
              <a:rPr lang="en-US" dirty="0"/>
              <a:t> </a:t>
            </a:r>
            <a:r>
              <a:rPr lang="en-US" dirty="0" err="1"/>
              <a:t>français</a:t>
            </a:r>
            <a:r>
              <a:rPr lang="en-US" dirty="0"/>
              <a:t>?</a:t>
            </a:r>
          </a:p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ton </a:t>
            </a:r>
            <a:r>
              <a:rPr lang="en-US" dirty="0" err="1"/>
              <a:t>père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ta </a:t>
            </a:r>
            <a:r>
              <a:rPr lang="en-US" dirty="0" err="1"/>
              <a:t>mère</a:t>
            </a:r>
            <a:r>
              <a:rPr lang="en-US" dirty="0"/>
              <a:t> </a:t>
            </a:r>
            <a:r>
              <a:rPr lang="en-US" dirty="0" err="1"/>
              <a:t>chante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34" y="875642"/>
            <a:ext cx="2383896" cy="52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Interrogation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Interrogation 2B:  Opens in D2L today at </a:t>
            </a:r>
            <a:r>
              <a:rPr lang="en-US" dirty="0" smtClean="0"/>
              <a:t>1:45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smtClean="0"/>
              <a:t>this </a:t>
            </a:r>
            <a:r>
              <a:rPr lang="en-US" smtClean="0"/>
              <a:t>Tues</a:t>
            </a:r>
            <a:r>
              <a:rPr lang="en-US" smtClean="0"/>
              <a:t>day </a:t>
            </a:r>
            <a:r>
              <a:rPr lang="en-US" dirty="0" smtClean="0"/>
              <a:t>before class </a:t>
            </a:r>
            <a:r>
              <a:rPr lang="en-US" smtClean="0"/>
              <a:t>at </a:t>
            </a:r>
            <a:r>
              <a:rPr lang="en-US" smtClean="0"/>
              <a:t>12:30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03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</TotalTime>
  <Words>230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Les adverbes</vt:lpstr>
      <vt:lpstr>Les adverbes</vt:lpstr>
      <vt:lpstr>Yannick Noah</vt:lpstr>
      <vt:lpstr>Zinédine Zidane </vt:lpstr>
      <vt:lpstr>PowerPoint Presentation</vt:lpstr>
      <vt:lpstr>Les adverbes</vt:lpstr>
      <vt:lpstr>Et vous?</vt:lpstr>
      <vt:lpstr>PowerPoint Presentation</vt:lpstr>
      <vt:lpstr>Interrogation</vt:lpstr>
      <vt:lpstr>bien vs. bon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adverbes</dc:title>
  <dc:creator>Beth Mauldin</dc:creator>
  <cp:lastModifiedBy>Beth Mauldin</cp:lastModifiedBy>
  <cp:revision>11</cp:revision>
  <dcterms:created xsi:type="dcterms:W3CDTF">2021-02-14T19:12:17Z</dcterms:created>
  <dcterms:modified xsi:type="dcterms:W3CDTF">2021-03-25T15:53:44Z</dcterms:modified>
</cp:coreProperties>
</file>