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8" r:id="rId3"/>
    <p:sldId id="315" r:id="rId4"/>
    <p:sldId id="316" r:id="rId5"/>
    <p:sldId id="317" r:id="rId6"/>
    <p:sldId id="318" r:id="rId7"/>
    <p:sldId id="319" r:id="rId8"/>
    <p:sldId id="339" r:id="rId9"/>
    <p:sldId id="340" r:id="rId10"/>
    <p:sldId id="341" r:id="rId11"/>
    <p:sldId id="265" r:id="rId12"/>
    <p:sldId id="288" r:id="rId13"/>
    <p:sldId id="266" r:id="rId14"/>
    <p:sldId id="267" r:id="rId15"/>
    <p:sldId id="268" r:id="rId16"/>
    <p:sldId id="269" r:id="rId17"/>
    <p:sldId id="261" r:id="rId18"/>
    <p:sldId id="262" r:id="rId19"/>
    <p:sldId id="270" r:id="rId20"/>
    <p:sldId id="342" r:id="rId21"/>
    <p:sldId id="343" r:id="rId22"/>
    <p:sldId id="3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9AB3D-31DB-459C-B934-3E949F2EC8E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70F1-2F5D-4797-A543-743A9332E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986F738-6E2B-4559-92AD-A6FFD7787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59E59C-DA8C-4901-A68D-A5AA214A48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2CC9FB5-D653-4A1C-B07E-9292054E54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4F120C9-51A2-4AB6-A28E-254629B578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6244A47-C8E3-4646-A644-B2CF84990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B1F88-AA2C-433F-A656-829A7A7E7D1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B7C9461-2706-4D7D-B675-7D9BA3B745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D4833A5-5893-4A07-9D81-0924964C4D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2CD9305-2892-439B-A1FB-E7F891B87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F2BAD-2971-4FE2-AF6C-DB2AF0A660F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71B1D1E-FD75-40D2-8B1B-E2ACA04D22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1C4F94D-1C9A-428E-A52C-8ABEF398B7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CE5E5B4-8352-4B7A-869D-55F4E5580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896F01-AB99-41DB-8F09-CEB90A61829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4B03806-2DD6-4BB6-A9A0-097CFC7D4C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3BE060C-01F0-4039-B357-2AD4F88297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04399E2-A111-4C23-B10D-C8C80FED4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835228-A03B-491E-8773-59132C8CC0D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07F6FBB-BB48-40C7-9222-70E79BC45D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1EBEF33-C30C-4FD2-B531-8C4EAD508F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55865A0-3315-47D4-9B1D-870996234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C72B4-DB1F-48D7-9876-A5030FBB0C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7C5423-3A09-42F5-94B5-B3FD1F4F70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F07FBF8-C628-467D-98C9-B1CD67BA1B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ym typeface="Lucida Grande" pitchFamily="1" charset="0"/>
              </a:rPr>
              <a:t>Answer: C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5A82B52-687E-46A8-9116-B0F875EF1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A41B6E-BB65-477B-AB37-E01CC27E88F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A7EF11C-5583-42CE-A98C-A95BC8010A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816982B-5EC4-4DD8-99FC-49A232FF92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ym typeface="Lucida Grande" pitchFamily="1" charset="0"/>
              </a:rPr>
              <a:t>Answer: 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630E1A8-EB7F-4BDE-ADD8-4F1FD2596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5749B-7516-45E5-946C-127000BED32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9B7D9DD-558C-4E74-BB00-8252FC11D2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E4F1978-2117-40C3-927F-C7333B2006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814F-9B9C-4B35-A29E-8D7FAC57A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8D1F2-39BF-444E-A27A-6449F82F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81BE-A008-468D-8E81-C85A4C9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F169-1C5C-4A1F-B0FE-2BB46E56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4AA9-8D17-48DF-8A91-5ACD796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A16E-75A4-4F6E-BF23-514E3F5A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D858B-C931-4B24-AA09-4A591972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D54F-A1A2-4778-89E4-C955BBFE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ED1F-B0D5-4DC0-8E34-7982C5B8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91467-87A5-4C9F-94F6-5E76F8B0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31853-B03A-4048-9118-3D7ACDA95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A8017-FAA6-4854-A101-E610A6C30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4579-EC87-4FC2-8591-3919C75B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ED27-FD43-4733-A72A-0DA41E32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6FEC4-B252-4CC2-AF17-657127DA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8615-2458-4378-9D10-B7C1F6EE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008F-C523-4E14-AC8C-126E83D6F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520C-CAD1-4C06-84C7-3BE07F87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BB1E-380B-4440-9526-26773BE2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E7D1D-D842-4260-A9DB-7C43664C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1F7D-CA23-4D5B-91FD-3E6F2FCC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CAB32-7F40-496D-B347-A232788A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BB406-B945-467E-B1E7-453587C9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2AA94-777A-4C38-A486-9129FE04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965B7-931F-47DF-96D9-7496A1F5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D9B8-F714-4CAE-B8B1-5BBD2B7C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4266-F692-40B7-B7D1-369631A90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D05BD-C212-488A-9CD1-3247FB275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58A99-28E1-4DC7-8C02-DFD74617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B635E-0503-4ABC-AE2C-26F9C635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2FE86-AF82-4513-B3CB-E43AEEC5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471B-FB3F-4F2D-8C5B-4E5B05FC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781FF-CC56-4B37-ACC2-ED78A2D7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323FB-BBDC-451B-887C-4D65B3A40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85FA6-EA5B-448C-8F17-D109CED70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95696-0F79-4E5F-8259-C1BB7B5FE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B1326-34E0-492D-A8AA-856BD496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BA360-0E03-4F1A-B7E2-2EF56155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DB730-8B92-481F-B7AF-39CB8F1B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7786-4642-4EEA-A9D1-A192BFEA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9452E-6E69-4095-A5F8-F2488C06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E60EF-53D3-46A2-8B5B-A929DEC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DEEAC-0062-4CE4-A431-85A224F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B6839-7ED5-4EA1-BA70-9DC9531F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091EE-2A0B-4577-B466-21F4AD84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8C1C-F733-4610-AB86-AA13DEE5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884E-6A78-46F9-967D-9C15B208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8E30-A102-4688-8679-2DFEFF02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E255E-8537-4FCA-BDF3-8A608351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59F03-A2C3-4879-9D4A-7AF43E65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30DC3-1529-4B2D-8921-98657A96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AE59B-0F25-4B56-B556-58628D9B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0AB2-1DAA-484C-835E-6574CCCB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2F2D4-5A44-4438-8A1F-58167E39C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339E5-0DF2-4689-8D23-48CF5C8E1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000A4-7557-438C-AAFD-83A08827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9F8EC-0547-4434-A250-C6884318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7C330-BEB7-4851-B5D2-B3205FC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8427C-7279-4858-868A-8F804E30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8DE55-69DB-4CB5-B363-E6FB2B9E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F7CB-CD9F-42CD-82DE-9926AB84E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390B-DA89-45AE-AC56-2E061FEE60A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8CDE-8DDC-490D-8039-542DA2EC9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8DB8F-ED29-4580-8D02-572A94AFA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BF-4A07-40F1-AA9B-61B121012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Physics in Robotics</a:t>
            </a:r>
            <a:br>
              <a:rPr lang="en-US" dirty="0"/>
            </a:br>
            <a:r>
              <a:rPr lang="en-US" dirty="0"/>
              <a:t>Lecture 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4E7B6-95FD-421F-833A-9DD3E5321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PSCI 1102</a:t>
            </a:r>
          </a:p>
          <a:p>
            <a:r>
              <a:rPr lang="en-US" dirty="0"/>
              <a:t>10/21/2022</a:t>
            </a:r>
          </a:p>
        </p:txBody>
      </p:sp>
    </p:spTree>
    <p:extLst>
      <p:ext uri="{BB962C8B-B14F-4D97-AF65-F5344CB8AC3E}">
        <p14:creationId xmlns:p14="http://schemas.microsoft.com/office/powerpoint/2010/main" val="24321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8D744-258E-4F51-962A-CD58094F973A}"/>
              </a:ext>
            </a:extLst>
          </p:cNvPr>
          <p:cNvSpPr txBox="1"/>
          <p:nvPr/>
        </p:nvSpPr>
        <p:spPr>
          <a:xfrm>
            <a:off x="5013396" y="971550"/>
            <a:ext cx="2165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AC motor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C61D7-9B16-426A-BE0C-192A2ED63998}"/>
              </a:ext>
            </a:extLst>
          </p:cNvPr>
          <p:cNvSpPr/>
          <p:nvPr/>
        </p:nvSpPr>
        <p:spPr>
          <a:xfrm>
            <a:off x="2802470" y="2658546"/>
            <a:ext cx="6587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https://www.youtube.com/watch?v=qbNpONXRvj8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6982C-AFDB-4547-957B-96B71FF6EC14}"/>
              </a:ext>
            </a:extLst>
          </p:cNvPr>
          <p:cNvSpPr/>
          <p:nvPr/>
        </p:nvSpPr>
        <p:spPr>
          <a:xfrm>
            <a:off x="2886980" y="3643313"/>
            <a:ext cx="641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https://www.youtube.com/watch?v=veAkxgyI-MY</a:t>
            </a:r>
          </a:p>
        </p:txBody>
      </p:sp>
    </p:spTree>
    <p:extLst>
      <p:ext uri="{BB962C8B-B14F-4D97-AF65-F5344CB8AC3E}">
        <p14:creationId xmlns:p14="http://schemas.microsoft.com/office/powerpoint/2010/main" val="379778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7EEFB64-3F74-4E99-8FD8-100D06F7E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9525"/>
            <a:ext cx="43148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B3F0BFEE-D39F-456E-9129-19DD31F9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0"/>
            <a:ext cx="1075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48028983-8CED-4121-A05D-B3400DF10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1113"/>
            <a:ext cx="545782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D49FD61F-F269-4BF5-B1AC-CA0AD116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extLst>
              <a:ext uri="{FF2B5EF4-FFF2-40B4-BE49-F238E27FC236}">
                <a16:creationId xmlns:a16="http://schemas.microsoft.com/office/drawing/2014/main" id="{444E9F04-C1F8-4153-A230-467D98E3AE6C}"/>
              </a:ext>
            </a:extLst>
          </p:cNvPr>
          <p:cNvSpPr>
            <a:spLocks/>
          </p:cNvSpPr>
          <p:nvPr/>
        </p:nvSpPr>
        <p:spPr bwMode="auto">
          <a:xfrm>
            <a:off x="9588500" y="6524625"/>
            <a:ext cx="10715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defTabSz="822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1163" indent="-228600" defTabSz="822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22325" indent="-228600" defTabSz="822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35075" indent="-228600" defTabSz="822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46238" indent="-228600" defTabSz="822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03438" indent="-228600" defTabSz="822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60638" indent="-228600" defTabSz="822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17838" indent="-228600" defTabSz="822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75038" indent="-228600" defTabSz="822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24-18</a:t>
            </a: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19158AAA-09A0-474E-BF4A-55D5405CC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1750"/>
            <a:ext cx="97028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>
            <a:extLst>
              <a:ext uri="{FF2B5EF4-FFF2-40B4-BE49-F238E27FC236}">
                <a16:creationId xmlns:a16="http://schemas.microsoft.com/office/drawing/2014/main" id="{C78648CF-F16B-447B-AEF1-83988129B731}"/>
              </a:ext>
            </a:extLst>
          </p:cNvPr>
          <p:cNvSpPr>
            <a:spLocks/>
          </p:cNvSpPr>
          <p:nvPr/>
        </p:nvSpPr>
        <p:spPr bwMode="auto">
          <a:xfrm>
            <a:off x="9591675" y="6524625"/>
            <a:ext cx="10715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defTabSz="822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1163" indent="-228600" defTabSz="822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22325" indent="-228600" defTabSz="822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35075" indent="-228600" defTabSz="822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46238" indent="-228600" defTabSz="822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03438" indent="-228600" defTabSz="822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60638" indent="-228600" defTabSz="822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17838" indent="-228600" defTabSz="822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75038" indent="-228600" defTabSz="822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24-21</a:t>
            </a:r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543B4EC7-9F2A-4B9D-8B21-C8C6E3553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0"/>
            <a:ext cx="99695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26B5027-9A92-4D18-9EC5-D8BDEE854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2192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7F1B3077-6B97-4A44-A3F8-D42E23141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121412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30E7CB90-B0D4-4692-B0E6-2F0912F29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5876925"/>
            <a:ext cx="197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1.0 mSec: 0 degree</a:t>
            </a:r>
          </a:p>
        </p:txBody>
      </p:sp>
      <p:sp>
        <p:nvSpPr>
          <p:cNvPr id="17412" name="TextBox 2">
            <a:extLst>
              <a:ext uri="{FF2B5EF4-FFF2-40B4-BE49-F238E27FC236}">
                <a16:creationId xmlns:a16="http://schemas.microsoft.com/office/drawing/2014/main" id="{E9758820-52BC-4C6D-B4C0-57927C1EE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5876925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1.5 </a:t>
            </a:r>
            <a:r>
              <a:rPr lang="en-US" altLang="en-US" sz="1800" dirty="0" err="1">
                <a:solidFill>
                  <a:srgbClr val="FF0000"/>
                </a:solidFill>
              </a:rPr>
              <a:t>mSec</a:t>
            </a:r>
            <a:r>
              <a:rPr lang="en-US" altLang="en-US" sz="1800" dirty="0">
                <a:solidFill>
                  <a:srgbClr val="FF0000"/>
                </a:solidFill>
              </a:rPr>
              <a:t>: 90 degree</a:t>
            </a:r>
          </a:p>
        </p:txBody>
      </p:sp>
      <p:sp>
        <p:nvSpPr>
          <p:cNvPr id="17413" name="TextBox 3">
            <a:extLst>
              <a:ext uri="{FF2B5EF4-FFF2-40B4-BE49-F238E27FC236}">
                <a16:creationId xmlns:a16="http://schemas.microsoft.com/office/drawing/2014/main" id="{DA3153FF-F348-4F3F-A996-ABCEAE737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475" y="5876925"/>
            <a:ext cx="220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2.0 mSec: 180 degree</a:t>
            </a:r>
          </a:p>
        </p:txBody>
      </p:sp>
      <p:sp>
        <p:nvSpPr>
          <p:cNvPr id="17414" name="TextBox 1">
            <a:extLst>
              <a:ext uri="{FF2B5EF4-FFF2-40B4-BE49-F238E27FC236}">
                <a16:creationId xmlns:a16="http://schemas.microsoft.com/office/drawing/2014/main" id="{37DF76EC-91E5-4BD8-AB1F-C15EA289D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263525"/>
            <a:ext cx="473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Pulse Width Modulation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39D668AC-605D-452F-A09A-14B3A1252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863"/>
            <a:ext cx="12149138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BCFDB97-7EA1-41FA-82CF-21BB5BB108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92325" y="1366838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/>
              <a:t>Infrared (IR) sensors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AA47D8-CF93-4586-9E62-B4BE59338845}"/>
              </a:ext>
            </a:extLst>
          </p:cNvPr>
          <p:cNvSpPr txBox="1"/>
          <p:nvPr/>
        </p:nvSpPr>
        <p:spPr>
          <a:xfrm>
            <a:off x="4482064" y="814388"/>
            <a:ext cx="3227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Stepper motor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4114C-4BED-4CE0-811C-CA27C45CE088}"/>
              </a:ext>
            </a:extLst>
          </p:cNvPr>
          <p:cNvSpPr/>
          <p:nvPr/>
        </p:nvSpPr>
        <p:spPr>
          <a:xfrm>
            <a:off x="2859023" y="2967335"/>
            <a:ext cx="6473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https://www.youtube.com/watch?v=09Mpkjcr0bo</a:t>
            </a:r>
          </a:p>
        </p:txBody>
      </p:sp>
    </p:spTree>
    <p:extLst>
      <p:ext uri="{BB962C8B-B14F-4D97-AF65-F5344CB8AC3E}">
        <p14:creationId xmlns:p14="http://schemas.microsoft.com/office/powerpoint/2010/main" val="391835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3E1BEB-983A-46B8-9483-5B46ACA0F989}"/>
              </a:ext>
            </a:extLst>
          </p:cNvPr>
          <p:cNvSpPr txBox="1"/>
          <p:nvPr/>
        </p:nvSpPr>
        <p:spPr>
          <a:xfrm>
            <a:off x="427493" y="278636"/>
            <a:ext cx="11337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Pulse Width Modulation (PWM): motor speed control</a:t>
            </a:r>
          </a:p>
        </p:txBody>
      </p:sp>
      <p:pic>
        <p:nvPicPr>
          <p:cNvPr id="1026" name="Picture 2" descr="Duty Cycle Examples.png">
            <a:extLst>
              <a:ext uri="{FF2B5EF4-FFF2-40B4-BE49-F238E27FC236}">
                <a16:creationId xmlns:a16="http://schemas.microsoft.com/office/drawing/2014/main" id="{BDDE4281-9EA2-42FC-888B-74B0B612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986522"/>
            <a:ext cx="8958263" cy="565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94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331C4-41A7-4DF7-9253-A22912D03FC0}"/>
              </a:ext>
            </a:extLst>
          </p:cNvPr>
          <p:cNvSpPr txBox="1"/>
          <p:nvPr/>
        </p:nvSpPr>
        <p:spPr>
          <a:xfrm>
            <a:off x="2060857" y="642938"/>
            <a:ext cx="8070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H-Bridge: Directional control of motor</a:t>
            </a:r>
          </a:p>
        </p:txBody>
      </p:sp>
      <p:pic>
        <p:nvPicPr>
          <p:cNvPr id="25602" name="Picture 2" descr="An H-bridge with switches">
            <a:extLst>
              <a:ext uri="{FF2B5EF4-FFF2-40B4-BE49-F238E27FC236}">
                <a16:creationId xmlns:a16="http://schemas.microsoft.com/office/drawing/2014/main" id="{38461AEF-6C0E-489D-AC3D-0C144BB6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20" y="1350824"/>
            <a:ext cx="3949359" cy="55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1F5EC-C00C-473D-AFF5-CB81ED52F5F0}"/>
              </a:ext>
            </a:extLst>
          </p:cNvPr>
          <p:cNvSpPr txBox="1"/>
          <p:nvPr/>
        </p:nvSpPr>
        <p:spPr>
          <a:xfrm>
            <a:off x="3200400" y="2528888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PNP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3E208-25BD-4767-A4E6-1F014147653B}"/>
              </a:ext>
            </a:extLst>
          </p:cNvPr>
          <p:cNvSpPr/>
          <p:nvPr/>
        </p:nvSpPr>
        <p:spPr>
          <a:xfrm>
            <a:off x="8018852" y="2528888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PNP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0B6243-A4DA-4E0A-8CFD-2DD1D6ADB285}"/>
              </a:ext>
            </a:extLst>
          </p:cNvPr>
          <p:cNvSpPr/>
          <p:nvPr/>
        </p:nvSpPr>
        <p:spPr>
          <a:xfrm>
            <a:off x="8070679" y="4983956"/>
            <a:ext cx="835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NPN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E7E726-E77D-4022-ADC1-71B4BE2E83F3}"/>
              </a:ext>
            </a:extLst>
          </p:cNvPr>
          <p:cNvSpPr/>
          <p:nvPr/>
        </p:nvSpPr>
        <p:spPr>
          <a:xfrm>
            <a:off x="3332321" y="4983956"/>
            <a:ext cx="835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NPN</a:t>
            </a:r>
          </a:p>
        </p:txBody>
      </p:sp>
    </p:spTree>
    <p:extLst>
      <p:ext uri="{BB962C8B-B14F-4D97-AF65-F5344CB8AC3E}">
        <p14:creationId xmlns:p14="http://schemas.microsoft.com/office/powerpoint/2010/main" val="57469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5_07_Figure.jpg">
            <a:extLst>
              <a:ext uri="{FF2B5EF4-FFF2-40B4-BE49-F238E27FC236}">
                <a16:creationId xmlns:a16="http://schemas.microsoft.com/office/drawing/2014/main" id="{E4FABA00-516A-4A5F-AD7F-142013192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"/>
          <a:stretch>
            <a:fillRect/>
          </a:stretch>
        </p:blipFill>
        <p:spPr bwMode="auto">
          <a:xfrm>
            <a:off x="2032000" y="-3175"/>
            <a:ext cx="82169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9654FA11-13C7-4136-A0A5-45518701F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190625"/>
            <a:ext cx="65722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6A59630D-A495-4DEE-974E-4EE60DCFE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19076"/>
            <a:ext cx="33528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C8B7CF4-46A6-4295-B413-B3C7B84485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52650" y="339726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IR signal modulation</a:t>
            </a:r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5C99077F-8E4C-4602-828C-D632BA6A3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001713"/>
            <a:ext cx="7886700" cy="212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62D4054D-E775-478B-9342-2A685C358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4" y="3127375"/>
            <a:ext cx="758983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B30CA3C2-3202-441E-9F10-EA03FEE8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0"/>
            <a:ext cx="762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642EF-552E-400F-B3E9-95D100AE59D6}"/>
              </a:ext>
            </a:extLst>
          </p:cNvPr>
          <p:cNvSpPr txBox="1"/>
          <p:nvPr/>
        </p:nvSpPr>
        <p:spPr>
          <a:xfrm>
            <a:off x="5244324" y="657226"/>
            <a:ext cx="1703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Motors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059CB-2BA7-46AF-B48A-D5501AAF690D}"/>
              </a:ext>
            </a:extLst>
          </p:cNvPr>
          <p:cNvSpPr txBox="1"/>
          <p:nvPr/>
        </p:nvSpPr>
        <p:spPr>
          <a:xfrm>
            <a:off x="1130928" y="2451764"/>
            <a:ext cx="89705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DC motor: using a DC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 motor: using an AC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Servo motor: only moving a certain range of angle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Stepper motor: moving one step at a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to control motor: directional and speed</a:t>
            </a:r>
          </a:p>
        </p:txBody>
      </p:sp>
    </p:spTree>
    <p:extLst>
      <p:ext uri="{BB962C8B-B14F-4D97-AF65-F5344CB8AC3E}">
        <p14:creationId xmlns:p14="http://schemas.microsoft.com/office/powerpoint/2010/main" val="336751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4CD3C-88AC-45FA-98D4-7A56F943363E}"/>
              </a:ext>
            </a:extLst>
          </p:cNvPr>
          <p:cNvSpPr txBox="1"/>
          <p:nvPr/>
        </p:nvSpPr>
        <p:spPr>
          <a:xfrm>
            <a:off x="5001886" y="971551"/>
            <a:ext cx="218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DC motor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C7D222-A1FC-452E-B34F-2931FECD332B}"/>
              </a:ext>
            </a:extLst>
          </p:cNvPr>
          <p:cNvSpPr/>
          <p:nvPr/>
        </p:nvSpPr>
        <p:spPr>
          <a:xfrm>
            <a:off x="2524202" y="2919084"/>
            <a:ext cx="7848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https://www.youtube.com/watch?v=wxG3cwugXgs</a:t>
            </a:r>
          </a:p>
        </p:txBody>
      </p:sp>
    </p:spTree>
    <p:extLst>
      <p:ext uri="{BB962C8B-B14F-4D97-AF65-F5344CB8AC3E}">
        <p14:creationId xmlns:p14="http://schemas.microsoft.com/office/powerpoint/2010/main" val="23332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59860</TotalTime>
  <Words>172</Words>
  <Application>Microsoft Office PowerPoint</Application>
  <PresentationFormat>Widescreen</PresentationFormat>
  <Paragraphs>40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Grande</vt:lpstr>
      <vt:lpstr>Office Theme</vt:lpstr>
      <vt:lpstr>Physics in Robotics Lecture 09</vt:lpstr>
      <vt:lpstr>Infrared (IR) sensors</vt:lpstr>
      <vt:lpstr>PowerPoint Presentation</vt:lpstr>
      <vt:lpstr>PowerPoint Presentation</vt:lpstr>
      <vt:lpstr>PowerPoint Presentation</vt:lpstr>
      <vt:lpstr>IR signal modulation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in Robotics Chapter 01</dc:title>
  <dc:creator>Tae Lee</dc:creator>
  <cp:lastModifiedBy>Tae Lee</cp:lastModifiedBy>
  <cp:revision>206</cp:revision>
  <dcterms:created xsi:type="dcterms:W3CDTF">2022-08-07T23:46:29Z</dcterms:created>
  <dcterms:modified xsi:type="dcterms:W3CDTF">2022-10-20T22:51:34Z</dcterms:modified>
</cp:coreProperties>
</file>