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83" r:id="rId4"/>
    <p:sldId id="269" r:id="rId5"/>
    <p:sldId id="265" r:id="rId6"/>
    <p:sldId id="268" r:id="rId7"/>
    <p:sldId id="270" r:id="rId8"/>
    <p:sldId id="271" r:id="rId9"/>
    <p:sldId id="267" r:id="rId10"/>
    <p:sldId id="272" r:id="rId11"/>
    <p:sldId id="282" r:id="rId12"/>
    <p:sldId id="273" r:id="rId13"/>
    <p:sldId id="277" r:id="rId14"/>
    <p:sldId id="276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3C872-E1BF-4E36-8D3E-465CC1667129}" v="56" dt="2020-02-12T20:26:0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2E3C872-E1BF-4E36-8D3E-465CC1667129}"/>
    <pc:docChg chg="modSld">
      <pc:chgData name="" userId="" providerId="" clId="Web-{22E3C872-E1BF-4E36-8D3E-465CC1667129}" dt="2020-02-12T20:26:01.446" v="50" actId="20577"/>
      <pc:docMkLst>
        <pc:docMk/>
      </pc:docMkLst>
      <pc:sldChg chg="modSp">
        <pc:chgData name="" userId="" providerId="" clId="Web-{22E3C872-E1BF-4E36-8D3E-465CC1667129}" dt="2020-02-12T20:22:15.131" v="6" actId="20577"/>
        <pc:sldMkLst>
          <pc:docMk/>
          <pc:sldMk cId="3697995001" sldId="261"/>
        </pc:sldMkLst>
        <pc:spChg chg="mod">
          <ac:chgData name="" userId="" providerId="" clId="Web-{22E3C872-E1BF-4E36-8D3E-465CC1667129}" dt="2020-02-12T20:22:15.131" v="6" actId="20577"/>
          <ac:spMkLst>
            <pc:docMk/>
            <pc:sldMk cId="3697995001" sldId="261"/>
            <ac:spMk id="5" creationId="{00000000-0000-0000-0000-000000000000}"/>
          </ac:spMkLst>
        </pc:spChg>
      </pc:sldChg>
      <pc:sldChg chg="modSp">
        <pc:chgData name="" userId="" providerId="" clId="Web-{22E3C872-E1BF-4E36-8D3E-465CC1667129}" dt="2020-02-12T20:22:23.443" v="12" actId="20577"/>
        <pc:sldMkLst>
          <pc:docMk/>
          <pc:sldMk cId="1244416860" sldId="262"/>
        </pc:sldMkLst>
        <pc:spChg chg="mod">
          <ac:chgData name="" userId="" providerId="" clId="Web-{22E3C872-E1BF-4E36-8D3E-465CC1667129}" dt="2020-02-12T20:22:23.443" v="12" actId="20577"/>
          <ac:spMkLst>
            <pc:docMk/>
            <pc:sldMk cId="1244416860" sldId="262"/>
            <ac:spMk id="6" creationId="{00000000-0000-0000-0000-000000000000}"/>
          </ac:spMkLst>
        </pc:spChg>
      </pc:sldChg>
      <pc:sldChg chg="modSp">
        <pc:chgData name="" userId="" providerId="" clId="Web-{22E3C872-E1BF-4E36-8D3E-465CC1667129}" dt="2020-02-12T20:26:00.477" v="48" actId="20577"/>
        <pc:sldMkLst>
          <pc:docMk/>
          <pc:sldMk cId="425669668" sldId="265"/>
        </pc:sldMkLst>
        <pc:spChg chg="mod">
          <ac:chgData name="" userId="" providerId="" clId="Web-{22E3C872-E1BF-4E36-8D3E-465CC1667129}" dt="2020-02-12T20:26:00.477" v="48" actId="20577"/>
          <ac:spMkLst>
            <pc:docMk/>
            <pc:sldMk cId="425669668" sldId="265"/>
            <ac:spMk id="5" creationId="{00000000-0000-0000-0000-000000000000}"/>
          </ac:spMkLst>
        </pc:spChg>
        <pc:picChg chg="mod">
          <ac:chgData name="" userId="" providerId="" clId="Web-{22E3C872-E1BF-4E36-8D3E-465CC1667129}" dt="2020-02-12T20:25:47.430" v="33"/>
          <ac:picMkLst>
            <pc:docMk/>
            <pc:sldMk cId="425669668" sldId="265"/>
            <ac:picMk id="7" creationId="{00000000-0000-0000-0000-000000000000}"/>
          </ac:picMkLst>
        </pc:picChg>
      </pc:sldChg>
      <pc:sldChg chg="addSp delSp modSp">
        <pc:chgData name="" userId="" providerId="" clId="Web-{22E3C872-E1BF-4E36-8D3E-465CC1667129}" dt="2020-02-12T20:25:39.055" v="31" actId="20577"/>
        <pc:sldMkLst>
          <pc:docMk/>
          <pc:sldMk cId="362523626" sldId="269"/>
        </pc:sldMkLst>
        <pc:spChg chg="mod">
          <ac:chgData name="" userId="" providerId="" clId="Web-{22E3C872-E1BF-4E36-8D3E-465CC1667129}" dt="2020-02-12T20:25:39.055" v="31" actId="20577"/>
          <ac:spMkLst>
            <pc:docMk/>
            <pc:sldMk cId="362523626" sldId="269"/>
            <ac:spMk id="4" creationId="{00000000-0000-0000-0000-000000000000}"/>
          </ac:spMkLst>
        </pc:spChg>
        <pc:spChg chg="add del mod">
          <ac:chgData name="" userId="" providerId="" clId="Web-{22E3C872-E1BF-4E36-8D3E-465CC1667129}" dt="2020-02-12T20:24:22.991" v="16"/>
          <ac:spMkLst>
            <pc:docMk/>
            <pc:sldMk cId="362523626" sldId="269"/>
            <ac:spMk id="6" creationId="{9110EA80-D13B-4498-AAEF-4170FE21C74B}"/>
          </ac:spMkLst>
        </pc:spChg>
        <pc:picChg chg="del">
          <ac:chgData name="" userId="" providerId="" clId="Web-{22E3C872-E1BF-4E36-8D3E-465CC1667129}" dt="2020-02-12T20:23:25.850" v="15"/>
          <ac:picMkLst>
            <pc:docMk/>
            <pc:sldMk cId="362523626" sldId="269"/>
            <ac:picMk id="5" creationId="{00000000-0000-0000-0000-000000000000}"/>
          </ac:picMkLst>
        </pc:picChg>
        <pc:picChg chg="add mod ord">
          <ac:chgData name="" userId="" providerId="" clId="Web-{22E3C872-E1BF-4E36-8D3E-465CC1667129}" dt="2020-02-12T20:24:35.117" v="20" actId="1076"/>
          <ac:picMkLst>
            <pc:docMk/>
            <pc:sldMk cId="362523626" sldId="269"/>
            <ac:picMk id="7" creationId="{3C6F3789-E8D0-40DD-8DF9-7F6EA6402B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4CF4F8-9DB0-479E-B9D6-6983F8507E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i="0" u="none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</a:t>
            </a:r>
            <a:r>
              <a:rPr lang="en-US" dirty="0" err="1" smtClean="0"/>
              <a:t>cardinaux</a:t>
            </a:r>
            <a:r>
              <a:rPr lang="en-US" dirty="0" smtClean="0"/>
              <a:t> 70 – 1,000,000!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quatre-vingt-un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quatre-vingt-deux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quatre-vingt-trois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quatre-vingt-quatre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quatre-vingt-cinq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quatre-vingt-six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quatre-vingt-sept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quatre-vingt-huit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quatre-vingt-neuf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0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6196" y="1905000"/>
            <a:ext cx="3741794" cy="248999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5360" y="2590800"/>
            <a:ext cx="3931920" cy="2328672"/>
          </a:xfrm>
        </p:spPr>
        <p:txBody>
          <a:bodyPr/>
          <a:lstStyle/>
          <a:p>
            <a:r>
              <a:rPr lang="en-US" dirty="0" smtClean="0"/>
              <a:t>Jimmy Carter a </a:t>
            </a:r>
            <a:r>
              <a:rPr lang="en-US" dirty="0" err="1" smtClean="0"/>
              <a:t>quatre</a:t>
            </a:r>
            <a:r>
              <a:rPr lang="en-US" dirty="0" smtClean="0"/>
              <a:t>-</a:t>
            </a:r>
            <a:r>
              <a:rPr lang="en-US" dirty="0" err="1" smtClean="0"/>
              <a:t>vingt</a:t>
            </a:r>
            <a:r>
              <a:rPr lang="en-US" dirty="0" smtClean="0"/>
              <a:t>-seize 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2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 lnSpcReduction="10000"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quatre-vingt-dix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quatre-vingt-onze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quatre-vingt-douze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quatre-vingt-treize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quatre-vingt-quatorze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quatre-vingt-quinze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quatre-vingt-seize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quatre-vingt-dix-sept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quatre-vingt-dix-huit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quatre-vingt-dix-neuf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cent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914400"/>
            <a:ext cx="429642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42" y="1075372"/>
            <a:ext cx="5693851" cy="429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63" y="685800"/>
            <a:ext cx="21431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43000" y="4648200"/>
            <a:ext cx="6973245" cy="78401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62264" y="838200"/>
            <a:ext cx="3579809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68863" y="4267200"/>
            <a:ext cx="7166612" cy="156746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667000" y="579438"/>
            <a:ext cx="3579809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4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00600"/>
            <a:ext cx="8153400" cy="5457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05752" y="914400"/>
            <a:ext cx="3579809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93524" y="4433887"/>
            <a:ext cx="7517289" cy="16789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566558" y="762000"/>
            <a:ext cx="3579809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Révision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65164"/>
            <a:ext cx="4753183" cy="36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7224" y="2590800"/>
            <a:ext cx="3931920" cy="2346960"/>
          </a:xfrm>
        </p:spPr>
        <p:txBody>
          <a:bodyPr/>
          <a:lstStyle/>
          <a:p>
            <a:r>
              <a:rPr lang="en-US" dirty="0" smtClean="0"/>
              <a:t>Emma Watson a </a:t>
            </a:r>
            <a:r>
              <a:rPr lang="en-US" dirty="0" err="1" smtClean="0"/>
              <a:t>trente</a:t>
            </a:r>
            <a:r>
              <a:rPr lang="en-US" dirty="0" smtClean="0"/>
              <a:t> ans.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58795" y="1546860"/>
            <a:ext cx="341376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1981200"/>
            <a:ext cx="3931920" cy="2938272"/>
          </a:xfrm>
        </p:spPr>
        <p:txBody>
          <a:bodyPr vert="horz" lIns="182880" tIns="91440" anchor="t">
            <a:normAutofit/>
          </a:bodyPr>
          <a:lstStyle/>
          <a:p>
            <a:pPr marL="264795" indent="-264795"/>
            <a:r>
              <a:rPr lang="en-US" dirty="0" smtClean="0"/>
              <a:t>Alicia Keys</a:t>
            </a:r>
            <a:r>
              <a:rPr lang="en-US" dirty="0"/>
              <a:t> a </a:t>
            </a:r>
            <a:r>
              <a:rPr lang="en-US" b="1" i="1" dirty="0" err="1"/>
              <a:t>quarante</a:t>
            </a:r>
            <a:r>
              <a:rPr lang="en-US" dirty="0"/>
              <a:t> ans.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3183" y="1948070"/>
            <a:ext cx="3932238" cy="2672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2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1828800"/>
            <a:ext cx="3931920" cy="3090672"/>
          </a:xfrm>
        </p:spPr>
        <p:txBody>
          <a:bodyPr vert="horz" lIns="182880" tIns="91440" anchor="t">
            <a:normAutofit/>
          </a:bodyPr>
          <a:lstStyle/>
          <a:p>
            <a:pPr marL="264795" indent="-264795"/>
            <a:r>
              <a:rPr lang="fr-FR" dirty="0"/>
              <a:t>Jennifer Lopez a </a:t>
            </a:r>
            <a:r>
              <a:rPr lang="fr-FR" b="1" i="1" dirty="0"/>
              <a:t>cinquante</a:t>
            </a:r>
            <a:r>
              <a:rPr lang="fr-FR" dirty="0"/>
              <a:t> ans.</a:t>
            </a:r>
            <a:endParaRPr lang="en-US" dirty="0">
              <a:ea typeface="Verdana"/>
              <a:cs typeface="Verdana"/>
            </a:endParaRPr>
          </a:p>
        </p:txBody>
      </p:sp>
      <p:pic>
        <p:nvPicPr>
          <p:cNvPr id="7" name="Content Placeholder 6" descr="A person wearing a black dress&#10;&#10;Description generated with very high confidenc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62400" y="2362200"/>
            <a:ext cx="4328309" cy="24370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6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1828800"/>
            <a:ext cx="3931920" cy="30906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Eddie Murphy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a </a:t>
            </a:r>
            <a:r>
              <a:rPr lang="fr-FR" b="1" i="1" dirty="0"/>
              <a:t>soixante </a:t>
            </a:r>
            <a:r>
              <a:rPr lang="fr-FR" dirty="0"/>
              <a:t>ans.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371600"/>
            <a:ext cx="3272901" cy="4389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30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2286000"/>
            <a:ext cx="3931920" cy="2633472"/>
          </a:xfrm>
        </p:spPr>
        <p:txBody>
          <a:bodyPr/>
          <a:lstStyle/>
          <a:p>
            <a:r>
              <a:rPr lang="en-US" dirty="0" smtClean="0"/>
              <a:t>Stevie Wonder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i="1" dirty="0" err="1"/>
              <a:t>soixante</a:t>
            </a:r>
            <a:r>
              <a:rPr lang="en-US" b="1" i="1" dirty="0"/>
              <a:t>-dix</a:t>
            </a:r>
            <a:r>
              <a:rPr lang="en-US" dirty="0"/>
              <a:t> ans.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1600" y="1752600"/>
            <a:ext cx="3024981" cy="293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44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609600"/>
            <a:ext cx="8183880" cy="4800600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soixante-et-onze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soixante-douze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soixante-treize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soixante-quatorze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soixante-quinze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soixante-seize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soixante-dix-sept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soixante-dix-huit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dirty="0"/>
              <a:t>soixante-dix-neuf</a:t>
            </a:r>
            <a:endParaRPr lang="en-US" dirty="0"/>
          </a:p>
          <a:p>
            <a:pPr algn="ctr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8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2590800"/>
            <a:ext cx="3931920" cy="2328672"/>
          </a:xfrm>
        </p:spPr>
        <p:txBody>
          <a:bodyPr/>
          <a:lstStyle/>
          <a:p>
            <a:r>
              <a:rPr lang="en-US" dirty="0" smtClean="0"/>
              <a:t>Al Pacino </a:t>
            </a:r>
            <a:r>
              <a:rPr lang="fr-FR" dirty="0" smtClean="0"/>
              <a:t>a </a:t>
            </a:r>
            <a:r>
              <a:rPr lang="fr-FR" b="1" i="1" dirty="0"/>
              <a:t>quatre-vingts</a:t>
            </a:r>
            <a:r>
              <a:rPr lang="fr-FR" dirty="0"/>
              <a:t> ans.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825" y="2057400"/>
            <a:ext cx="3853531" cy="2104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675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Échauffement:  Quelle est la date? 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Les mois de l’année 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Les mois de l’année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Le verbe avoir et l’âge &amp;quot;&quot;/&gt;&lt;property id=&quot;20307&quot; value=&quot;256&quot;/&gt;&lt;/object&gt;&lt;object type=&quot;3&quot; unique_id=&quot;10007&quot;&gt;&lt;property id=&quot;20148&quot; value=&quot;5&quot;/&gt;&lt;property id=&quot;20300&quot; value=&quot;Slide 5 - &amp;quot;Le verbe avoir et l’âge 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Le verbe avoir et l’âge&amp;quot;&quot;/&gt;&lt;property id=&quot;20307&quot; value=&quot;262&quot;/&gt;&lt;/object&gt;&lt;object type=&quot;3&quot; unique_id=&quot;10009&quot;&gt;&lt;property id=&quot;20148&quot; value=&quot;5&quot;/&gt;&lt;property id=&quot;20300&quot; value=&quot;Slide 8 - &amp;quot;Le verbe avoir&amp;quot;&quot;/&gt;&lt;property id=&quot;20307&quot; value=&quot;263&quot;/&gt;&lt;/object&gt;&lt;object type=&quot;3&quot; unique_id=&quot;10010&quot;&gt;&lt;property id=&quot;20148&quot; value=&quot;5&quot;/&gt;&lt;property id=&quot;20300&quot; value=&quot;Slide 9 - &amp;quot;Le verbe avoir&amp;quot;&quot;/&gt;&lt;property id=&quot;20307&quot; value=&quot;264&quot;/&gt;&lt;/object&gt;&lt;object type=&quot;3&quot; unique_id=&quot;10011&quot;&gt;&lt;property id=&quot;20148&quot; value=&quot;5&quot;/&gt;&lt;property id=&quot;20300&quot; value=&quot;Slide 10&quot;/&gt;&lt;property id=&quot;20307&quot; value=&quot;269&quot;/&gt;&lt;/object&gt;&lt;object type=&quot;3&quot; unique_id=&quot;10012&quot;&gt;&lt;property id=&quot;20148&quot; value=&quot;5&quot;/&gt;&lt;property id=&quot;20300&quot; value=&quot;Slide 11 - &amp;quot;Le verbe avoir et l’âge&amp;quot;&quot;/&gt;&lt;property id=&quot;20307&quot; value=&quot;265&quot;/&gt;&lt;/object&gt;&lt;object type=&quot;3&quot; unique_id=&quot;10013&quot;&gt;&lt;property id=&quot;20148&quot; value=&quot;5&quot;/&gt;&lt;property id=&quot;20300&quot; value=&quot;Slide 12 - &amp;quot;Le verbe avoir et l’âge&amp;quot;&quot;/&gt;&lt;property id=&quot;20307&quot; value=&quot;268&quot;/&gt;&lt;/object&gt;&lt;object type=&quot;3&quot; unique_id=&quot;10014&quot;&gt;&lt;property id=&quot;20148&quot; value=&quot;5&quot;/&gt;&lt;property id=&quot;20300&quot; value=&quot;Slide 13 - &amp;quot;Le verbe avoir et l’âge&amp;quot;&quot;/&gt;&lt;property id=&quot;20307&quot; value=&quot;270&quot;/&gt;&lt;/object&gt;&lt;object type=&quot;3&quot; unique_id=&quot;10015&quot;&gt;&lt;property id=&quot;20148&quot; value=&quot;5&quot;/&gt;&lt;property id=&quot;20300&quot; value=&quot;Slide 14&quot;/&gt;&lt;property id=&quot;20307&quot; value=&quot;271&quot;/&gt;&lt;/object&gt;&lt;object type=&quot;3&quot; unique_id=&quot;10016&quot;&gt;&lt;property id=&quot;20148&quot; value=&quot;5&quot;/&gt;&lt;property id=&quot;20300&quot; value=&quot;Slide 15 - &amp;quot;Le verbe avoir et l’âge&amp;quot;&quot;/&gt;&lt;property id=&quot;20307&quot; value=&quot;267&quot;/&gt;&lt;/object&gt;&lt;object type=&quot;3&quot; unique_id=&quot;10017&quot;&gt;&lt;property id=&quot;20148&quot; value=&quot;5&quot;/&gt;&lt;property id=&quot;20300&quot; value=&quot;Slide 16&quot;/&gt;&lt;property id=&quot;20307&quot; value=&quot;272&quot;/&gt;&lt;/object&gt;&lt;object type=&quot;3&quot; unique_id=&quot;10018&quot;&gt;&lt;property id=&quot;20148&quot; value=&quot;5&quot;/&gt;&lt;property id=&quot;20300&quot; value=&quot;Slide 17&quot;/&gt;&lt;property id=&quot;20307&quot; value=&quot;273&quot;/&gt;&lt;/object&gt;&lt;object type=&quot;3&quot; unique_id=&quot;10073&quot;&gt;&lt;property id=&quot;20148&quot; value=&quot;5&quot;/&gt;&lt;property id=&quot;20300&quot; value=&quot;Slide 7&quot;/&gt;&lt;property id=&quot;20307&quot; value=&quot;274&quot;/&gt;&lt;/object&gt;&lt;/object&gt;&lt;object type=&quot;8&quot; unique_id=&quot;1003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</TotalTime>
  <Words>76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Verdana</vt:lpstr>
      <vt:lpstr>Wingdings 2</vt:lpstr>
      <vt:lpstr>Aspect</vt:lpstr>
      <vt:lpstr>Les nombres cardinaux 70 – 1,000,000!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Échauffement:  Quelle est la date?</dc:title>
  <dc:creator>Beth Mauldin</dc:creator>
  <cp:lastModifiedBy>Beth Mauldin</cp:lastModifiedBy>
  <cp:revision>61</cp:revision>
  <dcterms:created xsi:type="dcterms:W3CDTF">2014-02-24T01:07:34Z</dcterms:created>
  <dcterms:modified xsi:type="dcterms:W3CDTF">2021-04-07T18:45:30Z</dcterms:modified>
</cp:coreProperties>
</file>