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68" r:id="rId5"/>
    <p:sldMasterId id="2147483782" r:id="rId6"/>
  </p:sldMasterIdLst>
  <p:notesMasterIdLst>
    <p:notesMasterId r:id="rId37"/>
  </p:notesMasterIdLst>
  <p:handoutMasterIdLst>
    <p:handoutMasterId r:id="rId38"/>
  </p:handoutMasterIdLst>
  <p:sldIdLst>
    <p:sldId id="317" r:id="rId7"/>
    <p:sldId id="318" r:id="rId8"/>
    <p:sldId id="319" r:id="rId9"/>
    <p:sldId id="290" r:id="rId10"/>
    <p:sldId id="291" r:id="rId11"/>
    <p:sldId id="292" r:id="rId12"/>
    <p:sldId id="297" r:id="rId13"/>
    <p:sldId id="313" r:id="rId14"/>
    <p:sldId id="311" r:id="rId15"/>
    <p:sldId id="314" r:id="rId16"/>
    <p:sldId id="315" r:id="rId17"/>
    <p:sldId id="312" r:id="rId18"/>
    <p:sldId id="293" r:id="rId19"/>
    <p:sldId id="301" r:id="rId20"/>
    <p:sldId id="302" r:id="rId21"/>
    <p:sldId id="273" r:id="rId22"/>
    <p:sldId id="303" r:id="rId23"/>
    <p:sldId id="304" r:id="rId24"/>
    <p:sldId id="305" r:id="rId25"/>
    <p:sldId id="306" r:id="rId26"/>
    <p:sldId id="295" r:id="rId27"/>
    <p:sldId id="298" r:id="rId28"/>
    <p:sldId id="299" r:id="rId29"/>
    <p:sldId id="296" r:id="rId30"/>
    <p:sldId id="300" r:id="rId31"/>
    <p:sldId id="307" r:id="rId32"/>
    <p:sldId id="309" r:id="rId33"/>
    <p:sldId id="308" r:id="rId34"/>
    <p:sldId id="328" r:id="rId35"/>
    <p:sldId id="329" r:id="rId3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58558-6A6F-9751-F4A5-072D7FA32826}" v="179" dt="2020-07-07T06:13:46.416"/>
    <p1510:client id="{85F821A6-BB3F-4811-B508-845682B91847}" v="45" dt="2020-03-25T17:03:02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 varScale="1">
        <p:scale>
          <a:sx n="91" d="100"/>
          <a:sy n="91" d="100"/>
        </p:scale>
        <p:origin x="84" y="3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278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Dorrell" userId="556c7fe4-6306-41d2-adb8-0316824c7507" providerId="ADAL" clId="{85F821A6-BB3F-4811-B508-845682B91847}"/>
    <pc:docChg chg="custSel delSld modSld sldOrd">
      <pc:chgData name="David Dorrell" userId="556c7fe4-6306-41d2-adb8-0316824c7507" providerId="ADAL" clId="{85F821A6-BB3F-4811-B508-845682B91847}" dt="2020-03-25T17:03:17.365" v="58" actId="2696"/>
      <pc:docMkLst>
        <pc:docMk/>
      </pc:docMkLst>
      <pc:sldChg chg="addSp ord">
        <pc:chgData name="David Dorrell" userId="556c7fe4-6306-41d2-adb8-0316824c7507" providerId="ADAL" clId="{85F821A6-BB3F-4811-B508-845682B91847}" dt="2020-03-25T17:02:02.960" v="49"/>
        <pc:sldMkLst>
          <pc:docMk/>
          <pc:sldMk cId="2623819822" sldId="273"/>
        </pc:sldMkLst>
        <pc:spChg chg="add">
          <ac:chgData name="David Dorrell" userId="556c7fe4-6306-41d2-adb8-0316824c7507" providerId="ADAL" clId="{85F821A6-BB3F-4811-B508-845682B91847}" dt="2020-03-25T17:02:02.960" v="49"/>
          <ac:spMkLst>
            <pc:docMk/>
            <pc:sldMk cId="2623819822" sldId="273"/>
            <ac:spMk id="6" creationId="{70666322-84FE-4E59-AB63-EC864CC75C44}"/>
          </ac:spMkLst>
        </pc:spChg>
      </pc:sldChg>
      <pc:sldChg chg="del">
        <pc:chgData name="David Dorrell" userId="556c7fe4-6306-41d2-adb8-0316824c7507" providerId="ADAL" clId="{85F821A6-BB3F-4811-B508-845682B91847}" dt="2020-03-25T16:30:35.238" v="0" actId="2696"/>
        <pc:sldMkLst>
          <pc:docMk/>
          <pc:sldMk cId="1016464805" sldId="278"/>
        </pc:sldMkLst>
      </pc:sldChg>
      <pc:sldChg chg="addSp delSp modSp ord">
        <pc:chgData name="David Dorrell" userId="556c7fe4-6306-41d2-adb8-0316824c7507" providerId="ADAL" clId="{85F821A6-BB3F-4811-B508-845682B91847}" dt="2020-03-25T17:00:44.854" v="43" actId="20577"/>
        <pc:sldMkLst>
          <pc:docMk/>
          <pc:sldMk cId="3297474245" sldId="290"/>
        </pc:sldMkLst>
        <pc:spChg chg="mod">
          <ac:chgData name="David Dorrell" userId="556c7fe4-6306-41d2-adb8-0316824c7507" providerId="ADAL" clId="{85F821A6-BB3F-4811-B508-845682B91847}" dt="2020-03-25T17:00:44.854" v="43" actId="20577"/>
          <ac:spMkLst>
            <pc:docMk/>
            <pc:sldMk cId="3297474245" sldId="290"/>
            <ac:spMk id="2" creationId="{44B89300-77ED-46E6-8198-19CD00A797A0}"/>
          </ac:spMkLst>
        </pc:spChg>
        <pc:spChg chg="add del">
          <ac:chgData name="David Dorrell" userId="556c7fe4-6306-41d2-adb8-0316824c7507" providerId="ADAL" clId="{85F821A6-BB3F-4811-B508-845682B91847}" dt="2020-03-25T17:00:00.593" v="37"/>
          <ac:spMkLst>
            <pc:docMk/>
            <pc:sldMk cId="3297474245" sldId="290"/>
            <ac:spMk id="5" creationId="{B783CA6B-5A9E-44FA-AFDF-7528E744D449}"/>
          </ac:spMkLst>
        </pc:spChg>
        <pc:spChg chg="add">
          <ac:chgData name="David Dorrell" userId="556c7fe4-6306-41d2-adb8-0316824c7507" providerId="ADAL" clId="{85F821A6-BB3F-4811-B508-845682B91847}" dt="2020-03-25T17:00:21.383" v="38"/>
          <ac:spMkLst>
            <pc:docMk/>
            <pc:sldMk cId="3297474245" sldId="290"/>
            <ac:spMk id="6" creationId="{B37FD3D7-57BF-4413-86D7-81B6DE32074E}"/>
          </ac:spMkLst>
        </pc:spChg>
      </pc:sldChg>
      <pc:sldChg chg="ord">
        <pc:chgData name="David Dorrell" userId="556c7fe4-6306-41d2-adb8-0316824c7507" providerId="ADAL" clId="{85F821A6-BB3F-4811-B508-845682B91847}" dt="2020-03-25T16:56:45.906" v="26"/>
        <pc:sldMkLst>
          <pc:docMk/>
          <pc:sldMk cId="1977509499" sldId="291"/>
        </pc:sldMkLst>
      </pc:sldChg>
      <pc:sldChg chg="ord">
        <pc:chgData name="David Dorrell" userId="556c7fe4-6306-41d2-adb8-0316824c7507" providerId="ADAL" clId="{85F821A6-BB3F-4811-B508-845682B91847}" dt="2020-03-25T16:56:56.870" v="27"/>
        <pc:sldMkLst>
          <pc:docMk/>
          <pc:sldMk cId="1099299544" sldId="292"/>
        </pc:sldMkLst>
      </pc:sldChg>
      <pc:sldChg chg="addSp ord">
        <pc:chgData name="David Dorrell" userId="556c7fe4-6306-41d2-adb8-0316824c7507" providerId="ADAL" clId="{85F821A6-BB3F-4811-B508-845682B91847}" dt="2020-03-25T17:01:48.948" v="47"/>
        <pc:sldMkLst>
          <pc:docMk/>
          <pc:sldMk cId="3190631930" sldId="293"/>
        </pc:sldMkLst>
        <pc:spChg chg="add">
          <ac:chgData name="David Dorrell" userId="556c7fe4-6306-41d2-adb8-0316824c7507" providerId="ADAL" clId="{85F821A6-BB3F-4811-B508-845682B91847}" dt="2020-03-25T17:01:48.948" v="47"/>
          <ac:spMkLst>
            <pc:docMk/>
            <pc:sldMk cId="3190631930" sldId="293"/>
            <ac:spMk id="4" creationId="{C1EEAB24-669E-4E75-A7CE-873BABEBA1E8}"/>
          </ac:spMkLst>
        </pc:spChg>
      </pc:sldChg>
      <pc:sldChg chg="del">
        <pc:chgData name="David Dorrell" userId="556c7fe4-6306-41d2-adb8-0316824c7507" providerId="ADAL" clId="{85F821A6-BB3F-4811-B508-845682B91847}" dt="2020-03-25T16:59:11.663" v="35" actId="2696"/>
        <pc:sldMkLst>
          <pc:docMk/>
          <pc:sldMk cId="699161707" sldId="294"/>
        </pc:sldMkLst>
      </pc:sldChg>
      <pc:sldChg chg="addSp ord">
        <pc:chgData name="David Dorrell" userId="556c7fe4-6306-41d2-adb8-0316824c7507" providerId="ADAL" clId="{85F821A6-BB3F-4811-B508-845682B91847}" dt="2020-03-25T17:02:50.505" v="55"/>
        <pc:sldMkLst>
          <pc:docMk/>
          <pc:sldMk cId="2310604442" sldId="295"/>
        </pc:sldMkLst>
        <pc:spChg chg="add">
          <ac:chgData name="David Dorrell" userId="556c7fe4-6306-41d2-adb8-0316824c7507" providerId="ADAL" clId="{85F821A6-BB3F-4811-B508-845682B91847}" dt="2020-03-25T17:02:50.505" v="55"/>
          <ac:spMkLst>
            <pc:docMk/>
            <pc:sldMk cId="2310604442" sldId="295"/>
            <ac:spMk id="4" creationId="{C7436D5F-A6EF-432B-9471-AC8BDCD3A2E9}"/>
          </ac:spMkLst>
        </pc:spChg>
      </pc:sldChg>
      <pc:sldChg chg="addSp ord">
        <pc:chgData name="David Dorrell" userId="556c7fe4-6306-41d2-adb8-0316824c7507" providerId="ADAL" clId="{85F821A6-BB3F-4811-B508-845682B91847}" dt="2020-03-25T17:03:02.424" v="57"/>
        <pc:sldMkLst>
          <pc:docMk/>
          <pc:sldMk cId="2909666226" sldId="296"/>
        </pc:sldMkLst>
        <pc:spChg chg="add">
          <ac:chgData name="David Dorrell" userId="556c7fe4-6306-41d2-adb8-0316824c7507" providerId="ADAL" clId="{85F821A6-BB3F-4811-B508-845682B91847}" dt="2020-03-25T17:03:02.424" v="57"/>
          <ac:spMkLst>
            <pc:docMk/>
            <pc:sldMk cId="2909666226" sldId="296"/>
            <ac:spMk id="8" creationId="{B8347C23-802C-4B2F-BE71-7B4C8133BFBD}"/>
          </ac:spMkLst>
        </pc:spChg>
      </pc:sldChg>
      <pc:sldChg chg="ord">
        <pc:chgData name="David Dorrell" userId="556c7fe4-6306-41d2-adb8-0316824c7507" providerId="ADAL" clId="{85F821A6-BB3F-4811-B508-845682B91847}" dt="2020-03-25T16:57:45.705" v="30"/>
        <pc:sldMkLst>
          <pc:docMk/>
          <pc:sldMk cId="1723805489" sldId="297"/>
        </pc:sldMkLst>
      </pc:sldChg>
      <pc:sldChg chg="ord">
        <pc:chgData name="David Dorrell" userId="556c7fe4-6306-41d2-adb8-0316824c7507" providerId="ADAL" clId="{85F821A6-BB3F-4811-B508-845682B91847}" dt="2020-03-25T16:50:59.665" v="9"/>
        <pc:sldMkLst>
          <pc:docMk/>
          <pc:sldMk cId="2564942057" sldId="298"/>
        </pc:sldMkLst>
      </pc:sldChg>
      <pc:sldChg chg="ord">
        <pc:chgData name="David Dorrell" userId="556c7fe4-6306-41d2-adb8-0316824c7507" providerId="ADAL" clId="{85F821A6-BB3F-4811-B508-845682B91847}" dt="2020-03-25T16:50:59.665" v="9"/>
        <pc:sldMkLst>
          <pc:docMk/>
          <pc:sldMk cId="2351636679" sldId="299"/>
        </pc:sldMkLst>
      </pc:sldChg>
      <pc:sldChg chg="ord">
        <pc:chgData name="David Dorrell" userId="556c7fe4-6306-41d2-adb8-0316824c7507" providerId="ADAL" clId="{85F821A6-BB3F-4811-B508-845682B91847}" dt="2020-03-25T16:57:56.116" v="32"/>
        <pc:sldMkLst>
          <pc:docMk/>
          <pc:sldMk cId="3646569609" sldId="300"/>
        </pc:sldMkLst>
      </pc:sldChg>
      <pc:sldChg chg="ord">
        <pc:chgData name="David Dorrell" userId="556c7fe4-6306-41d2-adb8-0316824c7507" providerId="ADAL" clId="{85F821A6-BB3F-4811-B508-845682B91847}" dt="2020-03-25T16:53:16.026" v="16"/>
        <pc:sldMkLst>
          <pc:docMk/>
          <pc:sldMk cId="1831812274" sldId="301"/>
        </pc:sldMkLst>
      </pc:sldChg>
      <pc:sldChg chg="ord">
        <pc:chgData name="David Dorrell" userId="556c7fe4-6306-41d2-adb8-0316824c7507" providerId="ADAL" clId="{85F821A6-BB3F-4811-B508-845682B91847}" dt="2020-03-25T16:53:34.625" v="18"/>
        <pc:sldMkLst>
          <pc:docMk/>
          <pc:sldMk cId="1394753462" sldId="302"/>
        </pc:sldMkLst>
      </pc:sldChg>
      <pc:sldChg chg="addSp ord">
        <pc:chgData name="David Dorrell" userId="556c7fe4-6306-41d2-adb8-0316824c7507" providerId="ADAL" clId="{85F821A6-BB3F-4811-B508-845682B91847}" dt="2020-03-25T17:02:17.565" v="51"/>
        <pc:sldMkLst>
          <pc:docMk/>
          <pc:sldMk cId="508913417" sldId="303"/>
        </pc:sldMkLst>
        <pc:spChg chg="add">
          <ac:chgData name="David Dorrell" userId="556c7fe4-6306-41d2-adb8-0316824c7507" providerId="ADAL" clId="{85F821A6-BB3F-4811-B508-845682B91847}" dt="2020-03-25T17:02:17.565" v="51"/>
          <ac:spMkLst>
            <pc:docMk/>
            <pc:sldMk cId="508913417" sldId="303"/>
            <ac:spMk id="18" creationId="{06389E4E-BB1A-486C-870B-448A1C4EE248}"/>
          </ac:spMkLst>
        </pc:spChg>
      </pc:sldChg>
      <pc:sldChg chg="addSp ord">
        <pc:chgData name="David Dorrell" userId="556c7fe4-6306-41d2-adb8-0316824c7507" providerId="ADAL" clId="{85F821A6-BB3F-4811-B508-845682B91847}" dt="2020-03-25T17:02:32.863" v="53"/>
        <pc:sldMkLst>
          <pc:docMk/>
          <pc:sldMk cId="1175268250" sldId="304"/>
        </pc:sldMkLst>
        <pc:spChg chg="add">
          <ac:chgData name="David Dorrell" userId="556c7fe4-6306-41d2-adb8-0316824c7507" providerId="ADAL" clId="{85F821A6-BB3F-4811-B508-845682B91847}" dt="2020-03-25T17:02:32.863" v="53"/>
          <ac:spMkLst>
            <pc:docMk/>
            <pc:sldMk cId="1175268250" sldId="304"/>
            <ac:spMk id="4" creationId="{9D34A3BA-9B74-43B9-B783-C0EC2540A8D4}"/>
          </ac:spMkLst>
        </pc:spChg>
      </pc:sldChg>
      <pc:sldChg chg="ord">
        <pc:chgData name="David Dorrell" userId="556c7fe4-6306-41d2-adb8-0316824c7507" providerId="ADAL" clId="{85F821A6-BB3F-4811-B508-845682B91847}" dt="2020-03-25T16:58:48.791" v="33"/>
        <pc:sldMkLst>
          <pc:docMk/>
          <pc:sldMk cId="2059982589" sldId="305"/>
        </pc:sldMkLst>
      </pc:sldChg>
      <pc:sldChg chg="ord">
        <pc:chgData name="David Dorrell" userId="556c7fe4-6306-41d2-adb8-0316824c7507" providerId="ADAL" clId="{85F821A6-BB3F-4811-B508-845682B91847}" dt="2020-03-25T16:58:48.791" v="33"/>
        <pc:sldMkLst>
          <pc:docMk/>
          <pc:sldMk cId="3923652500" sldId="306"/>
        </pc:sldMkLst>
      </pc:sldChg>
      <pc:sldChg chg="ord">
        <pc:chgData name="David Dorrell" userId="556c7fe4-6306-41d2-adb8-0316824c7507" providerId="ADAL" clId="{85F821A6-BB3F-4811-B508-845682B91847}" dt="2020-03-25T16:59:06.450" v="34"/>
        <pc:sldMkLst>
          <pc:docMk/>
          <pc:sldMk cId="503011163" sldId="307"/>
        </pc:sldMkLst>
      </pc:sldChg>
      <pc:sldChg chg="ord">
        <pc:chgData name="David Dorrell" userId="556c7fe4-6306-41d2-adb8-0316824c7507" providerId="ADAL" clId="{85F821A6-BB3F-4811-B508-845682B91847}" dt="2020-03-25T16:59:06.450" v="34"/>
        <pc:sldMkLst>
          <pc:docMk/>
          <pc:sldMk cId="2338547892" sldId="308"/>
        </pc:sldMkLst>
      </pc:sldChg>
      <pc:sldChg chg="ord">
        <pc:chgData name="David Dorrell" userId="556c7fe4-6306-41d2-adb8-0316824c7507" providerId="ADAL" clId="{85F821A6-BB3F-4811-B508-845682B91847}" dt="2020-03-25T16:59:06.450" v="34"/>
        <pc:sldMkLst>
          <pc:docMk/>
          <pc:sldMk cId="463885097" sldId="309"/>
        </pc:sldMkLst>
      </pc:sldChg>
      <pc:sldChg chg="del">
        <pc:chgData name="David Dorrell" userId="556c7fe4-6306-41d2-adb8-0316824c7507" providerId="ADAL" clId="{85F821A6-BB3F-4811-B508-845682B91847}" dt="2020-03-25T16:30:35.241" v="1" actId="2696"/>
        <pc:sldMkLst>
          <pc:docMk/>
          <pc:sldMk cId="1264048747" sldId="310"/>
        </pc:sldMkLst>
      </pc:sldChg>
      <pc:sldChg chg="ord">
        <pc:chgData name="David Dorrell" userId="556c7fe4-6306-41d2-adb8-0316824c7507" providerId="ADAL" clId="{85F821A6-BB3F-4811-B508-845682B91847}" dt="2020-03-25T16:31:33.635" v="3"/>
        <pc:sldMkLst>
          <pc:docMk/>
          <pc:sldMk cId="572851905" sldId="311"/>
        </pc:sldMkLst>
      </pc:sldChg>
      <pc:sldChg chg="ord">
        <pc:chgData name="David Dorrell" userId="556c7fe4-6306-41d2-adb8-0316824c7507" providerId="ADAL" clId="{85F821A6-BB3F-4811-B508-845682B91847}" dt="2020-03-25T16:50:21.467" v="7"/>
        <pc:sldMkLst>
          <pc:docMk/>
          <pc:sldMk cId="199018497" sldId="312"/>
        </pc:sldMkLst>
      </pc:sldChg>
      <pc:sldChg chg="addSp ord">
        <pc:chgData name="David Dorrell" userId="556c7fe4-6306-41d2-adb8-0316824c7507" providerId="ADAL" clId="{85F821A6-BB3F-4811-B508-845682B91847}" dt="2020-03-25T17:01:28.540" v="45"/>
        <pc:sldMkLst>
          <pc:docMk/>
          <pc:sldMk cId="951087410" sldId="313"/>
        </pc:sldMkLst>
        <pc:spChg chg="add">
          <ac:chgData name="David Dorrell" userId="556c7fe4-6306-41d2-adb8-0316824c7507" providerId="ADAL" clId="{85F821A6-BB3F-4811-B508-845682B91847}" dt="2020-03-25T17:01:28.540" v="45"/>
          <ac:spMkLst>
            <pc:docMk/>
            <pc:sldMk cId="951087410" sldId="313"/>
            <ac:spMk id="4" creationId="{06D8B21A-8DF2-489E-A093-E62991A39764}"/>
          </ac:spMkLst>
        </pc:spChg>
      </pc:sldChg>
      <pc:sldChg chg="ord">
        <pc:chgData name="David Dorrell" userId="556c7fe4-6306-41d2-adb8-0316824c7507" providerId="ADAL" clId="{85F821A6-BB3F-4811-B508-845682B91847}" dt="2020-03-25T16:50:21.467" v="7"/>
        <pc:sldMkLst>
          <pc:docMk/>
          <pc:sldMk cId="3292594559" sldId="314"/>
        </pc:sldMkLst>
      </pc:sldChg>
      <pc:sldChg chg="ord">
        <pc:chgData name="David Dorrell" userId="556c7fe4-6306-41d2-adb8-0316824c7507" providerId="ADAL" clId="{85F821A6-BB3F-4811-B508-845682B91847}" dt="2020-03-25T16:50:21.467" v="7"/>
        <pc:sldMkLst>
          <pc:docMk/>
          <pc:sldMk cId="3001683453" sldId="315"/>
        </pc:sldMkLst>
      </pc:sldChg>
      <pc:sldChg chg="del">
        <pc:chgData name="David Dorrell" userId="556c7fe4-6306-41d2-adb8-0316824c7507" providerId="ADAL" clId="{85F821A6-BB3F-4811-B508-845682B91847}" dt="2020-03-25T17:00:59.666" v="44" actId="2696"/>
        <pc:sldMkLst>
          <pc:docMk/>
          <pc:sldMk cId="113522385" sldId="320"/>
        </pc:sldMkLst>
      </pc:sldChg>
      <pc:sldChg chg="del">
        <pc:chgData name="David Dorrell" userId="556c7fe4-6306-41d2-adb8-0316824c7507" providerId="ADAL" clId="{85F821A6-BB3F-4811-B508-845682B91847}" dt="2020-03-25T17:01:34.039" v="46" actId="2696"/>
        <pc:sldMkLst>
          <pc:docMk/>
          <pc:sldMk cId="4012920870" sldId="321"/>
        </pc:sldMkLst>
      </pc:sldChg>
      <pc:sldChg chg="del">
        <pc:chgData name="David Dorrell" userId="556c7fe4-6306-41d2-adb8-0316824c7507" providerId="ADAL" clId="{85F821A6-BB3F-4811-B508-845682B91847}" dt="2020-03-25T17:01:52.070" v="48" actId="2696"/>
        <pc:sldMkLst>
          <pc:docMk/>
          <pc:sldMk cId="3180399354" sldId="322"/>
        </pc:sldMkLst>
      </pc:sldChg>
      <pc:sldChg chg="del">
        <pc:chgData name="David Dorrell" userId="556c7fe4-6306-41d2-adb8-0316824c7507" providerId="ADAL" clId="{85F821A6-BB3F-4811-B508-845682B91847}" dt="2020-03-25T17:02:07.561" v="50" actId="2696"/>
        <pc:sldMkLst>
          <pc:docMk/>
          <pc:sldMk cId="3406884972" sldId="323"/>
        </pc:sldMkLst>
      </pc:sldChg>
      <pc:sldChg chg="del">
        <pc:chgData name="David Dorrell" userId="556c7fe4-6306-41d2-adb8-0316824c7507" providerId="ADAL" clId="{85F821A6-BB3F-4811-B508-845682B91847}" dt="2020-03-25T17:02:20.889" v="52" actId="2696"/>
        <pc:sldMkLst>
          <pc:docMk/>
          <pc:sldMk cId="3649350456" sldId="324"/>
        </pc:sldMkLst>
      </pc:sldChg>
      <pc:sldChg chg="del">
        <pc:chgData name="David Dorrell" userId="556c7fe4-6306-41d2-adb8-0316824c7507" providerId="ADAL" clId="{85F821A6-BB3F-4811-B508-845682B91847}" dt="2020-03-25T17:02:36.059" v="54" actId="2696"/>
        <pc:sldMkLst>
          <pc:docMk/>
          <pc:sldMk cId="3183450559" sldId="325"/>
        </pc:sldMkLst>
      </pc:sldChg>
      <pc:sldChg chg="del">
        <pc:chgData name="David Dorrell" userId="556c7fe4-6306-41d2-adb8-0316824c7507" providerId="ADAL" clId="{85F821A6-BB3F-4811-B508-845682B91847}" dt="2020-03-25T17:02:53.347" v="56" actId="2696"/>
        <pc:sldMkLst>
          <pc:docMk/>
          <pc:sldMk cId="3944062329" sldId="326"/>
        </pc:sldMkLst>
      </pc:sldChg>
      <pc:sldChg chg="del">
        <pc:chgData name="David Dorrell" userId="556c7fe4-6306-41d2-adb8-0316824c7507" providerId="ADAL" clId="{85F821A6-BB3F-4811-B508-845682B91847}" dt="2020-03-25T17:03:17.365" v="58" actId="2696"/>
        <pc:sldMkLst>
          <pc:docMk/>
          <pc:sldMk cId="1722236446" sldId="327"/>
        </pc:sldMkLst>
      </pc:sldChg>
    </pc:docChg>
  </pc:docChgLst>
  <pc:docChgLst>
    <pc:chgData name="Todd Lindley" userId="S::tlindley1@ggc.edu::75ac45f4-619d-49b8-9dc6-6a365bf061db" providerId="AD" clId="Web-{26E58558-6A6F-9751-F4A5-072D7FA32826}"/>
    <pc:docChg chg="modSld">
      <pc:chgData name="Todd Lindley" userId="S::tlindley1@ggc.edu::75ac45f4-619d-49b8-9dc6-6a365bf061db" providerId="AD" clId="Web-{26E58558-6A6F-9751-F4A5-072D7FA32826}" dt="2020-07-07T06:13:46.416" v="178" actId="20577"/>
      <pc:docMkLst>
        <pc:docMk/>
      </pc:docMkLst>
      <pc:sldChg chg="modSp">
        <pc:chgData name="Todd Lindley" userId="S::tlindley1@ggc.edu::75ac45f4-619d-49b8-9dc6-6a365bf061db" providerId="AD" clId="Web-{26E58558-6A6F-9751-F4A5-072D7FA32826}" dt="2020-07-07T06:13:23.150" v="176" actId="20577"/>
        <pc:sldMkLst>
          <pc:docMk/>
          <pc:sldMk cId="3489847661" sldId="328"/>
        </pc:sldMkLst>
        <pc:spChg chg="mod">
          <ac:chgData name="Todd Lindley" userId="S::tlindley1@ggc.edu::75ac45f4-619d-49b8-9dc6-6a365bf061db" providerId="AD" clId="Web-{26E58558-6A6F-9751-F4A5-072D7FA32826}" dt="2020-07-07T06:13:23.150" v="176" actId="20577"/>
          <ac:spMkLst>
            <pc:docMk/>
            <pc:sldMk cId="3489847661" sldId="328"/>
            <ac:spMk id="33689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7/6/2020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7/6/2020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C3E1B-CC3D-4F0A-A38B-2ADE1DE01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4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4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71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68326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1517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0575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3945235"/>
            <a:ext cx="10360501" cy="46166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7671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706" y="1141414"/>
            <a:ext cx="5383398" cy="208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3251" y="1141414"/>
            <a:ext cx="5383398" cy="208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0743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39344"/>
            <a:ext cx="5385514" cy="535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18281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39344"/>
            <a:ext cx="5387630" cy="5355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18281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449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42971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78973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2382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350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8946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6832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350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3951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3746" y="1141414"/>
            <a:ext cx="7792903" cy="23821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2618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619" y="0"/>
            <a:ext cx="3047206" cy="3498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2086" y="0"/>
            <a:ext cx="3656386" cy="3498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9752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9" y="166688"/>
            <a:ext cx="6066904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6"/>
          <p:cNvSpPr>
            <a:spLocks noChangeArrowheads="1"/>
          </p:cNvSpPr>
          <p:nvPr userDrawn="1"/>
        </p:nvSpPr>
        <p:spPr bwMode="gray">
          <a:xfrm>
            <a:off x="0" y="6400800"/>
            <a:ext cx="12190942" cy="457200"/>
          </a:xfrm>
          <a:prstGeom prst="rect">
            <a:avLst/>
          </a:prstGeom>
          <a:solidFill>
            <a:srgbClr val="ED6B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Picture 1027" descr="Pearson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74" y="6356351"/>
            <a:ext cx="203781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28" descr="Pearson_Strap_Bound_Wh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6351"/>
            <a:ext cx="23488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165057" y="6103938"/>
            <a:ext cx="459197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200">
                <a:solidFill>
                  <a:srgbClr val="0D0D0D"/>
                </a:solidFill>
                <a:latin typeface="Arial" pitchFamily="34" charset="0"/>
              </a:rPr>
              <a:t>© 2013 Pearson Education, Inc.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094412" y="0"/>
            <a:ext cx="6094413" cy="640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IN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6094412" y="5549901"/>
            <a:ext cx="6094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N" sz="1800">
                <a:solidFill>
                  <a:srgbClr val="E46C0A"/>
                </a:solidFill>
                <a:latin typeface="Arial" pitchFamily="34" charset="0"/>
              </a:rPr>
              <a:t>Karl Byrand, </a:t>
            </a:r>
          </a:p>
          <a:p>
            <a:r>
              <a:rPr lang="en-IN" sz="1800">
                <a:solidFill>
                  <a:srgbClr val="E46C0A"/>
                </a:solidFill>
                <a:latin typeface="Arial" pitchFamily="34" charset="0"/>
              </a:rPr>
              <a:t>University of Wisconsin-Sheboygan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6557843" y="404814"/>
            <a:ext cx="5167554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Contemporary</a:t>
            </a:r>
          </a:p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Human </a:t>
            </a:r>
          </a:p>
          <a:p>
            <a:pPr algn="ctr">
              <a:defRPr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Geography, 2e</a:t>
            </a:r>
          </a:p>
        </p:txBody>
      </p: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6767337" y="3030538"/>
            <a:ext cx="4748563" cy="1389062"/>
            <a:chOff x="5076825" y="2954338"/>
            <a:chExt cx="3562350" cy="1389062"/>
          </a:xfrm>
        </p:grpSpPr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6427963" y="2954338"/>
              <a:ext cx="860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Lectures</a:t>
              </a:r>
              <a:endParaRPr lang="en-IN" sz="18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5486400" y="3340100"/>
              <a:ext cx="2743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40000"/>
                </a:spcBef>
                <a:buSzPct val="80000"/>
                <a:buFont typeface="Verdana" pitchFamily="34" charset="0"/>
                <a:buNone/>
              </a:pPr>
              <a:r>
                <a:rPr lang="en-US" sz="3200" b="1">
                  <a:solidFill>
                    <a:srgbClr val="000000"/>
                  </a:solidFill>
                  <a:latin typeface="Arial" pitchFamily="34" charset="0"/>
                </a:rPr>
                <a:t>Chapter 2</a:t>
              </a:r>
              <a:endParaRPr lang="en-US" sz="3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5076825" y="3943350"/>
              <a:ext cx="35623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4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615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62141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5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360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5"/>
            <a:ext cx="9429932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2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2209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1" y="990601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1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3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9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7879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1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1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2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2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4" y="1803402"/>
            <a:ext cx="6602282" cy="4267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4" y="1803402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6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4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9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7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7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8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gray">
          <a:xfrm>
            <a:off x="0" y="6397625"/>
            <a:ext cx="1218247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88825" cy="612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706" y="1141414"/>
            <a:ext cx="10969943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16388" y="6553200"/>
            <a:ext cx="719690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0731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hf sldNum="0" hdr="0" dt="0"/>
  <p:txStyles>
    <p:titleStyle>
      <a:lvl1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40000"/>
        </a:spcBef>
        <a:spcAft>
          <a:spcPct val="0"/>
        </a:spcAft>
        <a:defRPr sz="3200" b="1">
          <a:solidFill>
            <a:schemeClr val="bg2"/>
          </a:solidFill>
          <a:latin typeface="Arial" pitchFamily="34" charset="0"/>
          <a:cs typeface="Arial" pitchFamily="34" charset="0"/>
        </a:defRPr>
      </a:lvl9pPr>
    </p:titleStyle>
    <p:bodyStyle>
      <a:lvl1pPr marL="346075" indent="-3460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257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9825" indent="-22383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5425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3838" algn="l" defTabSz="85725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0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2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4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613" indent="-223838" algn="l" defTabSz="857250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7/6/2020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9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33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9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37964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64338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713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17087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43461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9836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6210" indent="-185215" algn="l" defTabSz="685983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od-infobase-com.us1.proxy.openathens.net/p_ViewVideo.aspx?xtid=48535&amp;tScript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gc.kanopy.com/video/population-boom" TargetMode="External"/><Relationship Id="rId5" Type="http://schemas.openxmlformats.org/officeDocument/2006/relationships/hyperlink" Target="https://ggc.kanopy.com/video/coming-age-america" TargetMode="External"/><Relationship Id="rId4" Type="http://schemas.openxmlformats.org/officeDocument/2006/relationships/hyperlink" Target="https://youtu.be/vrO3TfJc9Q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4"/>
            <a:ext cx="9429931" cy="716630"/>
          </a:xfrm>
        </p:spPr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212" y="586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Lecture Notes by Dorrell, Henderson, Lindley, &amp; Connor.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276" y="261633"/>
            <a:ext cx="70782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Introduction to Human Geography (2018)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University of North Georgia Press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9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CD7EB4-4565-4C45-8282-C74F3332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Malthus’ Assumptions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013CF-1E03-413F-816A-1AE70165ED8E}"/>
              </a:ext>
            </a:extLst>
          </p:cNvPr>
          <p:cNvSpPr/>
          <p:nvPr/>
        </p:nvSpPr>
        <p:spPr>
          <a:xfrm>
            <a:off x="1674812" y="22860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Humans would not voluntarily limit their reproduction.</a:t>
            </a:r>
          </a:p>
          <a:p>
            <a:r>
              <a:rPr lang="en-US" sz="2400" dirty="0"/>
              <a:t>2. Farming technology would suddenly stop advancing.</a:t>
            </a:r>
          </a:p>
          <a:p>
            <a:r>
              <a:rPr lang="en-US" sz="2400" dirty="0"/>
              <a:t>3. Food distribution systems would not improve.</a:t>
            </a:r>
          </a:p>
          <a:p>
            <a:r>
              <a:rPr lang="en-US" sz="2400" dirty="0"/>
              <a:t>4. Land would become unusable from overuse.</a:t>
            </a:r>
          </a:p>
        </p:txBody>
      </p:sp>
    </p:spTree>
    <p:extLst>
      <p:ext uri="{BB962C8B-B14F-4D97-AF65-F5344CB8AC3E}">
        <p14:creationId xmlns:p14="http://schemas.microsoft.com/office/powerpoint/2010/main" val="32925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CD7EB4-4565-4C45-8282-C74F3332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Malthus’ Assumptions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013CF-1E03-413F-816A-1AE70165ED8E}"/>
              </a:ext>
            </a:extLst>
          </p:cNvPr>
          <p:cNvSpPr/>
          <p:nvPr/>
        </p:nvSpPr>
        <p:spPr>
          <a:xfrm>
            <a:off x="1674812" y="22860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</a:t>
            </a:r>
            <a:r>
              <a:rPr lang="en-US" sz="2400" strike="sngStrike" dirty="0"/>
              <a:t>Humans would not voluntarily limit their reproduction.</a:t>
            </a:r>
          </a:p>
          <a:p>
            <a:r>
              <a:rPr lang="en-US" sz="2400" dirty="0"/>
              <a:t>2. </a:t>
            </a:r>
            <a:r>
              <a:rPr lang="en-US" sz="2400" strike="sngStrike" dirty="0"/>
              <a:t>Farming technology would suddenly stop advancing.</a:t>
            </a:r>
          </a:p>
          <a:p>
            <a:r>
              <a:rPr lang="en-US" sz="2400" dirty="0"/>
              <a:t>3. </a:t>
            </a:r>
            <a:r>
              <a:rPr lang="en-US" sz="2400" strike="sngStrike" dirty="0"/>
              <a:t>Food distribution systems would not improve.</a:t>
            </a:r>
          </a:p>
          <a:p>
            <a:r>
              <a:rPr lang="en-US" sz="2400" dirty="0"/>
              <a:t>4. Land would become unusable from overuse.  Maybe?</a:t>
            </a:r>
          </a:p>
        </p:txBody>
      </p:sp>
    </p:spTree>
    <p:extLst>
      <p:ext uri="{BB962C8B-B14F-4D97-AF65-F5344CB8AC3E}">
        <p14:creationId xmlns:p14="http://schemas.microsoft.com/office/powerpoint/2010/main" val="30016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3C16-6E8A-46FA-ADFD-717B4D2C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was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AF683-1A56-4093-8F60-ADEFCC7EE4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Malthus</a:t>
            </a:r>
          </a:p>
          <a:p>
            <a:pPr marL="0" indent="0">
              <a:buNone/>
            </a:pPr>
            <a:r>
              <a:rPr lang="en-US" dirty="0"/>
              <a:t>Locally and immediately</a:t>
            </a:r>
          </a:p>
          <a:p>
            <a:pPr marL="0" indent="0">
              <a:buNone/>
            </a:pPr>
            <a:r>
              <a:rPr lang="en-US" dirty="0"/>
              <a:t>Local resource crises are still common.</a:t>
            </a:r>
          </a:p>
          <a:p>
            <a:pPr marL="0" indent="0">
              <a:buNone/>
            </a:pPr>
            <a:r>
              <a:rPr lang="en-US" dirty="0"/>
              <a:t>Technological improvements often lag behind population increases.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4CF8C-7560-444F-8929-A376BC0547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Boserup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Globally and over time</a:t>
            </a:r>
          </a:p>
          <a:p>
            <a:pPr marL="0" indent="0">
              <a:buNone/>
            </a:pPr>
            <a:r>
              <a:rPr lang="en-US" dirty="0"/>
              <a:t>Our ability to provide for ourselves has dramatically increased over time.  </a:t>
            </a:r>
          </a:p>
          <a:p>
            <a:pPr marL="0" indent="0">
              <a:buNone/>
            </a:pPr>
            <a:r>
              <a:rPr lang="en-US" dirty="0"/>
              <a:t>No rational person would compare the lifestyle of current developed countries with that of the past.</a:t>
            </a:r>
          </a:p>
        </p:txBody>
      </p:sp>
    </p:spTree>
    <p:extLst>
      <p:ext uri="{BB962C8B-B14F-4D97-AF65-F5344CB8AC3E}">
        <p14:creationId xmlns:p14="http://schemas.microsoft.com/office/powerpoint/2010/main" val="1990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7880A-BD56-4120-8B05-10425A8E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24" y="2286000"/>
            <a:ext cx="5972175" cy="4038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DA957F-F972-46EB-B40B-860E1B3A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places are growing fastest?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EEAB24-669E-4E75-A7CE-873BABEBA1E8}"/>
              </a:ext>
            </a:extLst>
          </p:cNvPr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2.3 Population and Development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6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32CDE-9B75-4AFE-832D-E36213728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74" y="1504950"/>
            <a:ext cx="5857875" cy="38481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33827D-2695-4476-9CC3-687376D9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costs are associated with large elderly populations?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ECB5CC-F08E-4463-9009-ABEF121D2D86}"/>
              </a:ext>
            </a:extLst>
          </p:cNvPr>
          <p:cNvCxnSpPr/>
          <p:nvPr/>
        </p:nvCxnSpPr>
        <p:spPr>
          <a:xfrm flipH="1">
            <a:off x="6399212" y="2743200"/>
            <a:ext cx="2971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1903E3-A2E4-4495-933F-ECC721DE53E1}"/>
              </a:ext>
            </a:extLst>
          </p:cNvPr>
          <p:cNvSpPr txBox="1"/>
          <p:nvPr/>
        </p:nvSpPr>
        <p:spPr>
          <a:xfrm>
            <a:off x="9371012" y="2281535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that life expectancy is much shorter here.</a:t>
            </a:r>
          </a:p>
        </p:txBody>
      </p:sp>
    </p:spTree>
    <p:extLst>
      <p:ext uri="{BB962C8B-B14F-4D97-AF65-F5344CB8AC3E}">
        <p14:creationId xmlns:p14="http://schemas.microsoft.com/office/powerpoint/2010/main" val="18318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BE016-DF1E-4FA1-918D-D388AAED2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137" y="1490662"/>
            <a:ext cx="5924550" cy="38766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C6DB95-70BB-4EEF-B797-A5C2B09D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costs are associated with large young populations?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A51394-8F32-46F0-B3E0-1BD63238C3D0}"/>
              </a:ext>
            </a:extLst>
          </p:cNvPr>
          <p:cNvCxnSpPr/>
          <p:nvPr/>
        </p:nvCxnSpPr>
        <p:spPr>
          <a:xfrm flipH="1">
            <a:off x="6399212" y="2133600"/>
            <a:ext cx="30480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0ABADB8-55EF-4785-A5CC-11F79FBF3525}"/>
              </a:ext>
            </a:extLst>
          </p:cNvPr>
          <p:cNvSpPr txBox="1"/>
          <p:nvPr/>
        </p:nvSpPr>
        <p:spPr>
          <a:xfrm>
            <a:off x="9460040" y="1683275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Schooling is expensive and these places are very poor.</a:t>
            </a:r>
          </a:p>
        </p:txBody>
      </p:sp>
    </p:spTree>
    <p:extLst>
      <p:ext uri="{BB962C8B-B14F-4D97-AF65-F5344CB8AC3E}">
        <p14:creationId xmlns:p14="http://schemas.microsoft.com/office/powerpoint/2010/main" val="13947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0A796-B62B-4D7E-B9E3-C8236DED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99" y="1577975"/>
            <a:ext cx="6296025" cy="48482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9EB234-B9F8-4300-818A-FDCEE3C1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is dynamic-  Overpopulation?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8398F2-FC44-4DD4-81CB-5BF6D511862F}"/>
              </a:ext>
            </a:extLst>
          </p:cNvPr>
          <p:cNvCxnSpPr/>
          <p:nvPr/>
        </p:nvCxnSpPr>
        <p:spPr>
          <a:xfrm flipH="1">
            <a:off x="7389812" y="1828800"/>
            <a:ext cx="19812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28EA0B-DA68-4607-A41B-2FE84F739823}"/>
              </a:ext>
            </a:extLst>
          </p:cNvPr>
          <p:cNvSpPr txBox="1"/>
          <p:nvPr/>
        </p:nvSpPr>
        <p:spPr>
          <a:xfrm>
            <a:off x="9523413" y="18288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 has a very large population, but it feeds itself.  Sub-Saharan Africa has half the population of China, but is the most famine-prone part of the world.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666322-84FE-4E59-AB63-EC864CC75C44}"/>
              </a:ext>
            </a:extLst>
          </p:cNvPr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2.4 Population is Dynamic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F300C2-96D7-474B-BF02-A633E5A54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4" y="1709737"/>
            <a:ext cx="5781675" cy="343852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5A9B8F-0436-456D-942C-6E1AC5575B50}"/>
              </a:ext>
            </a:extLst>
          </p:cNvPr>
          <p:cNvCxnSpPr/>
          <p:nvPr/>
        </p:nvCxnSpPr>
        <p:spPr>
          <a:xfrm>
            <a:off x="2284412" y="3429000"/>
            <a:ext cx="23622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5EA2C5-CA3E-48AD-8013-94F3D62E3C03}"/>
              </a:ext>
            </a:extLst>
          </p:cNvPr>
          <p:cNvCxnSpPr/>
          <p:nvPr/>
        </p:nvCxnSpPr>
        <p:spPr>
          <a:xfrm>
            <a:off x="2284412" y="2362200"/>
            <a:ext cx="3276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F6E52B-6840-4692-B79A-38B5F8870741}"/>
              </a:ext>
            </a:extLst>
          </p:cNvPr>
          <p:cNvCxnSpPr/>
          <p:nvPr/>
        </p:nvCxnSpPr>
        <p:spPr>
          <a:xfrm flipH="1">
            <a:off x="6323012" y="1143000"/>
            <a:ext cx="29718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572561-3F66-4CD4-9956-41B1B5642F22}"/>
              </a:ext>
            </a:extLst>
          </p:cNvPr>
          <p:cNvCxnSpPr/>
          <p:nvPr/>
        </p:nvCxnSpPr>
        <p:spPr>
          <a:xfrm flipH="1">
            <a:off x="7466012" y="2362200"/>
            <a:ext cx="22860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588AD4-6A29-435F-97DA-D6B6500ADD91}"/>
              </a:ext>
            </a:extLst>
          </p:cNvPr>
          <p:cNvCxnSpPr/>
          <p:nvPr/>
        </p:nvCxnSpPr>
        <p:spPr>
          <a:xfrm flipH="1" flipV="1">
            <a:off x="8380412" y="3352800"/>
            <a:ext cx="13716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B13252-773F-4E83-BDD5-92B9DFF0BD5A}"/>
              </a:ext>
            </a:extLst>
          </p:cNvPr>
          <p:cNvSpPr txBox="1"/>
          <p:nvPr/>
        </p:nvSpPr>
        <p:spPr>
          <a:xfrm>
            <a:off x="719753" y="3212068"/>
            <a:ext cx="156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Pre-industrial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E0641-BFD1-4B97-A9F5-BEE92360B911}"/>
              </a:ext>
            </a:extLst>
          </p:cNvPr>
          <p:cNvSpPr txBox="1"/>
          <p:nvPr/>
        </p:nvSpPr>
        <p:spPr>
          <a:xfrm>
            <a:off x="740210" y="2177534"/>
            <a:ext cx="156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Yemen is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3D1A1-F76D-4701-A283-B5DBEC7D5318}"/>
              </a:ext>
            </a:extLst>
          </p:cNvPr>
          <p:cNvSpPr txBox="1"/>
          <p:nvPr/>
        </p:nvSpPr>
        <p:spPr>
          <a:xfrm>
            <a:off x="9294812" y="922810"/>
            <a:ext cx="160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Mexico is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5B0B7-1EDF-4B55-8EB6-DD023152367D}"/>
              </a:ext>
            </a:extLst>
          </p:cNvPr>
          <p:cNvSpPr txBox="1"/>
          <p:nvPr/>
        </p:nvSpPr>
        <p:spPr>
          <a:xfrm>
            <a:off x="9742957" y="1901222"/>
            <a:ext cx="169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at the end of this stage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7D442C-C410-4B43-8F94-462BC0DA97F2}"/>
              </a:ext>
            </a:extLst>
          </p:cNvPr>
          <p:cNvSpPr txBox="1"/>
          <p:nvPr/>
        </p:nvSpPr>
        <p:spPr>
          <a:xfrm>
            <a:off x="9742957" y="5073134"/>
            <a:ext cx="14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Japan is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6389E4E-BB1A-486C-870B-448A1C4EE248}"/>
              </a:ext>
            </a:extLst>
          </p:cNvPr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2.5 The Demographic Transition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9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7908A-F0FF-4873-A00D-C77357307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74" y="1452562"/>
            <a:ext cx="6162675" cy="39528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32C056-1E1A-404F-9494-A2728018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Density 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34A3BA-9B74-43B9-B783-C0EC2540A8D4}"/>
              </a:ext>
            </a:extLst>
          </p:cNvPr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2.6 Measuring the Impact of Population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2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1632B2-AEC8-4537-8EE8-EAB2A18BE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1419225"/>
            <a:ext cx="5943600" cy="40195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BB01D2-2A88-43D4-AA89-0EBC966F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Density 2</a:t>
            </a:r>
          </a:p>
        </p:txBody>
      </p:sp>
    </p:spTree>
    <p:extLst>
      <p:ext uri="{BB962C8B-B14F-4D97-AF65-F5344CB8AC3E}">
        <p14:creationId xmlns:p14="http://schemas.microsoft.com/office/powerpoint/2010/main" val="20599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685800"/>
            <a:ext cx="7315200" cy="301486"/>
          </a:xfrm>
        </p:spPr>
        <p:txBody>
          <a:bodyPr>
            <a:noAutofit/>
          </a:bodyPr>
          <a:lstStyle/>
          <a:p>
            <a:r>
              <a:rPr lang="en-US" dirty="0"/>
              <a:t>Chapter 1: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36812" y="1003328"/>
            <a:ext cx="7315200" cy="48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0066"/>
              </a:solidFill>
              <a:latin typeface="Verdana-Bold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66"/>
                </a:solidFill>
                <a:latin typeface="Verdana-Bold"/>
              </a:rPr>
              <a:t>STUDENT LEARNING OUTCOMES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By the end of this section, the student will be able to: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Understand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: the spatial organization of the human population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Explain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: the dynamics of population as they are reflected in fertility, morbidity, and mortality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Describe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: the relationship between population and other spatial phenomena such as living standards, agriculture, and health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: development, migration and population as a fluid self-balancing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8212" y="6581002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Introduction to Human Geography (2018). Dorrell, Henderson, Lindley, &amp; Connor. University of North Georgia Press.</a:t>
            </a:r>
          </a:p>
        </p:txBody>
      </p:sp>
    </p:spTree>
    <p:extLst>
      <p:ext uri="{BB962C8B-B14F-4D97-AF65-F5344CB8AC3E}">
        <p14:creationId xmlns:p14="http://schemas.microsoft.com/office/powerpoint/2010/main" val="848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43551-4FAD-45A6-8AAA-B8518DCE3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362" y="1395412"/>
            <a:ext cx="6134100" cy="40671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8D9F99-C51C-4B98-9857-2F42E2C9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Density 3</a:t>
            </a:r>
          </a:p>
        </p:txBody>
      </p:sp>
    </p:spTree>
    <p:extLst>
      <p:ext uri="{BB962C8B-B14F-4D97-AF65-F5344CB8AC3E}">
        <p14:creationId xmlns:p14="http://schemas.microsoft.com/office/powerpoint/2010/main" val="39236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FACBA-36B3-44C0-A309-681D47D6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1371600"/>
            <a:ext cx="5943600" cy="4114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26C47A-F563-44F3-945F-79FD8B3F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places growing the fastest are the poorest, Why?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436D5F-A6EF-432B-9471-AC8BDCD3A2E9}"/>
              </a:ext>
            </a:extLst>
          </p:cNvPr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sz="3000" kern="0">
                <a:solidFill>
                  <a:srgbClr val="FFFFFF"/>
                </a:solidFill>
                <a:latin typeface="Arial"/>
                <a:cs typeface="Arial"/>
              </a:rPr>
              <a:t>2.7 Future Population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6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89084D-9F28-43CE-BFB8-AD5D3802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387" y="752475"/>
            <a:ext cx="4972050" cy="5353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0BC2E-A2A8-475C-BF4E-262091EE4431}"/>
              </a:ext>
            </a:extLst>
          </p:cNvPr>
          <p:cNvSpPr txBox="1"/>
          <p:nvPr/>
        </p:nvSpPr>
        <p:spPr>
          <a:xfrm>
            <a:off x="836612" y="1828800"/>
            <a:ext cx="273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pyramids now</a:t>
            </a:r>
          </a:p>
        </p:txBody>
      </p:sp>
    </p:spTree>
    <p:extLst>
      <p:ext uri="{BB962C8B-B14F-4D97-AF65-F5344CB8AC3E}">
        <p14:creationId xmlns:p14="http://schemas.microsoft.com/office/powerpoint/2010/main" val="25649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E248AF-420B-4D8E-AEE9-50C7B76C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324" y="657225"/>
            <a:ext cx="5210175" cy="5543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A1B0FE-02B7-44D7-90E3-4813E1775E06}"/>
              </a:ext>
            </a:extLst>
          </p:cNvPr>
          <p:cNvSpPr txBox="1"/>
          <p:nvPr/>
        </p:nvSpPr>
        <p:spPr>
          <a:xfrm>
            <a:off x="1065212" y="2057400"/>
            <a:ext cx="225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pyramids</a:t>
            </a:r>
          </a:p>
          <a:p>
            <a:r>
              <a:rPr lang="en-US" dirty="0"/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235163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032D7-5B58-4553-B7F3-D8179D2E2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74" y="1309687"/>
            <a:ext cx="5934075" cy="42386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0974F7-FCEA-42EA-B706-A50F27B1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Crude Death Rate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7C3208-2165-4425-89BF-06942A252BC2}"/>
              </a:ext>
            </a:extLst>
          </p:cNvPr>
          <p:cNvCxnSpPr/>
          <p:nvPr/>
        </p:nvCxnSpPr>
        <p:spPr>
          <a:xfrm flipH="1">
            <a:off x="6475412" y="1905000"/>
            <a:ext cx="28194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2A95BD-4287-48F7-8898-5977C0B8F28B}"/>
              </a:ext>
            </a:extLst>
          </p:cNvPr>
          <p:cNvCxnSpPr/>
          <p:nvPr/>
        </p:nvCxnSpPr>
        <p:spPr>
          <a:xfrm flipH="1">
            <a:off x="6399212" y="1905000"/>
            <a:ext cx="2895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383751-3D53-4587-BF61-EF9CB0A25AA2}"/>
              </a:ext>
            </a:extLst>
          </p:cNvPr>
          <p:cNvSpPr txBox="1"/>
          <p:nvPr/>
        </p:nvSpPr>
        <p:spPr>
          <a:xfrm>
            <a:off x="9336473" y="1720334"/>
            <a:ext cx="2320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Eastern Europe has a Crude Death Rate similar to much poorer countries in Africa.  Why?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347C23-802C-4B2F-BE71-7B4C8133BFBD}"/>
              </a:ext>
            </a:extLst>
          </p:cNvPr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>
                <a:solidFill>
                  <a:srgbClr val="FFFFFF"/>
                </a:solidFill>
                <a:latin typeface="Arial"/>
                <a:cs typeface="Arial"/>
              </a:rPr>
              <a:t>2.8 Geography of Health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6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54EC38-58BA-4DAC-90A2-2129B72A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274" y="1419225"/>
            <a:ext cx="6010275" cy="40195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FB7BA1E-AA12-4AD5-811E-6CCFCC95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35 year difference in average lifespan!</a:t>
            </a:r>
          </a:p>
        </p:txBody>
      </p:sp>
    </p:spTree>
    <p:extLst>
      <p:ext uri="{BB962C8B-B14F-4D97-AF65-F5344CB8AC3E}">
        <p14:creationId xmlns:p14="http://schemas.microsoft.com/office/powerpoint/2010/main" val="36465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B12CA-CDFE-44CA-8240-01AA8658D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49" y="1457325"/>
            <a:ext cx="6029325" cy="39433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55DBB6-24E1-4340-9BDF-4BFAD798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world problems 1</a:t>
            </a:r>
          </a:p>
        </p:txBody>
      </p:sp>
    </p:spTree>
    <p:extLst>
      <p:ext uri="{BB962C8B-B14F-4D97-AF65-F5344CB8AC3E}">
        <p14:creationId xmlns:p14="http://schemas.microsoft.com/office/powerpoint/2010/main" val="5030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EB21C-8586-46CB-BABE-C75FAE05C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062" y="1314450"/>
            <a:ext cx="6362700" cy="42291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B09301-07C7-4204-BAEA-17751347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world problems 2</a:t>
            </a:r>
          </a:p>
        </p:txBody>
      </p:sp>
    </p:spTree>
    <p:extLst>
      <p:ext uri="{BB962C8B-B14F-4D97-AF65-F5344CB8AC3E}">
        <p14:creationId xmlns:p14="http://schemas.microsoft.com/office/powerpoint/2010/main" val="4638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5B01F-2453-48CB-9779-1CE2CFB5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037" y="1247775"/>
            <a:ext cx="6000750" cy="4362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D8788B-9898-498A-A9C5-ED426510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Developed world problems</a:t>
            </a:r>
          </a:p>
        </p:txBody>
      </p:sp>
    </p:spTree>
    <p:extLst>
      <p:ext uri="{BB962C8B-B14F-4D97-AF65-F5344CB8AC3E}">
        <p14:creationId xmlns:p14="http://schemas.microsoft.com/office/powerpoint/2010/main" val="23385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572326"/>
          </a:xfrm>
          <a:solidFill>
            <a:srgbClr val="28562A"/>
          </a:solidFill>
        </p:spPr>
        <p:txBody>
          <a:bodyPr/>
          <a:lstStyle/>
          <a:p>
            <a:r>
              <a:rPr lang="en-US" sz="2800" b="0" dirty="0"/>
              <a:t>2.X Documentary Film List for Population</a:t>
            </a:r>
            <a:endParaRPr lang="en-US" dirty="0"/>
          </a:p>
        </p:txBody>
      </p:sp>
      <p:sp>
        <p:nvSpPr>
          <p:cNvPr id="336899" name="Content Placeholder 2"/>
          <p:cNvSpPr>
            <a:spLocks noGrp="1"/>
          </p:cNvSpPr>
          <p:nvPr>
            <p:ph idx="1"/>
          </p:nvPr>
        </p:nvSpPr>
        <p:spPr>
          <a:xfrm>
            <a:off x="531812" y="572326"/>
            <a:ext cx="10896600" cy="3847207"/>
          </a:xfrm>
          <a:ln w="28575"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Hans </a:t>
            </a:r>
            <a:r>
              <a:rPr lang="en-US" sz="2400" b="1" dirty="0" err="1"/>
              <a:t>Rosling</a:t>
            </a:r>
            <a:r>
              <a:rPr lang="en-US" sz="2400" b="1" dirty="0"/>
              <a:t>—Global Population Growth</a:t>
            </a:r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dirty="0">
                <a:ea typeface="+mn-lt"/>
                <a:cs typeface="+mn-lt"/>
                <a:hlinkClick r:id="rId3"/>
              </a:rPr>
              <a:t>https://fod-infobase-com.us1.proxy.openathens.net/p_ViewVideo.aspx?xtid=48535&amp;tScript=0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Do it for Denmark</a:t>
            </a:r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dirty="0">
                <a:ea typeface="+mn-lt"/>
                <a:cs typeface="+mn-lt"/>
                <a:hlinkClick r:id="rId4"/>
              </a:rPr>
              <a:t>https://youtu.be/vrO3TfJc9Qw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b="1"/>
          </a:p>
          <a:p>
            <a:pPr marL="342900" indent="-342900">
              <a:lnSpc>
                <a:spcPct val="100000"/>
              </a:lnSpc>
            </a:pPr>
            <a:r>
              <a:rPr lang="en-US" sz="2400" b="1" dirty="0">
                <a:ea typeface="+mn-lt"/>
                <a:cs typeface="+mn-lt"/>
              </a:rPr>
              <a:t>Coming of Age in Aging America</a:t>
            </a:r>
            <a:endParaRPr lang="en-US">
              <a:ea typeface="+mn-lt"/>
              <a:cs typeface="+mn-lt"/>
            </a:endParaRPr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dirty="0">
                <a:ea typeface="+mn-lt"/>
                <a:cs typeface="+mn-lt"/>
                <a:hlinkClick r:id="rId5"/>
              </a:rPr>
              <a:t>https://ggc.kanopy.com/video/coming-age-america</a:t>
            </a:r>
            <a:endParaRPr lang="en-US" sz="1600"/>
          </a:p>
          <a:p>
            <a:pPr marL="342900" indent="-342900">
              <a:lnSpc>
                <a:spcPct val="100000"/>
              </a:lnSpc>
            </a:pPr>
            <a:r>
              <a:rPr lang="en-US" sz="2400" b="1" dirty="0"/>
              <a:t>Population Boom</a:t>
            </a:r>
            <a:endParaRPr lang="en-US" sz="1600"/>
          </a:p>
          <a:p>
            <a:pPr marL="396875" lvl="1" indent="0">
              <a:lnSpc>
                <a:spcPct val="100000"/>
              </a:lnSpc>
              <a:buNone/>
            </a:pPr>
            <a:r>
              <a:rPr lang="en-US" sz="2000" dirty="0">
                <a:hlinkClick r:id="rId6"/>
              </a:rPr>
              <a:t>https</a:t>
            </a:r>
            <a:r>
              <a:rPr lang="en-US" sz="2000" dirty="0">
                <a:ea typeface="+mn-lt"/>
                <a:cs typeface="+mn-lt"/>
                <a:hlinkClick r:id="rId6"/>
              </a:rPr>
              <a:t>://ggc.kanopy.com/video/population-boom</a:t>
            </a:r>
            <a:endParaRPr lang="en-US" sz="2000"/>
          </a:p>
          <a:p>
            <a:pPr marL="0" indent="0">
              <a:lnSpc>
                <a:spcPct val="100000"/>
              </a:lnSpc>
              <a:buNone/>
            </a:pPr>
            <a:endParaRPr lang="en-US" sz="24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98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685800"/>
            <a:ext cx="7315200" cy="301486"/>
          </a:xfrm>
        </p:spPr>
        <p:txBody>
          <a:bodyPr>
            <a:noAutofit/>
          </a:bodyPr>
          <a:lstStyle/>
          <a:p>
            <a:r>
              <a:rPr lang="en-US" dirty="0"/>
              <a:t>Chapter 2: Population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436812" y="1003328"/>
            <a:ext cx="7315200" cy="4864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rgbClr val="000066"/>
              </a:solidFill>
              <a:latin typeface="Verdana-Bold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66"/>
                </a:solidFill>
                <a:latin typeface="Verdana-Bold"/>
              </a:rPr>
              <a:t>CHAPTER OUTLINE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2.1 Introduction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2.2 Thinking About Population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2.3 Population and Development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2.4 Population is Dynamic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2.5 The Demographic Transition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2.6 Measuring the Impact of Population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2.7 Future Population</a:t>
            </a:r>
          </a:p>
          <a:p>
            <a:pPr marL="54864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2.8 Geography of 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8212" y="6581002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Introduction to Human Geography (2018). Dorrell, Henderson, Lindley, &amp; Connor. University of North Georgia Press.</a:t>
            </a:r>
          </a:p>
        </p:txBody>
      </p:sp>
    </p:spTree>
    <p:extLst>
      <p:ext uri="{BB962C8B-B14F-4D97-AF65-F5344CB8AC3E}">
        <p14:creationId xmlns:p14="http://schemas.microsoft.com/office/powerpoint/2010/main" val="26915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POPULATION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8212" y="58674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+mn-ea"/>
                <a:cs typeface="Arial" pitchFamily="34" charset="0"/>
              </a:rPr>
              <a:t>Lecture Notes by Dorrell, Henderson, Lindley, &amp; Connor.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276" y="261632"/>
            <a:ext cx="7078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+mn-ea"/>
                <a:cs typeface="Arial" pitchFamily="34" charset="0"/>
              </a:rPr>
              <a:t>Introduction to Human Geography (2018)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+mn-ea"/>
                <a:cs typeface="Arial" pitchFamily="34" charset="0"/>
              </a:rPr>
              <a:t>University of North Georgia Press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B5848-81CE-4871-AD54-D2D740E5E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68" y="1903856"/>
            <a:ext cx="5962650" cy="3487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2BDB76-1504-4782-882B-36A3839F6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087" y="5421421"/>
            <a:ext cx="5962650" cy="742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B89300-77ED-46E6-8198-19CD00A7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191000"/>
            <a:ext cx="74929" cy="4064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7FD3D7-57BF-4413-86D7-81B6DE32074E}"/>
              </a:ext>
            </a:extLst>
          </p:cNvPr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 dirty="0">
                <a:solidFill>
                  <a:srgbClr val="FFFFFF"/>
                </a:solidFill>
                <a:latin typeface="Arial"/>
                <a:cs typeface="Arial"/>
              </a:rPr>
              <a:t>2.1 Introduction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4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5F7889-E521-46A0-877E-CB7F9BE9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512" y="1423987"/>
            <a:ext cx="6019800" cy="40100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742C9A-69C0-4123-B4CA-C97932ED5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and Bangladesh have similar populations</a:t>
            </a:r>
          </a:p>
        </p:txBody>
      </p:sp>
    </p:spTree>
    <p:extLst>
      <p:ext uri="{BB962C8B-B14F-4D97-AF65-F5344CB8AC3E}">
        <p14:creationId xmlns:p14="http://schemas.microsoft.com/office/powerpoint/2010/main" val="19775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D31A1-7A04-43FE-BA8F-6CD91A6DE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09" y="1600200"/>
            <a:ext cx="7962900" cy="4191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A1B084-0AD2-463C-A992-FB75971C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countries are the biggest?</a:t>
            </a:r>
          </a:p>
        </p:txBody>
      </p:sp>
    </p:spTree>
    <p:extLst>
      <p:ext uri="{BB962C8B-B14F-4D97-AF65-F5344CB8AC3E}">
        <p14:creationId xmlns:p14="http://schemas.microsoft.com/office/powerpoint/2010/main" val="10992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D8FE73-6920-451E-B076-CA5F6382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12" y="1447800"/>
            <a:ext cx="6096000" cy="3962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D5565D-5014-4A0D-9AA5-CA031063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levels?</a:t>
            </a:r>
          </a:p>
        </p:txBody>
      </p:sp>
    </p:spTree>
    <p:extLst>
      <p:ext uri="{BB962C8B-B14F-4D97-AF65-F5344CB8AC3E}">
        <p14:creationId xmlns:p14="http://schemas.microsoft.com/office/powerpoint/2010/main" val="17238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7240-CBB1-45A1-B168-EF79DA82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Greeks and </a:t>
            </a:r>
            <a:r>
              <a:rPr lang="en-US" b="1" i="1" dirty="0" err="1"/>
              <a:t>Ecumene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E1D990-D1E0-44BF-8B7B-5B4FB0075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 Goldilocks</a:t>
            </a:r>
          </a:p>
          <a:p>
            <a:r>
              <a:rPr lang="en-US" dirty="0"/>
              <a:t>Not too hot, nor too cold, just right</a:t>
            </a:r>
          </a:p>
          <a:p>
            <a:r>
              <a:rPr lang="en-US" dirty="0"/>
              <a:t>In other words, the part of the world they themselves inhabited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D8B21A-8DF2-489E-A093-E62991A39764}"/>
              </a:ext>
            </a:extLst>
          </p:cNvPr>
          <p:cNvSpPr txBox="1">
            <a:spLocks/>
          </p:cNvSpPr>
          <p:nvPr/>
        </p:nvSpPr>
        <p:spPr bwMode="auto">
          <a:xfrm>
            <a:off x="379413" y="312739"/>
            <a:ext cx="11430000" cy="525461"/>
          </a:xfrm>
          <a:prstGeom prst="rect">
            <a:avLst/>
          </a:prstGeom>
          <a:solidFill>
            <a:srgbClr val="2856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sz="3000" kern="0" dirty="0">
                <a:solidFill>
                  <a:srgbClr val="FFFFFF"/>
                </a:solidFill>
                <a:latin typeface="Arial"/>
                <a:cs typeface="Arial"/>
              </a:rPr>
              <a:t>2.2 Thinking About Population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0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0D71-A5A0-405E-907D-AAE0F4BA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Thinking about population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E21A-9874-4E21-BD57-F3BE8DF092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Malthus wrote:</a:t>
            </a:r>
          </a:p>
          <a:p>
            <a:pPr marL="0" indent="0">
              <a:buNone/>
            </a:pPr>
            <a:r>
              <a:rPr lang="en-US" i="1" dirty="0"/>
              <a:t>“Population, when unchecked, increases in a geometrical ratio”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other words, we will breed ourselves into poverty.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8D3C2-C8B2-467D-9C70-E1B01B248E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Boserup</a:t>
            </a:r>
            <a:r>
              <a:rPr lang="en-US" dirty="0"/>
              <a:t> wrote:</a:t>
            </a:r>
          </a:p>
          <a:p>
            <a:pPr marL="0" indent="0">
              <a:buNone/>
            </a:pPr>
            <a:r>
              <a:rPr lang="en-US" i="1" dirty="0"/>
              <a:t>“The power of ingenuity would always outmatch that of demand”</a:t>
            </a:r>
          </a:p>
          <a:p>
            <a:pPr marL="0" indent="0">
              <a:buNone/>
            </a:pPr>
            <a:r>
              <a:rPr lang="en-US" dirty="0"/>
              <a:t>We always find a way to feed ourselves.</a:t>
            </a:r>
          </a:p>
        </p:txBody>
      </p:sp>
    </p:spTree>
    <p:extLst>
      <p:ext uri="{BB962C8B-B14F-4D97-AF65-F5344CB8AC3E}">
        <p14:creationId xmlns:p14="http://schemas.microsoft.com/office/powerpoint/2010/main" val="5728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1_Pearson_green">
  <a:themeElements>
    <a:clrScheme name="Pearson_green 2">
      <a:dk1>
        <a:srgbClr val="000000"/>
      </a:dk1>
      <a:lt1>
        <a:srgbClr val="FBF5EA"/>
      </a:lt1>
      <a:dk2>
        <a:srgbClr val="008B5D"/>
      </a:dk2>
      <a:lt2>
        <a:srgbClr val="FFFFFF"/>
      </a:lt2>
      <a:accent1>
        <a:srgbClr val="008B5D"/>
      </a:accent1>
      <a:accent2>
        <a:srgbClr val="33A27D"/>
      </a:accent2>
      <a:accent3>
        <a:srgbClr val="FDF9F3"/>
      </a:accent3>
      <a:accent4>
        <a:srgbClr val="000000"/>
      </a:accent4>
      <a:accent5>
        <a:srgbClr val="AAC4B6"/>
      </a:accent5>
      <a:accent6>
        <a:srgbClr val="2D9271"/>
      </a:accent6>
      <a:hlink>
        <a:srgbClr val="4CAE8E"/>
      </a:hlink>
      <a:folHlink>
        <a:srgbClr val="66B99E"/>
      </a:folHlink>
    </a:clrScheme>
    <a:fontScheme name="Pearson_gre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earson_green 1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green 2">
        <a:dk1>
          <a:srgbClr val="000000"/>
        </a:dk1>
        <a:lt1>
          <a:srgbClr val="FBF5EA"/>
        </a:lt1>
        <a:dk2>
          <a:srgbClr val="008B5D"/>
        </a:dk2>
        <a:lt2>
          <a:srgbClr val="FFFFFF"/>
        </a:lt2>
        <a:accent1>
          <a:srgbClr val="008B5D"/>
        </a:accent1>
        <a:accent2>
          <a:srgbClr val="33A27D"/>
        </a:accent2>
        <a:accent3>
          <a:srgbClr val="FDF9F3"/>
        </a:accent3>
        <a:accent4>
          <a:srgbClr val="000000"/>
        </a:accent4>
        <a:accent5>
          <a:srgbClr val="AAC4B6"/>
        </a:accent5>
        <a:accent6>
          <a:srgbClr val="2D9271"/>
        </a:accent6>
        <a:hlink>
          <a:srgbClr val="4CAE8E"/>
        </a:hlink>
        <a:folHlink>
          <a:srgbClr val="66B9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4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178</TotalTime>
  <Words>760</Words>
  <Application>Microsoft Office PowerPoint</Application>
  <PresentationFormat>Custom</PresentationFormat>
  <Paragraphs>112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Books Classic 16x9</vt:lpstr>
      <vt:lpstr>1_Pearson_green</vt:lpstr>
      <vt:lpstr>1_Books Classic 16x9</vt:lpstr>
      <vt:lpstr>Chapter 2</vt:lpstr>
      <vt:lpstr>Chapter 1: Introduction</vt:lpstr>
      <vt:lpstr>Chapter 2: Population</vt:lpstr>
      <vt:lpstr> </vt:lpstr>
      <vt:lpstr>Russia and Bangladesh have similar populations</vt:lpstr>
      <vt:lpstr>What countries are the biggest?</vt:lpstr>
      <vt:lpstr>Replacement levels?</vt:lpstr>
      <vt:lpstr>The Greeks and Ecumene</vt:lpstr>
      <vt:lpstr>Thinking about population </vt:lpstr>
      <vt:lpstr>Malthus’ Assumptions</vt:lpstr>
      <vt:lpstr>Malthus’ Assumptions</vt:lpstr>
      <vt:lpstr>Who was right?</vt:lpstr>
      <vt:lpstr>What places are growing fastest?</vt:lpstr>
      <vt:lpstr>What kinds of costs are associated with large elderly populations?</vt:lpstr>
      <vt:lpstr>What kinds of costs are associated with large young populations?</vt:lpstr>
      <vt:lpstr>Population is dynamic-  Overpopulation?</vt:lpstr>
      <vt:lpstr>PowerPoint Presentation</vt:lpstr>
      <vt:lpstr>Measuring Density 1</vt:lpstr>
      <vt:lpstr>Measuring Density 2</vt:lpstr>
      <vt:lpstr>Measuring Density 3</vt:lpstr>
      <vt:lpstr>The places growing the fastest are the poorest, Why?</vt:lpstr>
      <vt:lpstr>PowerPoint Presentation</vt:lpstr>
      <vt:lpstr>PowerPoint Presentation</vt:lpstr>
      <vt:lpstr>Crude Death Rate</vt:lpstr>
      <vt:lpstr>A 35 year difference in average lifespan!</vt:lpstr>
      <vt:lpstr>Developing world problems 1</vt:lpstr>
      <vt:lpstr>Developing world problems 2</vt:lpstr>
      <vt:lpstr>Developed world problems</vt:lpstr>
      <vt:lpstr>2.X Documentary Film List for Population</vt:lpstr>
      <vt:lpstr>Chapter 2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David Dorrell</dc:creator>
  <cp:lastModifiedBy>David Dorrell</cp:lastModifiedBy>
  <cp:revision>73</cp:revision>
  <dcterms:created xsi:type="dcterms:W3CDTF">2018-08-07T13:15:24Z</dcterms:created>
  <dcterms:modified xsi:type="dcterms:W3CDTF">2020-07-07T06:13:46Z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