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68" r:id="rId5"/>
    <p:sldMasterId id="2147483782" r:id="rId6"/>
  </p:sldMasterIdLst>
  <p:notesMasterIdLst>
    <p:notesMasterId r:id="rId23"/>
  </p:notesMasterIdLst>
  <p:handoutMasterIdLst>
    <p:handoutMasterId r:id="rId24"/>
  </p:handoutMasterIdLst>
  <p:sldIdLst>
    <p:sldId id="311" r:id="rId7"/>
    <p:sldId id="312" r:id="rId8"/>
    <p:sldId id="313" r:id="rId9"/>
    <p:sldId id="314" r:id="rId10"/>
    <p:sldId id="324" r:id="rId11"/>
    <p:sldId id="305" r:id="rId12"/>
    <p:sldId id="300" r:id="rId13"/>
    <p:sldId id="301" r:id="rId14"/>
    <p:sldId id="299" r:id="rId15"/>
    <p:sldId id="302" r:id="rId16"/>
    <p:sldId id="304" r:id="rId17"/>
    <p:sldId id="325" r:id="rId18"/>
    <p:sldId id="326" r:id="rId19"/>
    <p:sldId id="318" r:id="rId20"/>
    <p:sldId id="322" r:id="rId21"/>
    <p:sldId id="323"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035EF-385F-406B-9314-F94AE66F474A}" v="28" dt="2020-03-25T18:50:57.841"/>
    <p1510:client id="{B6A08735-D903-4B28-7FFC-C714DEFCDBE3}" v="92" dt="2020-07-07T04:15:50.665"/>
    <p1510:client id="{CD6BAEF9-0061-3F44-C653-ECC67DDF40C7}" v="32" dt="2020-07-07T06:20:53.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9" autoAdjust="0"/>
  </p:normalViewPr>
  <p:slideViewPr>
    <p:cSldViewPr>
      <p:cViewPr varScale="1">
        <p:scale>
          <a:sx n="122" d="100"/>
          <a:sy n="122" d="100"/>
        </p:scale>
        <p:origin x="96" y="240"/>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Lindley" userId="S::tlindley1@ggc.edu::75ac45f4-619d-49b8-9dc6-6a365bf061db" providerId="AD" clId="Web-{B6A08735-D903-4B28-7FFC-C714DEFCDBE3}"/>
    <pc:docChg chg="modSld">
      <pc:chgData name="Todd Lindley" userId="S::tlindley1@ggc.edu::75ac45f4-619d-49b8-9dc6-6a365bf061db" providerId="AD" clId="Web-{B6A08735-D903-4B28-7FFC-C714DEFCDBE3}" dt="2020-07-07T04:15:50.665" v="91" actId="20577"/>
      <pc:docMkLst>
        <pc:docMk/>
      </pc:docMkLst>
      <pc:sldChg chg="modSp">
        <pc:chgData name="Todd Lindley" userId="S::tlindley1@ggc.edu::75ac45f4-619d-49b8-9dc6-6a365bf061db" providerId="AD" clId="Web-{B6A08735-D903-4B28-7FFC-C714DEFCDBE3}" dt="2020-07-07T04:15:48.697" v="88" actId="20577"/>
        <pc:sldMkLst>
          <pc:docMk/>
          <pc:sldMk cId="678276381" sldId="322"/>
        </pc:sldMkLst>
        <pc:spChg chg="mod">
          <ac:chgData name="Todd Lindley" userId="S::tlindley1@ggc.edu::75ac45f4-619d-49b8-9dc6-6a365bf061db" providerId="AD" clId="Web-{B6A08735-D903-4B28-7FFC-C714DEFCDBE3}" dt="2020-07-07T04:15:48.697" v="88" actId="20577"/>
          <ac:spMkLst>
            <pc:docMk/>
            <pc:sldMk cId="678276381" sldId="322"/>
            <ac:spMk id="336899" creationId="{00000000-0000-0000-0000-000000000000}"/>
          </ac:spMkLst>
        </pc:spChg>
      </pc:sldChg>
    </pc:docChg>
  </pc:docChgLst>
  <pc:docChgLst>
    <pc:chgData name="Todd Lindley" userId="S::tlindley1@ggc.edu::75ac45f4-619d-49b8-9dc6-6a365bf061db" providerId="AD" clId="Web-{CD6BAEF9-0061-3F44-C653-ECC67DDF40C7}"/>
    <pc:docChg chg="modSld">
      <pc:chgData name="Todd Lindley" userId="S::tlindley1@ggc.edu::75ac45f4-619d-49b8-9dc6-6a365bf061db" providerId="AD" clId="Web-{CD6BAEF9-0061-3F44-C653-ECC67DDF40C7}" dt="2020-07-07T06:20:53.421" v="30" actId="14100"/>
      <pc:docMkLst>
        <pc:docMk/>
      </pc:docMkLst>
      <pc:sldChg chg="modSp">
        <pc:chgData name="Todd Lindley" userId="S::tlindley1@ggc.edu::75ac45f4-619d-49b8-9dc6-6a365bf061db" providerId="AD" clId="Web-{CD6BAEF9-0061-3F44-C653-ECC67DDF40C7}" dt="2020-07-07T06:20:53.421" v="30" actId="14100"/>
        <pc:sldMkLst>
          <pc:docMk/>
          <pc:sldMk cId="678276381" sldId="322"/>
        </pc:sldMkLst>
        <pc:spChg chg="mod">
          <ac:chgData name="Todd Lindley" userId="S::tlindley1@ggc.edu::75ac45f4-619d-49b8-9dc6-6a365bf061db" providerId="AD" clId="Web-{CD6BAEF9-0061-3F44-C653-ECC67DDF40C7}" dt="2020-07-07T06:20:53.421" v="30" actId="14100"/>
          <ac:spMkLst>
            <pc:docMk/>
            <pc:sldMk cId="678276381" sldId="322"/>
            <ac:spMk id="336899" creationId="{00000000-0000-0000-0000-000000000000}"/>
          </ac:spMkLst>
        </pc:spChg>
      </pc:sldChg>
    </pc:docChg>
  </pc:docChgLst>
  <pc:docChgLst>
    <pc:chgData name="David Dorrell" userId="556c7fe4-6306-41d2-adb8-0316824c7507" providerId="ADAL" clId="{1D5035EF-385F-406B-9314-F94AE66F474A}"/>
    <pc:docChg chg="custSel addSld delSld modSld sldOrd">
      <pc:chgData name="David Dorrell" userId="556c7fe4-6306-41d2-adb8-0316824c7507" providerId="ADAL" clId="{1D5035EF-385F-406B-9314-F94AE66F474A}" dt="2020-03-25T18:53:12.405" v="990" actId="20577"/>
      <pc:docMkLst>
        <pc:docMk/>
      </pc:docMkLst>
      <pc:sldChg chg="del">
        <pc:chgData name="David Dorrell" userId="556c7fe4-6306-41d2-adb8-0316824c7507" providerId="ADAL" clId="{1D5035EF-385F-406B-9314-F94AE66F474A}" dt="2020-03-25T18:02:39.543" v="0" actId="2696"/>
        <pc:sldMkLst>
          <pc:docMk/>
          <pc:sldMk cId="2564942057" sldId="298"/>
        </pc:sldMkLst>
      </pc:sldChg>
      <pc:sldChg chg="ord">
        <pc:chgData name="David Dorrell" userId="556c7fe4-6306-41d2-adb8-0316824c7507" providerId="ADAL" clId="{1D5035EF-385F-406B-9314-F94AE66F474A}" dt="2020-03-25T18:03:07.799" v="1"/>
        <pc:sldMkLst>
          <pc:docMk/>
          <pc:sldMk cId="3796842367" sldId="299"/>
        </pc:sldMkLst>
      </pc:sldChg>
      <pc:sldChg chg="addSp ord">
        <pc:chgData name="David Dorrell" userId="556c7fe4-6306-41d2-adb8-0316824c7507" providerId="ADAL" clId="{1D5035EF-385F-406B-9314-F94AE66F474A}" dt="2020-03-25T18:25:27.761" v="24"/>
        <pc:sldMkLst>
          <pc:docMk/>
          <pc:sldMk cId="3852311326" sldId="300"/>
        </pc:sldMkLst>
        <pc:spChg chg="add">
          <ac:chgData name="David Dorrell" userId="556c7fe4-6306-41d2-adb8-0316824c7507" providerId="ADAL" clId="{1D5035EF-385F-406B-9314-F94AE66F474A}" dt="2020-03-25T18:25:27.761" v="24"/>
          <ac:spMkLst>
            <pc:docMk/>
            <pc:sldMk cId="3852311326" sldId="300"/>
            <ac:spMk id="3" creationId="{B4FBBF73-CC68-4D38-B34C-1724927CB546}"/>
          </ac:spMkLst>
        </pc:spChg>
      </pc:sldChg>
      <pc:sldChg chg="ord">
        <pc:chgData name="David Dorrell" userId="556c7fe4-6306-41d2-adb8-0316824c7507" providerId="ADAL" clId="{1D5035EF-385F-406B-9314-F94AE66F474A}" dt="2020-03-25T18:03:27.344" v="3"/>
        <pc:sldMkLst>
          <pc:docMk/>
          <pc:sldMk cId="668176160" sldId="301"/>
        </pc:sldMkLst>
      </pc:sldChg>
      <pc:sldChg chg="addSp modSp ord">
        <pc:chgData name="David Dorrell" userId="556c7fe4-6306-41d2-adb8-0316824c7507" providerId="ADAL" clId="{1D5035EF-385F-406B-9314-F94AE66F474A}" dt="2020-03-25T18:27:19.332" v="33" actId="14100"/>
        <pc:sldMkLst>
          <pc:docMk/>
          <pc:sldMk cId="417272755" sldId="302"/>
        </pc:sldMkLst>
        <pc:spChg chg="add">
          <ac:chgData name="David Dorrell" userId="556c7fe4-6306-41d2-adb8-0316824c7507" providerId="ADAL" clId="{1D5035EF-385F-406B-9314-F94AE66F474A}" dt="2020-03-25T18:26:26.825" v="29"/>
          <ac:spMkLst>
            <pc:docMk/>
            <pc:sldMk cId="417272755" sldId="302"/>
            <ac:spMk id="3" creationId="{F7A18097-6D03-4669-8AB9-83FC35B6AA04}"/>
          </ac:spMkLst>
        </pc:spChg>
        <pc:picChg chg="mod">
          <ac:chgData name="David Dorrell" userId="556c7fe4-6306-41d2-adb8-0316824c7507" providerId="ADAL" clId="{1D5035EF-385F-406B-9314-F94AE66F474A}" dt="2020-03-25T18:27:19.332" v="33" actId="14100"/>
          <ac:picMkLst>
            <pc:docMk/>
            <pc:sldMk cId="417272755" sldId="302"/>
            <ac:picMk id="2" creationId="{050BAA10-0C09-4328-A00C-E04D129D76CD}"/>
          </ac:picMkLst>
        </pc:picChg>
      </pc:sldChg>
      <pc:sldChg chg="del">
        <pc:chgData name="David Dorrell" userId="556c7fe4-6306-41d2-adb8-0316824c7507" providerId="ADAL" clId="{1D5035EF-385F-406B-9314-F94AE66F474A}" dt="2020-03-25T18:26:40.809" v="31" actId="2696"/>
        <pc:sldMkLst>
          <pc:docMk/>
          <pc:sldMk cId="514292069" sldId="303"/>
        </pc:sldMkLst>
      </pc:sldChg>
      <pc:sldChg chg="addSp modSp ord">
        <pc:chgData name="David Dorrell" userId="556c7fe4-6306-41d2-adb8-0316824c7507" providerId="ADAL" clId="{1D5035EF-385F-406B-9314-F94AE66F474A}" dt="2020-03-25T18:48:45.468" v="840"/>
        <pc:sldMkLst>
          <pc:docMk/>
          <pc:sldMk cId="1498446762" sldId="304"/>
        </pc:sldMkLst>
        <pc:spChg chg="add mod">
          <ac:chgData name="David Dorrell" userId="556c7fe4-6306-41d2-adb8-0316824c7507" providerId="ADAL" clId="{1D5035EF-385F-406B-9314-F94AE66F474A}" dt="2020-03-25T18:33:33.893" v="368" actId="20577"/>
          <ac:spMkLst>
            <pc:docMk/>
            <pc:sldMk cId="1498446762" sldId="304"/>
            <ac:spMk id="4" creationId="{8CC4EA7A-6B2E-4223-AEB1-DB468C2B379A}"/>
          </ac:spMkLst>
        </pc:spChg>
        <pc:spChg chg="add mod">
          <ac:chgData name="David Dorrell" userId="556c7fe4-6306-41d2-adb8-0316824c7507" providerId="ADAL" clId="{1D5035EF-385F-406B-9314-F94AE66F474A}" dt="2020-03-25T18:33:15.756" v="332" actId="20577"/>
          <ac:spMkLst>
            <pc:docMk/>
            <pc:sldMk cId="1498446762" sldId="304"/>
            <ac:spMk id="5" creationId="{C1BBBE68-40F6-45E5-8144-B9633C458E96}"/>
          </ac:spMkLst>
        </pc:spChg>
      </pc:sldChg>
      <pc:sldChg chg="addSp modSp ord">
        <pc:chgData name="David Dorrell" userId="556c7fe4-6306-41d2-adb8-0316824c7507" providerId="ADAL" clId="{1D5035EF-385F-406B-9314-F94AE66F474A}" dt="2020-03-25T18:32:07.948" v="325" actId="20577"/>
        <pc:sldMkLst>
          <pc:docMk/>
          <pc:sldMk cId="1804072708" sldId="305"/>
        </pc:sldMkLst>
        <pc:spChg chg="add">
          <ac:chgData name="David Dorrell" userId="556c7fe4-6306-41d2-adb8-0316824c7507" providerId="ADAL" clId="{1D5035EF-385F-406B-9314-F94AE66F474A}" dt="2020-03-25T18:25:55.679" v="27"/>
          <ac:spMkLst>
            <pc:docMk/>
            <pc:sldMk cId="1804072708" sldId="305"/>
            <ac:spMk id="3" creationId="{1533D4C5-A3C6-426A-AF8F-2D5860B88E61}"/>
          </ac:spMkLst>
        </pc:spChg>
        <pc:spChg chg="add mod">
          <ac:chgData name="David Dorrell" userId="556c7fe4-6306-41d2-adb8-0316824c7507" providerId="ADAL" clId="{1D5035EF-385F-406B-9314-F94AE66F474A}" dt="2020-03-25T18:32:07.948" v="325" actId="20577"/>
          <ac:spMkLst>
            <pc:docMk/>
            <pc:sldMk cId="1804072708" sldId="305"/>
            <ac:spMk id="4" creationId="{1BE75314-007C-427E-AAF4-1571181CE096}"/>
          </ac:spMkLst>
        </pc:spChg>
        <pc:picChg chg="mod">
          <ac:chgData name="David Dorrell" userId="556c7fe4-6306-41d2-adb8-0316824c7507" providerId="ADAL" clId="{1D5035EF-385F-406B-9314-F94AE66F474A}" dt="2020-03-25T18:29:06.028" v="36" actId="1076"/>
          <ac:picMkLst>
            <pc:docMk/>
            <pc:sldMk cId="1804072708" sldId="305"/>
            <ac:picMk id="2" creationId="{2F51DEC8-C21F-4988-81ED-1D919538C957}"/>
          </ac:picMkLst>
        </pc:picChg>
      </pc:sldChg>
      <pc:sldChg chg="modSp del ord">
        <pc:chgData name="David Dorrell" userId="556c7fe4-6306-41d2-adb8-0316824c7507" providerId="ADAL" clId="{1D5035EF-385F-406B-9314-F94AE66F474A}" dt="2020-03-25T18:32:35.558" v="327" actId="2696"/>
        <pc:sldMkLst>
          <pc:docMk/>
          <pc:sldMk cId="1819109594" sldId="310"/>
        </pc:sldMkLst>
        <pc:picChg chg="mod">
          <ac:chgData name="David Dorrell" userId="556c7fe4-6306-41d2-adb8-0316824c7507" providerId="ADAL" clId="{1D5035EF-385F-406B-9314-F94AE66F474A}" dt="2020-03-25T18:32:21.484" v="326" actId="14100"/>
          <ac:picMkLst>
            <pc:docMk/>
            <pc:sldMk cId="1819109594" sldId="310"/>
            <ac:picMk id="2" creationId="{6C9EF0C8-0DC9-4C66-9B5A-8ECBE63F3EC2}"/>
          </ac:picMkLst>
        </pc:picChg>
      </pc:sldChg>
      <pc:sldChg chg="modSp">
        <pc:chgData name="David Dorrell" userId="556c7fe4-6306-41d2-adb8-0316824c7507" providerId="ADAL" clId="{1D5035EF-385F-406B-9314-F94AE66F474A}" dt="2020-03-25T18:25:02.408" v="23" actId="20577"/>
        <pc:sldMkLst>
          <pc:docMk/>
          <pc:sldMk cId="2150088621" sldId="314"/>
        </pc:sldMkLst>
        <pc:spChg chg="mod">
          <ac:chgData name="David Dorrell" userId="556c7fe4-6306-41d2-adb8-0316824c7507" providerId="ADAL" clId="{1D5035EF-385F-406B-9314-F94AE66F474A}" dt="2020-03-25T18:25:02.408" v="23" actId="20577"/>
          <ac:spMkLst>
            <pc:docMk/>
            <pc:sldMk cId="2150088621" sldId="314"/>
            <ac:spMk id="5" creationId="{00000000-0000-0000-0000-000000000000}"/>
          </ac:spMkLst>
        </pc:spChg>
        <pc:spChg chg="mod">
          <ac:chgData name="David Dorrell" userId="556c7fe4-6306-41d2-adb8-0316824c7507" providerId="ADAL" clId="{1D5035EF-385F-406B-9314-F94AE66F474A}" dt="2020-03-25T18:24:55.209" v="22" actId="20577"/>
          <ac:spMkLst>
            <pc:docMk/>
            <pc:sldMk cId="2150088621" sldId="314"/>
            <ac:spMk id="6" creationId="{00000000-0000-0000-0000-000000000000}"/>
          </ac:spMkLst>
        </pc:spChg>
      </pc:sldChg>
      <pc:sldChg chg="del">
        <pc:chgData name="David Dorrell" userId="556c7fe4-6306-41d2-adb8-0316824c7507" providerId="ADAL" clId="{1D5035EF-385F-406B-9314-F94AE66F474A}" dt="2020-03-25T18:25:58.210" v="28" actId="2696"/>
        <pc:sldMkLst>
          <pc:docMk/>
          <pc:sldMk cId="1289486000" sldId="315"/>
        </pc:sldMkLst>
      </pc:sldChg>
      <pc:sldChg chg="del">
        <pc:chgData name="David Dorrell" userId="556c7fe4-6306-41d2-adb8-0316824c7507" providerId="ADAL" clId="{1D5035EF-385F-406B-9314-F94AE66F474A}" dt="2020-03-25T18:25:30.012" v="25" actId="2696"/>
        <pc:sldMkLst>
          <pc:docMk/>
          <pc:sldMk cId="1879240096" sldId="316"/>
        </pc:sldMkLst>
      </pc:sldChg>
      <pc:sldChg chg="del">
        <pc:chgData name="David Dorrell" userId="556c7fe4-6306-41d2-adb8-0316824c7507" providerId="ADAL" clId="{1D5035EF-385F-406B-9314-F94AE66F474A}" dt="2020-03-25T18:26:30.178" v="30" actId="2696"/>
        <pc:sldMkLst>
          <pc:docMk/>
          <pc:sldMk cId="3823246294" sldId="317"/>
        </pc:sldMkLst>
      </pc:sldChg>
      <pc:sldChg chg="modSp">
        <pc:chgData name="David Dorrell" userId="556c7fe4-6306-41d2-adb8-0316824c7507" providerId="ADAL" clId="{1D5035EF-385F-406B-9314-F94AE66F474A}" dt="2020-03-25T18:53:12.405" v="990" actId="20577"/>
        <pc:sldMkLst>
          <pc:docMk/>
          <pc:sldMk cId="2092622614" sldId="318"/>
        </pc:sldMkLst>
        <pc:spChg chg="mod">
          <ac:chgData name="David Dorrell" userId="556c7fe4-6306-41d2-adb8-0316824c7507" providerId="ADAL" clId="{1D5035EF-385F-406B-9314-F94AE66F474A}" dt="2020-03-25T18:50:52.853" v="935" actId="20577"/>
          <ac:spMkLst>
            <pc:docMk/>
            <pc:sldMk cId="2092622614" sldId="318"/>
            <ac:spMk id="5" creationId="{00000000-0000-0000-0000-000000000000}"/>
          </ac:spMkLst>
        </pc:spChg>
        <pc:spChg chg="mod">
          <ac:chgData name="David Dorrell" userId="556c7fe4-6306-41d2-adb8-0316824c7507" providerId="ADAL" clId="{1D5035EF-385F-406B-9314-F94AE66F474A}" dt="2020-03-25T18:53:12.405" v="990" actId="20577"/>
          <ac:spMkLst>
            <pc:docMk/>
            <pc:sldMk cId="2092622614" sldId="318"/>
            <ac:spMk id="6" creationId="{00000000-0000-0000-0000-000000000000}"/>
          </ac:spMkLst>
        </pc:spChg>
      </pc:sldChg>
      <pc:sldChg chg="modSp add">
        <pc:chgData name="David Dorrell" userId="556c7fe4-6306-41d2-adb8-0316824c7507" providerId="ADAL" clId="{1D5035EF-385F-406B-9314-F94AE66F474A}" dt="2020-03-25T18:52:36.984" v="979" actId="6549"/>
        <pc:sldMkLst>
          <pc:docMk/>
          <pc:sldMk cId="3724399590" sldId="324"/>
        </pc:sldMkLst>
        <pc:spChg chg="mod">
          <ac:chgData name="David Dorrell" userId="556c7fe4-6306-41d2-adb8-0316824c7507" providerId="ADAL" clId="{1D5035EF-385F-406B-9314-F94AE66F474A}" dt="2020-03-25T18:41:57.992" v="503" actId="20577"/>
          <ac:spMkLst>
            <pc:docMk/>
            <pc:sldMk cId="3724399590" sldId="324"/>
            <ac:spMk id="2" creationId="{1DC02443-FE11-4789-BB27-B0BF570D20A1}"/>
          </ac:spMkLst>
        </pc:spChg>
        <pc:spChg chg="mod">
          <ac:chgData name="David Dorrell" userId="556c7fe4-6306-41d2-adb8-0316824c7507" providerId="ADAL" clId="{1D5035EF-385F-406B-9314-F94AE66F474A}" dt="2020-03-25T18:52:36.984" v="979" actId="6549"/>
          <ac:spMkLst>
            <pc:docMk/>
            <pc:sldMk cId="3724399590" sldId="324"/>
            <ac:spMk id="3" creationId="{D410A545-E63D-4291-9411-61B7B2FF9FCA}"/>
          </ac:spMkLst>
        </pc:spChg>
      </pc:sldChg>
      <pc:sldChg chg="addSp delSp modSp add">
        <pc:chgData name="David Dorrell" userId="556c7fe4-6306-41d2-adb8-0316824c7507" providerId="ADAL" clId="{1D5035EF-385F-406B-9314-F94AE66F474A}" dt="2020-03-25T18:48:57.906" v="842"/>
        <pc:sldMkLst>
          <pc:docMk/>
          <pc:sldMk cId="3591713120" sldId="325"/>
        </pc:sldMkLst>
        <pc:spChg chg="add mod">
          <ac:chgData name="David Dorrell" userId="556c7fe4-6306-41d2-adb8-0316824c7507" providerId="ADAL" clId="{1D5035EF-385F-406B-9314-F94AE66F474A}" dt="2020-03-25T18:45:13.922" v="589" actId="20577"/>
          <ac:spMkLst>
            <pc:docMk/>
            <pc:sldMk cId="3591713120" sldId="325"/>
            <ac:spMk id="2" creationId="{1993CF80-BE18-4D59-941E-39164F1B6202}"/>
          </ac:spMkLst>
        </pc:spChg>
        <pc:spChg chg="add mod">
          <ac:chgData name="David Dorrell" userId="556c7fe4-6306-41d2-adb8-0316824c7507" providerId="ADAL" clId="{1D5035EF-385F-406B-9314-F94AE66F474A}" dt="2020-03-25T18:47:54.616" v="839" actId="20577"/>
          <ac:spMkLst>
            <pc:docMk/>
            <pc:sldMk cId="3591713120" sldId="325"/>
            <ac:spMk id="3" creationId="{AD8B9BC3-5EEF-45E4-A2F4-969610F630F8}"/>
          </ac:spMkLst>
        </pc:spChg>
        <pc:spChg chg="add del">
          <ac:chgData name="David Dorrell" userId="556c7fe4-6306-41d2-adb8-0316824c7507" providerId="ADAL" clId="{1D5035EF-385F-406B-9314-F94AE66F474A}" dt="2020-03-25T18:48:57.906" v="842"/>
          <ac:spMkLst>
            <pc:docMk/>
            <pc:sldMk cId="3591713120" sldId="325"/>
            <ac:spMk id="4" creationId="{6F825335-7B01-4589-BB32-5BB9BDAD6A0D}"/>
          </ac:spMkLst>
        </pc:spChg>
      </pc:sldChg>
      <pc:sldChg chg="modSp add">
        <pc:chgData name="David Dorrell" userId="556c7fe4-6306-41d2-adb8-0316824c7507" providerId="ADAL" clId="{1D5035EF-385F-406B-9314-F94AE66F474A}" dt="2020-03-25T18:50:47.657" v="934" actId="20577"/>
        <pc:sldMkLst>
          <pc:docMk/>
          <pc:sldMk cId="239536727" sldId="326"/>
        </pc:sldMkLst>
        <pc:spChg chg="mod">
          <ac:chgData name="David Dorrell" userId="556c7fe4-6306-41d2-adb8-0316824c7507" providerId="ADAL" clId="{1D5035EF-385F-406B-9314-F94AE66F474A}" dt="2020-03-25T18:50:47.657" v="934" actId="20577"/>
          <ac:spMkLst>
            <pc:docMk/>
            <pc:sldMk cId="239536727" sldId="326"/>
            <ac:spMk id="2" creationId="{2E65F694-FFE6-444B-8E6B-F81222474388}"/>
          </ac:spMkLst>
        </pc:spChg>
        <pc:spChg chg="mod">
          <ac:chgData name="David Dorrell" userId="556c7fe4-6306-41d2-adb8-0316824c7507" providerId="ADAL" clId="{1D5035EF-385F-406B-9314-F94AE66F474A}" dt="2020-03-25T18:50:06.532" v="933" actId="20577"/>
          <ac:spMkLst>
            <pc:docMk/>
            <pc:sldMk cId="239536727" sldId="326"/>
            <ac:spMk id="3" creationId="{1E5AAF94-D788-433F-9A92-C963DCE3F4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7/6/2020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7/6/2020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Slide Image Placeholder 1"/>
          <p:cNvSpPr>
            <a:spLocks noGrp="1" noRot="1" noChangeAspect="1" noTextEdit="1"/>
          </p:cNvSpPr>
          <p:nvPr>
            <p:ph type="sldImg"/>
          </p:nvPr>
        </p:nvSpPr>
        <p:spPr>
          <a:ln/>
        </p:spPr>
      </p:sp>
      <p:sp>
        <p:nvSpPr>
          <p:cNvPr id="89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dirty="0">
                <a:latin typeface="Times" pitchFamily="18" charset="0"/>
              </a:rPr>
              <a:t>Source:  https://genographic.nationalgeographic.com/human-journey/</a:t>
            </a:r>
          </a:p>
          <a:p>
            <a:endParaRPr lang="en-IN" dirty="0">
              <a:latin typeface="Times" pitchFamily="18" charset="0"/>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44" charset="0"/>
              </a:defRPr>
            </a:lvl1pPr>
            <a:lvl2pPr marL="742950" indent="-285750">
              <a:defRPr sz="2400">
                <a:solidFill>
                  <a:schemeClr val="tx1"/>
                </a:solidFill>
                <a:latin typeface="Times" pitchFamily="-44" charset="0"/>
              </a:defRPr>
            </a:lvl2pPr>
            <a:lvl3pPr marL="1143000" indent="-228600">
              <a:defRPr sz="2400">
                <a:solidFill>
                  <a:schemeClr val="tx1"/>
                </a:solidFill>
                <a:latin typeface="Times" pitchFamily="-44" charset="0"/>
              </a:defRPr>
            </a:lvl3pPr>
            <a:lvl4pPr marL="1600200" indent="-228600">
              <a:defRPr sz="2400">
                <a:solidFill>
                  <a:schemeClr val="tx1"/>
                </a:solidFill>
                <a:latin typeface="Times" pitchFamily="-44" charset="0"/>
              </a:defRPr>
            </a:lvl4pPr>
            <a:lvl5pPr marL="2057400" indent="-228600">
              <a:defRPr sz="2400">
                <a:solidFill>
                  <a:schemeClr val="tx1"/>
                </a:solidFill>
                <a:latin typeface="Times" pitchFamily="-44" charset="0"/>
              </a:defRPr>
            </a:lvl5pPr>
            <a:lvl6pPr marL="2514600" indent="-228600" eaLnBrk="0" fontAlgn="base" hangingPunct="0">
              <a:spcBef>
                <a:spcPct val="0"/>
              </a:spcBef>
              <a:spcAft>
                <a:spcPct val="0"/>
              </a:spcAft>
              <a:defRPr sz="2400">
                <a:solidFill>
                  <a:schemeClr val="tx1"/>
                </a:solidFill>
                <a:latin typeface="Times" pitchFamily="-44" charset="0"/>
              </a:defRPr>
            </a:lvl6pPr>
            <a:lvl7pPr marL="2971800" indent="-228600" eaLnBrk="0" fontAlgn="base" hangingPunct="0">
              <a:spcBef>
                <a:spcPct val="0"/>
              </a:spcBef>
              <a:spcAft>
                <a:spcPct val="0"/>
              </a:spcAft>
              <a:defRPr sz="2400">
                <a:solidFill>
                  <a:schemeClr val="tx1"/>
                </a:solidFill>
                <a:latin typeface="Times" pitchFamily="-44" charset="0"/>
              </a:defRPr>
            </a:lvl7pPr>
            <a:lvl8pPr marL="3429000" indent="-228600" eaLnBrk="0" fontAlgn="base" hangingPunct="0">
              <a:spcBef>
                <a:spcPct val="0"/>
              </a:spcBef>
              <a:spcAft>
                <a:spcPct val="0"/>
              </a:spcAft>
              <a:defRPr sz="2400">
                <a:solidFill>
                  <a:schemeClr val="tx1"/>
                </a:solidFill>
                <a:latin typeface="Times" pitchFamily="-44" charset="0"/>
              </a:defRPr>
            </a:lvl8pPr>
            <a:lvl9pPr marL="3886200" indent="-228600" eaLnBrk="0" fontAlgn="base" hangingPunct="0">
              <a:spcBef>
                <a:spcPct val="0"/>
              </a:spcBef>
              <a:spcAft>
                <a:spcPct val="0"/>
              </a:spcAft>
              <a:defRPr sz="2400">
                <a:solidFill>
                  <a:schemeClr val="tx1"/>
                </a:solidFill>
                <a:latin typeface="Times" pitchFamily="-4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3C3E1B-CC3D-4F0A-A38B-2ADE1DE016B7}" type="slidenum">
              <a:rPr kumimoji="0" lang="en-US" sz="1200" b="0" i="0" u="none" strike="noStrike" kern="1200" cap="none" spc="0" normalizeH="0" baseline="0" noProof="0">
                <a:ln>
                  <a:noFill/>
                </a:ln>
                <a:solidFill>
                  <a:prstClr val="black"/>
                </a:solidFill>
                <a:effectLst/>
                <a:uLnTx/>
                <a:uFillTx/>
                <a:latin typeface="Times" pitchFamily="-4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imes" pitchFamily="-44" charset="0"/>
              <a:ea typeface="+mn-ea"/>
              <a:cs typeface="+mn-cs"/>
            </a:endParaRPr>
          </a:p>
        </p:txBody>
      </p:sp>
    </p:spTree>
    <p:extLst>
      <p:ext uri="{BB962C8B-B14F-4D97-AF65-F5344CB8AC3E}">
        <p14:creationId xmlns:p14="http://schemas.microsoft.com/office/powerpoint/2010/main" val="400780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Slide Image Placeholder 1"/>
          <p:cNvSpPr>
            <a:spLocks noGrp="1" noRot="1" noChangeAspect="1" noTextEdit="1"/>
          </p:cNvSpPr>
          <p:nvPr>
            <p:ph type="sldImg"/>
          </p:nvPr>
        </p:nvSpPr>
        <p:spPr>
          <a:ln/>
        </p:spPr>
      </p:sp>
      <p:sp>
        <p:nvSpPr>
          <p:cNvPr id="89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dirty="0">
                <a:latin typeface="Times" pitchFamily="18" charset="0"/>
              </a:rPr>
              <a:t>Source:  https://genographic.nationalgeographic.com/human-journey/</a:t>
            </a:r>
          </a:p>
          <a:p>
            <a:endParaRPr lang="en-IN" dirty="0">
              <a:latin typeface="Times" pitchFamily="18" charset="0"/>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44" charset="0"/>
              </a:defRPr>
            </a:lvl1pPr>
            <a:lvl2pPr marL="742950" indent="-285750">
              <a:defRPr sz="2400">
                <a:solidFill>
                  <a:schemeClr val="tx1"/>
                </a:solidFill>
                <a:latin typeface="Times" pitchFamily="-44" charset="0"/>
              </a:defRPr>
            </a:lvl2pPr>
            <a:lvl3pPr marL="1143000" indent="-228600">
              <a:defRPr sz="2400">
                <a:solidFill>
                  <a:schemeClr val="tx1"/>
                </a:solidFill>
                <a:latin typeface="Times" pitchFamily="-44" charset="0"/>
              </a:defRPr>
            </a:lvl3pPr>
            <a:lvl4pPr marL="1600200" indent="-228600">
              <a:defRPr sz="2400">
                <a:solidFill>
                  <a:schemeClr val="tx1"/>
                </a:solidFill>
                <a:latin typeface="Times" pitchFamily="-44" charset="0"/>
              </a:defRPr>
            </a:lvl4pPr>
            <a:lvl5pPr marL="2057400" indent="-228600">
              <a:defRPr sz="2400">
                <a:solidFill>
                  <a:schemeClr val="tx1"/>
                </a:solidFill>
                <a:latin typeface="Times" pitchFamily="-44" charset="0"/>
              </a:defRPr>
            </a:lvl5pPr>
            <a:lvl6pPr marL="2514600" indent="-228600" eaLnBrk="0" fontAlgn="base" hangingPunct="0">
              <a:spcBef>
                <a:spcPct val="0"/>
              </a:spcBef>
              <a:spcAft>
                <a:spcPct val="0"/>
              </a:spcAft>
              <a:defRPr sz="2400">
                <a:solidFill>
                  <a:schemeClr val="tx1"/>
                </a:solidFill>
                <a:latin typeface="Times" pitchFamily="-44" charset="0"/>
              </a:defRPr>
            </a:lvl6pPr>
            <a:lvl7pPr marL="2971800" indent="-228600" eaLnBrk="0" fontAlgn="base" hangingPunct="0">
              <a:spcBef>
                <a:spcPct val="0"/>
              </a:spcBef>
              <a:spcAft>
                <a:spcPct val="0"/>
              </a:spcAft>
              <a:defRPr sz="2400">
                <a:solidFill>
                  <a:schemeClr val="tx1"/>
                </a:solidFill>
                <a:latin typeface="Times" pitchFamily="-44" charset="0"/>
              </a:defRPr>
            </a:lvl7pPr>
            <a:lvl8pPr marL="3429000" indent="-228600" eaLnBrk="0" fontAlgn="base" hangingPunct="0">
              <a:spcBef>
                <a:spcPct val="0"/>
              </a:spcBef>
              <a:spcAft>
                <a:spcPct val="0"/>
              </a:spcAft>
              <a:defRPr sz="2400">
                <a:solidFill>
                  <a:schemeClr val="tx1"/>
                </a:solidFill>
                <a:latin typeface="Times" pitchFamily="-44" charset="0"/>
              </a:defRPr>
            </a:lvl8pPr>
            <a:lvl9pPr marL="3886200" indent="-228600" eaLnBrk="0" fontAlgn="base" hangingPunct="0">
              <a:spcBef>
                <a:spcPct val="0"/>
              </a:spcBef>
              <a:spcAft>
                <a:spcPct val="0"/>
              </a:spcAft>
              <a:defRPr sz="2400">
                <a:solidFill>
                  <a:schemeClr val="tx1"/>
                </a:solidFill>
                <a:latin typeface="Times" pitchFamily="-4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3C3E1B-CC3D-4F0A-A38B-2ADE1DE016B7}" type="slidenum">
              <a:rPr kumimoji="0" lang="en-US" sz="1200" b="0" i="0" u="none" strike="noStrike" kern="1200" cap="none" spc="0" normalizeH="0" baseline="0" noProof="0">
                <a:ln>
                  <a:noFill/>
                </a:ln>
                <a:solidFill>
                  <a:prstClr val="black"/>
                </a:solidFill>
                <a:effectLst/>
                <a:uLnTx/>
                <a:uFillTx/>
                <a:latin typeface="Times" pitchFamily="-4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pitchFamily="-44" charset="0"/>
              <a:ea typeface="+mn-ea"/>
              <a:cs typeface="+mn-cs"/>
            </a:endParaRPr>
          </a:p>
        </p:txBody>
      </p:sp>
    </p:spTree>
    <p:extLst>
      <p:ext uri="{BB962C8B-B14F-4D97-AF65-F5344CB8AC3E}">
        <p14:creationId xmlns:p14="http://schemas.microsoft.com/office/powerpoint/2010/main" val="128236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Slide Image Placeholder 1"/>
          <p:cNvSpPr>
            <a:spLocks noGrp="1" noRot="1" noChangeAspect="1" noTextEdit="1"/>
          </p:cNvSpPr>
          <p:nvPr>
            <p:ph type="sldImg"/>
          </p:nvPr>
        </p:nvSpPr>
        <p:spPr>
          <a:ln/>
        </p:spPr>
      </p:sp>
      <p:sp>
        <p:nvSpPr>
          <p:cNvPr id="89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atin typeface="Times" pitchFamily="18" charset="0"/>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44" charset="0"/>
              </a:defRPr>
            </a:lvl1pPr>
            <a:lvl2pPr marL="742950" indent="-285750">
              <a:defRPr sz="2400">
                <a:solidFill>
                  <a:schemeClr val="tx1"/>
                </a:solidFill>
                <a:latin typeface="Times" pitchFamily="-44" charset="0"/>
              </a:defRPr>
            </a:lvl2pPr>
            <a:lvl3pPr marL="1143000" indent="-228600">
              <a:defRPr sz="2400">
                <a:solidFill>
                  <a:schemeClr val="tx1"/>
                </a:solidFill>
                <a:latin typeface="Times" pitchFamily="-44" charset="0"/>
              </a:defRPr>
            </a:lvl3pPr>
            <a:lvl4pPr marL="1600200" indent="-228600">
              <a:defRPr sz="2400">
                <a:solidFill>
                  <a:schemeClr val="tx1"/>
                </a:solidFill>
                <a:latin typeface="Times" pitchFamily="-44" charset="0"/>
              </a:defRPr>
            </a:lvl4pPr>
            <a:lvl5pPr marL="2057400" indent="-228600">
              <a:defRPr sz="2400">
                <a:solidFill>
                  <a:schemeClr val="tx1"/>
                </a:solidFill>
                <a:latin typeface="Times" pitchFamily="-44" charset="0"/>
              </a:defRPr>
            </a:lvl5pPr>
            <a:lvl6pPr marL="2514600" indent="-228600" eaLnBrk="0" fontAlgn="base" hangingPunct="0">
              <a:spcBef>
                <a:spcPct val="0"/>
              </a:spcBef>
              <a:spcAft>
                <a:spcPct val="0"/>
              </a:spcAft>
              <a:defRPr sz="2400">
                <a:solidFill>
                  <a:schemeClr val="tx1"/>
                </a:solidFill>
                <a:latin typeface="Times" pitchFamily="-44" charset="0"/>
              </a:defRPr>
            </a:lvl6pPr>
            <a:lvl7pPr marL="2971800" indent="-228600" eaLnBrk="0" fontAlgn="base" hangingPunct="0">
              <a:spcBef>
                <a:spcPct val="0"/>
              </a:spcBef>
              <a:spcAft>
                <a:spcPct val="0"/>
              </a:spcAft>
              <a:defRPr sz="2400">
                <a:solidFill>
                  <a:schemeClr val="tx1"/>
                </a:solidFill>
                <a:latin typeface="Times" pitchFamily="-44" charset="0"/>
              </a:defRPr>
            </a:lvl7pPr>
            <a:lvl8pPr marL="3429000" indent="-228600" eaLnBrk="0" fontAlgn="base" hangingPunct="0">
              <a:spcBef>
                <a:spcPct val="0"/>
              </a:spcBef>
              <a:spcAft>
                <a:spcPct val="0"/>
              </a:spcAft>
              <a:defRPr sz="2400">
                <a:solidFill>
                  <a:schemeClr val="tx1"/>
                </a:solidFill>
                <a:latin typeface="Times" pitchFamily="-44" charset="0"/>
              </a:defRPr>
            </a:lvl8pPr>
            <a:lvl9pPr marL="3886200" indent="-228600" eaLnBrk="0" fontAlgn="base" hangingPunct="0">
              <a:spcBef>
                <a:spcPct val="0"/>
              </a:spcBef>
              <a:spcAft>
                <a:spcPct val="0"/>
              </a:spcAft>
              <a:defRPr sz="2400">
                <a:solidFill>
                  <a:schemeClr val="tx1"/>
                </a:solidFill>
                <a:latin typeface="Times" pitchFamily="-4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3C3E1B-CC3D-4F0A-A38B-2ADE1DE016B7}" type="slidenum">
              <a:rPr kumimoji="0" lang="en-US" sz="1200" b="0" i="0" u="none" strike="noStrike" kern="1200" cap="none" spc="0" normalizeH="0" baseline="0" noProof="0">
                <a:ln>
                  <a:noFill/>
                </a:ln>
                <a:solidFill>
                  <a:prstClr val="black"/>
                </a:solidFill>
                <a:effectLst/>
                <a:uLnTx/>
                <a:uFillTx/>
                <a:latin typeface="Times" pitchFamily="-4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pitchFamily="-44" charset="0"/>
              <a:ea typeface="+mn-ea"/>
              <a:cs typeface="+mn-cs"/>
            </a:endParaRPr>
          </a:p>
        </p:txBody>
      </p:sp>
    </p:spTree>
    <p:extLst>
      <p:ext uri="{BB962C8B-B14F-4D97-AF65-F5344CB8AC3E}">
        <p14:creationId xmlns:p14="http://schemas.microsoft.com/office/powerpoint/2010/main" val="362558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324" y="3886200"/>
            <a:ext cx="8532178" cy="68326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107954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3960577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2833" y="3945235"/>
            <a:ext cx="10360501" cy="46166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1921390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86706" y="1141414"/>
            <a:ext cx="5383398" cy="208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073251" y="1141414"/>
            <a:ext cx="5383398" cy="208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665739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441" y="1639344"/>
            <a:ext cx="5385514" cy="5355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18281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1754" y="1639344"/>
            <a:ext cx="5387630" cy="5355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18281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4171514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4244242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2468820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5492" y="273051"/>
            <a:ext cx="6813892" cy="23821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442" y="1435101"/>
            <a:ext cx="4010039" cy="3508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233004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095" y="612775"/>
            <a:ext cx="7313295" cy="683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2389095" y="5367338"/>
            <a:ext cx="7313295" cy="3508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2343439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a:xfrm>
            <a:off x="3663746" y="1141414"/>
            <a:ext cx="7792903" cy="23821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129432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1619" y="0"/>
            <a:ext cx="3047206" cy="349885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5282086" y="0"/>
            <a:ext cx="3656386" cy="3498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9"/>
          <p:cNvSpPr>
            <a:spLocks noGrp="1" noChangeArrowheads="1"/>
          </p:cNvSpPr>
          <p:nvPr>
            <p:ph type="ftr" sz="quarter" idx="10"/>
          </p:nvPr>
        </p:nvSpPr>
        <p:spPr>
          <a:ln/>
        </p:spPr>
        <p:txBody>
          <a:bodyPr/>
          <a:lstStyle>
            <a:lvl1pPr>
              <a:defRPr/>
            </a:lvl1pPr>
          </a:lstStyle>
          <a:p>
            <a:pPr>
              <a:defRPr/>
            </a:pPr>
            <a:r>
              <a:rPr lang="en-GB"/>
              <a:t>© 20## Pearson Education, Inc.</a:t>
            </a:r>
          </a:p>
        </p:txBody>
      </p:sp>
    </p:spTree>
    <p:extLst>
      <p:ext uri="{BB962C8B-B14F-4D97-AF65-F5344CB8AC3E}">
        <p14:creationId xmlns:p14="http://schemas.microsoft.com/office/powerpoint/2010/main" val="3572347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4309" y="166688"/>
            <a:ext cx="6066904"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26"/>
          <p:cNvSpPr>
            <a:spLocks noChangeArrowheads="1"/>
          </p:cNvSpPr>
          <p:nvPr userDrawn="1"/>
        </p:nvSpPr>
        <p:spPr bwMode="gray">
          <a:xfrm>
            <a:off x="0" y="6400800"/>
            <a:ext cx="12190942" cy="457200"/>
          </a:xfrm>
          <a:prstGeom prst="rect">
            <a:avLst/>
          </a:prstGeom>
          <a:solidFill>
            <a:srgbClr val="ED6B0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p>
            <a:pPr eaLnBrk="0" hangingPunct="0"/>
            <a:endParaRPr lang="en-US" sz="1800">
              <a:solidFill>
                <a:srgbClr val="000000"/>
              </a:solidFill>
              <a:latin typeface="Calibri" pitchFamily="34" charset="0"/>
            </a:endParaRPr>
          </a:p>
        </p:txBody>
      </p:sp>
      <p:pic>
        <p:nvPicPr>
          <p:cNvPr id="4" name="Picture 1027" descr="Pearson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46774" y="6356351"/>
            <a:ext cx="203781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28" descr="Pearson_Strap_Bound_Whit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6356351"/>
            <a:ext cx="23488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1"/>
          <p:cNvSpPr>
            <a:spLocks noChangeArrowheads="1"/>
          </p:cNvSpPr>
          <p:nvPr userDrawn="1"/>
        </p:nvSpPr>
        <p:spPr bwMode="auto">
          <a:xfrm>
            <a:off x="165057" y="6103938"/>
            <a:ext cx="4591971"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20000"/>
              </a:spcBef>
            </a:pPr>
            <a:r>
              <a:rPr lang="en-GB" sz="1200">
                <a:solidFill>
                  <a:srgbClr val="0D0D0D"/>
                </a:solidFill>
                <a:latin typeface="Arial" pitchFamily="34" charset="0"/>
              </a:rPr>
              <a:t>© 2013 Pearson Education, Inc.</a:t>
            </a:r>
          </a:p>
        </p:txBody>
      </p:sp>
      <p:sp>
        <p:nvSpPr>
          <p:cNvPr id="7" name="Rectangle 9"/>
          <p:cNvSpPr>
            <a:spLocks noChangeArrowheads="1"/>
          </p:cNvSpPr>
          <p:nvPr userDrawn="1"/>
        </p:nvSpPr>
        <p:spPr bwMode="auto">
          <a:xfrm>
            <a:off x="6094412" y="0"/>
            <a:ext cx="6094413" cy="6400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IN" sz="1800">
              <a:solidFill>
                <a:srgbClr val="000000"/>
              </a:solidFill>
              <a:latin typeface="Calibri" pitchFamily="34" charset="0"/>
            </a:endParaRPr>
          </a:p>
        </p:txBody>
      </p:sp>
      <p:sp>
        <p:nvSpPr>
          <p:cNvPr id="8" name="Rectangle 20"/>
          <p:cNvSpPr>
            <a:spLocks noChangeArrowheads="1"/>
          </p:cNvSpPr>
          <p:nvPr userDrawn="1"/>
        </p:nvSpPr>
        <p:spPr bwMode="auto">
          <a:xfrm>
            <a:off x="6094412" y="5549901"/>
            <a:ext cx="6094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1800">
                <a:solidFill>
                  <a:srgbClr val="E46C0A"/>
                </a:solidFill>
                <a:latin typeface="Arial" pitchFamily="34" charset="0"/>
              </a:rPr>
              <a:t>Karl Byrand, </a:t>
            </a:r>
          </a:p>
          <a:p>
            <a:r>
              <a:rPr lang="en-IN" sz="1800">
                <a:solidFill>
                  <a:srgbClr val="E46C0A"/>
                </a:solidFill>
                <a:latin typeface="Arial" pitchFamily="34" charset="0"/>
              </a:rPr>
              <a:t>University of Wisconsin-Sheboygan</a:t>
            </a:r>
          </a:p>
        </p:txBody>
      </p:sp>
      <p:sp>
        <p:nvSpPr>
          <p:cNvPr id="9" name="Text Box 3"/>
          <p:cNvSpPr txBox="1">
            <a:spLocks noChangeArrowheads="1"/>
          </p:cNvSpPr>
          <p:nvPr userDrawn="1"/>
        </p:nvSpPr>
        <p:spPr bwMode="auto">
          <a:xfrm>
            <a:off x="6557843" y="404814"/>
            <a:ext cx="5167554"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44" charset="0"/>
                <a:cs typeface="Arial" charset="0"/>
              </a:defRPr>
            </a:lvl1pPr>
            <a:lvl2pPr marL="742950" indent="-285750">
              <a:defRPr sz="2400">
                <a:solidFill>
                  <a:schemeClr val="tx1"/>
                </a:solidFill>
                <a:latin typeface="Times" pitchFamily="-44" charset="0"/>
                <a:cs typeface="Arial" charset="0"/>
              </a:defRPr>
            </a:lvl2pPr>
            <a:lvl3pPr marL="1143000" indent="-228600">
              <a:defRPr sz="2400">
                <a:solidFill>
                  <a:schemeClr val="tx1"/>
                </a:solidFill>
                <a:latin typeface="Times" pitchFamily="-44" charset="0"/>
                <a:cs typeface="Arial" charset="0"/>
              </a:defRPr>
            </a:lvl3pPr>
            <a:lvl4pPr marL="1600200" indent="-228600">
              <a:defRPr sz="2400">
                <a:solidFill>
                  <a:schemeClr val="tx1"/>
                </a:solidFill>
                <a:latin typeface="Times" pitchFamily="-44" charset="0"/>
                <a:cs typeface="Arial" charset="0"/>
              </a:defRPr>
            </a:lvl4pPr>
            <a:lvl5pPr marL="2057400" indent="-228600">
              <a:defRPr sz="2400">
                <a:solidFill>
                  <a:schemeClr val="tx1"/>
                </a:solidFill>
                <a:latin typeface="Times" pitchFamily="-44" charset="0"/>
                <a:cs typeface="Arial" charset="0"/>
              </a:defRPr>
            </a:lvl5pPr>
            <a:lvl6pPr marL="2514600" indent="-228600" eaLnBrk="0" fontAlgn="base" hangingPunct="0">
              <a:spcBef>
                <a:spcPct val="0"/>
              </a:spcBef>
              <a:spcAft>
                <a:spcPct val="0"/>
              </a:spcAft>
              <a:defRPr sz="2400">
                <a:solidFill>
                  <a:schemeClr val="tx1"/>
                </a:solidFill>
                <a:latin typeface="Times" pitchFamily="-44" charset="0"/>
                <a:cs typeface="Arial" charset="0"/>
              </a:defRPr>
            </a:lvl6pPr>
            <a:lvl7pPr marL="2971800" indent="-228600" eaLnBrk="0" fontAlgn="base" hangingPunct="0">
              <a:spcBef>
                <a:spcPct val="0"/>
              </a:spcBef>
              <a:spcAft>
                <a:spcPct val="0"/>
              </a:spcAft>
              <a:defRPr sz="2400">
                <a:solidFill>
                  <a:schemeClr val="tx1"/>
                </a:solidFill>
                <a:latin typeface="Times" pitchFamily="-44" charset="0"/>
                <a:cs typeface="Arial" charset="0"/>
              </a:defRPr>
            </a:lvl7pPr>
            <a:lvl8pPr marL="3429000" indent="-228600" eaLnBrk="0" fontAlgn="base" hangingPunct="0">
              <a:spcBef>
                <a:spcPct val="0"/>
              </a:spcBef>
              <a:spcAft>
                <a:spcPct val="0"/>
              </a:spcAft>
              <a:defRPr sz="2400">
                <a:solidFill>
                  <a:schemeClr val="tx1"/>
                </a:solidFill>
                <a:latin typeface="Times" pitchFamily="-44" charset="0"/>
                <a:cs typeface="Arial" charset="0"/>
              </a:defRPr>
            </a:lvl8pPr>
            <a:lvl9pPr marL="3886200" indent="-228600" eaLnBrk="0" fontAlgn="base" hangingPunct="0">
              <a:spcBef>
                <a:spcPct val="0"/>
              </a:spcBef>
              <a:spcAft>
                <a:spcPct val="0"/>
              </a:spcAft>
              <a:defRPr sz="2400">
                <a:solidFill>
                  <a:schemeClr val="tx1"/>
                </a:solidFill>
                <a:latin typeface="Times" pitchFamily="-44" charset="0"/>
                <a:cs typeface="Arial" charset="0"/>
              </a:defRPr>
            </a:lvl9pPr>
          </a:lstStyle>
          <a:p>
            <a:pPr algn="ctr">
              <a:defRPr/>
            </a:pPr>
            <a:r>
              <a:rPr lang="en-US" sz="3200" b="1">
                <a:solidFill>
                  <a:srgbClr val="000000"/>
                </a:solidFill>
                <a:latin typeface="Arial" charset="0"/>
              </a:rPr>
              <a:t>Contemporary</a:t>
            </a:r>
          </a:p>
          <a:p>
            <a:pPr algn="ctr">
              <a:defRPr/>
            </a:pPr>
            <a:r>
              <a:rPr lang="en-US" sz="3200" b="1">
                <a:solidFill>
                  <a:srgbClr val="000000"/>
                </a:solidFill>
                <a:latin typeface="Arial" charset="0"/>
              </a:rPr>
              <a:t>Human </a:t>
            </a:r>
          </a:p>
          <a:p>
            <a:pPr algn="ctr">
              <a:defRPr/>
            </a:pPr>
            <a:r>
              <a:rPr lang="en-US" sz="3200" b="1">
                <a:solidFill>
                  <a:srgbClr val="000000"/>
                </a:solidFill>
                <a:latin typeface="Arial" charset="0"/>
              </a:rPr>
              <a:t>Geography, 2e</a:t>
            </a:r>
          </a:p>
        </p:txBody>
      </p:sp>
      <p:grpSp>
        <p:nvGrpSpPr>
          <p:cNvPr id="10" name="Group 13"/>
          <p:cNvGrpSpPr>
            <a:grpSpLocks/>
          </p:cNvGrpSpPr>
          <p:nvPr userDrawn="1"/>
        </p:nvGrpSpPr>
        <p:grpSpPr bwMode="auto">
          <a:xfrm>
            <a:off x="6767337" y="3030538"/>
            <a:ext cx="4748563" cy="1389062"/>
            <a:chOff x="5076825" y="2954338"/>
            <a:chExt cx="3562350" cy="1389062"/>
          </a:xfrm>
        </p:grpSpPr>
        <p:sp>
          <p:nvSpPr>
            <p:cNvPr id="11" name="Rectangle 8"/>
            <p:cNvSpPr>
              <a:spLocks noChangeArrowheads="1"/>
            </p:cNvSpPr>
            <p:nvPr userDrawn="1"/>
          </p:nvSpPr>
          <p:spPr bwMode="auto">
            <a:xfrm>
              <a:off x="6427963" y="2954338"/>
              <a:ext cx="860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10000"/>
                </a:spcBef>
              </a:pPr>
              <a:r>
                <a:rPr lang="en-US" sz="1800" b="1">
                  <a:solidFill>
                    <a:srgbClr val="000000"/>
                  </a:solidFill>
                  <a:latin typeface="Arial" pitchFamily="34" charset="0"/>
                </a:rPr>
                <a:t>Lectures</a:t>
              </a:r>
              <a:endParaRPr lang="en-IN" sz="1800" b="1">
                <a:solidFill>
                  <a:srgbClr val="000000"/>
                </a:solidFill>
                <a:latin typeface="Arial" pitchFamily="34" charset="0"/>
              </a:endParaRPr>
            </a:p>
          </p:txBody>
        </p:sp>
        <p:sp>
          <p:nvSpPr>
            <p:cNvPr id="12" name="Rectangle 5"/>
            <p:cNvSpPr>
              <a:spLocks noChangeArrowheads="1"/>
            </p:cNvSpPr>
            <p:nvPr userDrawn="1"/>
          </p:nvSpPr>
          <p:spPr bwMode="auto">
            <a:xfrm>
              <a:off x="5486400" y="33401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40000"/>
                </a:spcBef>
                <a:buSzPct val="80000"/>
                <a:buFont typeface="Verdana" pitchFamily="34" charset="0"/>
                <a:buNone/>
              </a:pPr>
              <a:r>
                <a:rPr lang="en-US" sz="3200" b="1">
                  <a:solidFill>
                    <a:srgbClr val="000000"/>
                  </a:solidFill>
                  <a:latin typeface="Arial" pitchFamily="34" charset="0"/>
                </a:rPr>
                <a:t>Chapter 2</a:t>
              </a:r>
              <a:endParaRPr lang="en-US" sz="3600" b="1">
                <a:solidFill>
                  <a:srgbClr val="000000"/>
                </a:solidFill>
                <a:latin typeface="Arial" pitchFamily="34" charset="0"/>
              </a:endParaRPr>
            </a:p>
          </p:txBody>
        </p:sp>
        <p:sp>
          <p:nvSpPr>
            <p:cNvPr id="13" name="Rectangle 6"/>
            <p:cNvSpPr>
              <a:spLocks noChangeArrowheads="1"/>
            </p:cNvSpPr>
            <p:nvPr userDrawn="1"/>
          </p:nvSpPr>
          <p:spPr bwMode="auto">
            <a:xfrm>
              <a:off x="5076825" y="3943350"/>
              <a:ext cx="3562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40000"/>
                </a:spcBef>
              </a:pPr>
              <a:r>
                <a:rPr lang="en-US" sz="2000" b="1">
                  <a:solidFill>
                    <a:srgbClr val="000000"/>
                  </a:solidFill>
                  <a:latin typeface="Arial" pitchFamily="34" charset="0"/>
                </a:rPr>
                <a:t>Population</a:t>
              </a:r>
            </a:p>
          </p:txBody>
        </p:sp>
      </p:grpSp>
    </p:spTree>
    <p:extLst>
      <p:ext uri="{BB962C8B-B14F-4D97-AF65-F5344CB8AC3E}">
        <p14:creationId xmlns:p14="http://schemas.microsoft.com/office/powerpoint/2010/main" val="2820740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9"/>
          <p:cNvSpPr>
            <a:spLocks noGrp="1" noChangeArrowheads="1"/>
          </p:cNvSpPr>
          <p:nvPr>
            <p:ph type="ftr" sz="quarter" idx="10"/>
          </p:nvPr>
        </p:nvSpPr>
        <p:spPr>
          <a:ln/>
        </p:spPr>
        <p:txBody>
          <a:bodyPr/>
          <a:lstStyle>
            <a:lvl1pPr>
              <a:defRPr/>
            </a:lvl1pPr>
          </a:lstStyle>
          <a:p>
            <a:pPr fontAlgn="base">
              <a:spcBef>
                <a:spcPct val="0"/>
              </a:spcBef>
              <a:spcAft>
                <a:spcPct val="0"/>
              </a:spcAft>
              <a:defRPr/>
            </a:pPr>
            <a:r>
              <a:rPr lang="en-GB"/>
              <a:t>© 2013 Pearson Education, Inc.</a:t>
            </a:r>
          </a:p>
        </p:txBody>
      </p:sp>
    </p:spTree>
    <p:extLst>
      <p:ext uri="{BB962C8B-B14F-4D97-AF65-F5344CB8AC3E}">
        <p14:creationId xmlns:p14="http://schemas.microsoft.com/office/powerpoint/2010/main" val="1355347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5"/>
            <a:ext cx="9435241" cy="1625599"/>
          </a:xfrm>
        </p:spPr>
        <p:txBody>
          <a:bodyPr>
            <a:normAutofit/>
          </a:bodyPr>
          <a:lstStyle>
            <a:lvl1pPr algn="ctr">
              <a:lnSpc>
                <a:spcPct val="90000"/>
              </a:lnSpc>
              <a:defRPr sz="3601">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5"/>
            <a:ext cx="9429932" cy="991077"/>
          </a:xfrm>
        </p:spPr>
        <p:txBody>
          <a:bodyPr>
            <a:normAutofit/>
          </a:bodyPr>
          <a:lstStyle>
            <a:lvl1pPr marL="0" indent="0" algn="ctr">
              <a:spcBef>
                <a:spcPts val="0"/>
              </a:spcBef>
              <a:buNone/>
              <a:defRPr sz="1500" cap="all" baseline="0">
                <a:solidFill>
                  <a:schemeClr val="tx2"/>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430418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92607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1" y="990601"/>
            <a:ext cx="9344765" cy="2235203"/>
          </a:xfrm>
        </p:spPr>
        <p:txBody>
          <a:bodyPr anchor="b">
            <a:normAutofit/>
          </a:bodyPr>
          <a:lstStyle>
            <a:lvl1pPr algn="ctr">
              <a:lnSpc>
                <a:spcPct val="90000"/>
              </a:lnSpc>
              <a:defRPr sz="3601" b="0" cap="none" baseline="0"/>
            </a:lvl1pPr>
          </a:lstStyle>
          <a:p>
            <a:r>
              <a:rPr lang="en-US"/>
              <a:t>Click to edit Master title style</a:t>
            </a:r>
            <a:endParaRPr/>
          </a:p>
        </p:txBody>
      </p:sp>
      <p:sp>
        <p:nvSpPr>
          <p:cNvPr id="3" name="Text Placeholder 2"/>
          <p:cNvSpPr>
            <a:spLocks noGrp="1"/>
          </p:cNvSpPr>
          <p:nvPr>
            <p:ph type="body" idx="1"/>
          </p:nvPr>
        </p:nvSpPr>
        <p:spPr>
          <a:xfrm>
            <a:off x="1422031" y="3733800"/>
            <a:ext cx="9344765" cy="1219200"/>
          </a:xfrm>
        </p:spPr>
        <p:txBody>
          <a:bodyPr anchor="t"/>
          <a:lstStyle>
            <a:lvl1pPr marL="0" indent="0" algn="ctr">
              <a:spcBef>
                <a:spcPts val="0"/>
              </a:spcBef>
              <a:buNone/>
              <a:defRPr sz="1500" cap="all" baseline="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3"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6859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6859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41979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baseline="0"/>
            </a:lvl8pPr>
            <a:lvl9pPr>
              <a:defRPr sz="135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39657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15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200"/>
              </a:spcBef>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15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200"/>
              </a:spcBef>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7/6/2020</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1822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7/6/2020</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9192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7/6/2020</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4733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401" b="0"/>
            </a:lvl1pPr>
          </a:lstStyle>
          <a:p>
            <a:r>
              <a:rPr lang="en-US"/>
              <a:t>Click to edit Master title style</a:t>
            </a:r>
            <a:endParaRPr/>
          </a:p>
        </p:txBody>
      </p:sp>
      <p:sp>
        <p:nvSpPr>
          <p:cNvPr id="3" name="Content Placeholder 2"/>
          <p:cNvSpPr>
            <a:spLocks noGrp="1"/>
          </p:cNvSpPr>
          <p:nvPr>
            <p:ph idx="1"/>
          </p:nvPr>
        </p:nvSpPr>
        <p:spPr>
          <a:xfrm>
            <a:off x="1218884" y="1803402"/>
            <a:ext cx="6602282" cy="4267201"/>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baseline="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4" y="1803402"/>
            <a:ext cx="2844060" cy="4267201"/>
          </a:xfrm>
        </p:spPr>
        <p:txBody>
          <a:bodyPr>
            <a:normAutofit/>
          </a:bodyPr>
          <a:lstStyle>
            <a:lvl1pPr marL="0" indent="0">
              <a:spcBef>
                <a:spcPts val="12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19553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401"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800"/>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8125884" y="1803401"/>
            <a:ext cx="2844060" cy="4165600"/>
          </a:xfrm>
        </p:spPr>
        <p:txBody>
          <a:bodyPr>
            <a:normAutofit/>
          </a:bodyPr>
          <a:lstStyle>
            <a:lvl1pPr marL="0" indent="0">
              <a:spcBef>
                <a:spcPts val="12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14153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0278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7"/>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7"/>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7/6/2020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7409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7/6/2020</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7/6/2020</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7/6/2020</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7/6/2020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7/6/2020</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Line 5"/>
          <p:cNvSpPr>
            <a:spLocks noChangeShapeType="1"/>
          </p:cNvSpPr>
          <p:nvPr/>
        </p:nvSpPr>
        <p:spPr bwMode="gray">
          <a:xfrm>
            <a:off x="0" y="6397625"/>
            <a:ext cx="1218247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3075" name="Rectangle 7"/>
          <p:cNvSpPr>
            <a:spLocks noGrp="1" noChangeArrowheads="1"/>
          </p:cNvSpPr>
          <p:nvPr>
            <p:ph type="title"/>
          </p:nvPr>
        </p:nvSpPr>
        <p:spPr bwMode="auto">
          <a:xfrm>
            <a:off x="0" y="1"/>
            <a:ext cx="12188825" cy="612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p>
            <a:pPr lvl="0"/>
            <a:r>
              <a:rPr lang="en-US"/>
              <a:t>Click to edit Master title style</a:t>
            </a:r>
          </a:p>
        </p:txBody>
      </p:sp>
      <p:sp>
        <p:nvSpPr>
          <p:cNvPr id="3076" name="Rectangle 8"/>
          <p:cNvSpPr>
            <a:spLocks noGrp="1" noChangeArrowheads="1"/>
          </p:cNvSpPr>
          <p:nvPr>
            <p:ph type="body" idx="1"/>
          </p:nvPr>
        </p:nvSpPr>
        <p:spPr bwMode="auto">
          <a:xfrm>
            <a:off x="486706" y="1141414"/>
            <a:ext cx="10969943"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401" name="Rectangle 9"/>
          <p:cNvSpPr>
            <a:spLocks noGrp="1" noChangeArrowheads="1"/>
          </p:cNvSpPr>
          <p:nvPr>
            <p:ph type="ftr" sz="quarter" idx="3"/>
          </p:nvPr>
        </p:nvSpPr>
        <p:spPr bwMode="gray">
          <a:xfrm>
            <a:off x="116388" y="6553200"/>
            <a:ext cx="719690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900">
                <a:solidFill>
                  <a:srgbClr val="000000"/>
                </a:solidFill>
                <a:latin typeface="+mn-lt"/>
                <a:cs typeface="+mn-cs"/>
              </a:defRPr>
            </a:lvl1pPr>
          </a:lstStyle>
          <a:p>
            <a:pPr>
              <a:defRPr/>
            </a:pPr>
            <a:r>
              <a:rPr lang="en-GB"/>
              <a:t>© 20## Pearson Education, Inc.</a:t>
            </a:r>
          </a:p>
        </p:txBody>
      </p:sp>
    </p:spTree>
    <p:extLst>
      <p:ext uri="{BB962C8B-B14F-4D97-AF65-F5344CB8AC3E}">
        <p14:creationId xmlns:p14="http://schemas.microsoft.com/office/powerpoint/2010/main" val="9860758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hf sldNum="0" hdr="0" dt="0"/>
  <p:txStyles>
    <p:title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p:titleStyle>
    <p:bodyStyle>
      <a:lvl1pPr marL="346075" indent="-346075" algn="l" defTabSz="857250" rtl="0" eaLnBrk="0" fontAlgn="base" hangingPunct="0">
        <a:lnSpc>
          <a:spcPct val="120000"/>
        </a:lnSpc>
        <a:spcBef>
          <a:spcPct val="0"/>
        </a:spcBef>
        <a:spcAft>
          <a:spcPct val="0"/>
        </a:spcAft>
        <a:buSzPct val="80000"/>
        <a:buFont typeface="Verdana" pitchFamily="34" charset="0"/>
        <a:buChar char="•"/>
        <a:defRPr sz="3200">
          <a:solidFill>
            <a:schemeClr val="tx1"/>
          </a:solidFill>
          <a:latin typeface="+mn-lt"/>
          <a:ea typeface="+mn-ea"/>
          <a:cs typeface="+mn-cs"/>
        </a:defRPr>
      </a:lvl1pPr>
      <a:lvl2pPr marL="742950" indent="-282575" algn="l" defTabSz="857250" rtl="0" eaLnBrk="0" fontAlgn="base" hangingPunct="0">
        <a:lnSpc>
          <a:spcPct val="120000"/>
        </a:lnSpc>
        <a:spcBef>
          <a:spcPct val="0"/>
        </a:spcBef>
        <a:spcAft>
          <a:spcPct val="0"/>
        </a:spcAft>
        <a:buSzPct val="80000"/>
        <a:buFont typeface="Verdana" pitchFamily="34" charset="0"/>
        <a:buChar char="–"/>
        <a:defRPr sz="2800">
          <a:solidFill>
            <a:schemeClr val="tx1"/>
          </a:solidFill>
          <a:latin typeface="+mn-lt"/>
          <a:cs typeface="+mn-cs"/>
        </a:defRPr>
      </a:lvl2pPr>
      <a:lvl3pPr marL="1139825" indent="-223838" algn="l" defTabSz="857250" rtl="0" eaLnBrk="0" fontAlgn="base" hangingPunct="0">
        <a:lnSpc>
          <a:spcPct val="120000"/>
        </a:lnSpc>
        <a:spcBef>
          <a:spcPct val="0"/>
        </a:spcBef>
        <a:spcAft>
          <a:spcPct val="0"/>
        </a:spcAft>
        <a:buSzPct val="80000"/>
        <a:buFont typeface="Verdana" pitchFamily="34" charset="0"/>
        <a:buChar char="•"/>
        <a:defRPr sz="2400">
          <a:solidFill>
            <a:schemeClr val="tx1"/>
          </a:solidFill>
          <a:latin typeface="+mn-lt"/>
          <a:cs typeface="+mn-cs"/>
        </a:defRPr>
      </a:lvl3pPr>
      <a:lvl4pPr marL="1598613" indent="-225425" algn="l" defTabSz="857250" rtl="0" eaLnBrk="0" fontAlgn="base" hangingPunct="0">
        <a:lnSpc>
          <a:spcPct val="120000"/>
        </a:lnSpc>
        <a:spcBef>
          <a:spcPct val="0"/>
        </a:spcBef>
        <a:spcAft>
          <a:spcPct val="0"/>
        </a:spcAft>
        <a:buSzPct val="80000"/>
        <a:buFont typeface="Arial" pitchFamily="34" charset="0"/>
        <a:buChar char="–"/>
        <a:defRPr sz="2000">
          <a:solidFill>
            <a:schemeClr val="tx1"/>
          </a:solidFill>
          <a:latin typeface="+mn-lt"/>
          <a:cs typeface="+mn-cs"/>
        </a:defRPr>
      </a:lvl4pPr>
      <a:lvl5pPr marL="2055813" indent="-223838" algn="l" defTabSz="857250" rtl="0" eaLnBrk="0" fontAlgn="base" hangingPunct="0">
        <a:lnSpc>
          <a:spcPct val="120000"/>
        </a:lnSpc>
        <a:spcBef>
          <a:spcPct val="0"/>
        </a:spcBef>
        <a:spcAft>
          <a:spcPct val="0"/>
        </a:spcAft>
        <a:buSzPct val="80000"/>
        <a:buFont typeface="Arial" pitchFamily="34" charset="0"/>
        <a:buChar char="»"/>
        <a:defRPr sz="2000">
          <a:solidFill>
            <a:schemeClr val="tx1"/>
          </a:solidFill>
          <a:latin typeface="+mn-lt"/>
          <a:cs typeface="+mn-cs"/>
        </a:defRPr>
      </a:lvl5pPr>
      <a:lvl6pPr marL="2513013" indent="-223838" algn="l" defTabSz="857250" rtl="0" fontAlgn="base">
        <a:lnSpc>
          <a:spcPct val="120000"/>
        </a:lnSpc>
        <a:spcBef>
          <a:spcPct val="0"/>
        </a:spcBef>
        <a:spcAft>
          <a:spcPct val="0"/>
        </a:spcAft>
        <a:buSzPct val="80000"/>
        <a:buFont typeface="Arial" pitchFamily="34" charset="0"/>
        <a:buChar char="»"/>
        <a:defRPr sz="2000">
          <a:solidFill>
            <a:schemeClr val="tx1"/>
          </a:solidFill>
          <a:latin typeface="+mn-lt"/>
          <a:cs typeface="+mn-cs"/>
        </a:defRPr>
      </a:lvl6pPr>
      <a:lvl7pPr marL="2970213" indent="-223838" algn="l" defTabSz="857250" rtl="0" fontAlgn="base">
        <a:lnSpc>
          <a:spcPct val="120000"/>
        </a:lnSpc>
        <a:spcBef>
          <a:spcPct val="0"/>
        </a:spcBef>
        <a:spcAft>
          <a:spcPct val="0"/>
        </a:spcAft>
        <a:buSzPct val="80000"/>
        <a:buFont typeface="Arial" pitchFamily="34" charset="0"/>
        <a:buChar char="»"/>
        <a:defRPr sz="2000">
          <a:solidFill>
            <a:schemeClr val="tx1"/>
          </a:solidFill>
          <a:latin typeface="+mn-lt"/>
          <a:cs typeface="+mn-cs"/>
        </a:defRPr>
      </a:lvl7pPr>
      <a:lvl8pPr marL="3427413" indent="-223838" algn="l" defTabSz="857250" rtl="0" fontAlgn="base">
        <a:lnSpc>
          <a:spcPct val="120000"/>
        </a:lnSpc>
        <a:spcBef>
          <a:spcPct val="0"/>
        </a:spcBef>
        <a:spcAft>
          <a:spcPct val="0"/>
        </a:spcAft>
        <a:buSzPct val="80000"/>
        <a:buFont typeface="Arial" pitchFamily="34" charset="0"/>
        <a:buChar char="»"/>
        <a:defRPr sz="2000">
          <a:solidFill>
            <a:schemeClr val="tx1"/>
          </a:solidFill>
          <a:latin typeface="+mn-lt"/>
          <a:cs typeface="+mn-cs"/>
        </a:defRPr>
      </a:lvl8pPr>
      <a:lvl9pPr marL="3884613" indent="-223838" algn="l" defTabSz="857250" rtl="0" fontAlgn="base">
        <a:lnSpc>
          <a:spcPct val="120000"/>
        </a:lnSpc>
        <a:spcBef>
          <a:spcPct val="0"/>
        </a:spcBef>
        <a:spcAft>
          <a:spcPct val="0"/>
        </a:spcAft>
        <a:buSzPct val="80000"/>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18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800"/>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3" y="6172200"/>
            <a:ext cx="7414870" cy="304800"/>
          </a:xfrm>
          <a:prstGeom prst="rect">
            <a:avLst/>
          </a:prstGeom>
        </p:spPr>
        <p:txBody>
          <a:bodyPr vert="horz" lIns="91440" tIns="45720" rIns="91440" bIns="45720" rtlCol="0" anchor="ctr"/>
          <a:lstStyle>
            <a:lvl1pPr algn="l">
              <a:defRPr sz="825">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825">
                <a:solidFill>
                  <a:schemeClr val="tx1"/>
                </a:solidFill>
              </a:defRPr>
            </a:lvl1pPr>
          </a:lstStyle>
          <a:p>
            <a:fld id="{8E36636D-D922-432D-A958-524484B5923D}" type="datetimeFigureOut">
              <a:rPr lang="en-US"/>
              <a:pPr/>
              <a:t>7/6/2020</a:t>
            </a:fld>
            <a:endParaRPr/>
          </a:p>
        </p:txBody>
      </p:sp>
      <p:sp>
        <p:nvSpPr>
          <p:cNvPr id="6" name="Slide Number Placeholder 5"/>
          <p:cNvSpPr>
            <a:spLocks noGrp="1"/>
          </p:cNvSpPr>
          <p:nvPr>
            <p:ph type="sldNum" sz="quarter" idx="4"/>
          </p:nvPr>
        </p:nvSpPr>
        <p:spPr>
          <a:xfrm>
            <a:off x="10258929" y="6172200"/>
            <a:ext cx="711015" cy="304800"/>
          </a:xfrm>
          <a:prstGeom prst="rect">
            <a:avLst/>
          </a:prstGeom>
        </p:spPr>
        <p:txBody>
          <a:bodyPr vert="horz" lIns="91440" tIns="45720" rIns="91440" bIns="45720" rtlCol="0" anchor="ctr"/>
          <a:lstStyle>
            <a:lvl1pPr algn="r">
              <a:defRPr sz="825">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113427884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spcBef>
          <a:spcPct val="0"/>
        </a:spcBef>
        <a:buNone/>
        <a:defRPr sz="2401" kern="1200">
          <a:solidFill>
            <a:schemeClr val="tx1"/>
          </a:solidFill>
          <a:latin typeface="+mj-lt"/>
          <a:ea typeface="+mj-ea"/>
          <a:cs typeface="+mj-cs"/>
        </a:defRPr>
      </a:lvl1pPr>
    </p:titleStyle>
    <p:bodyStyle>
      <a:lvl1pPr marL="185215" indent="-185215" algn="l" defTabSz="685983"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590" indent="-185215" algn="l" defTabSz="685983"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964" indent="-185215" algn="l" defTabSz="685983"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338" indent="-185215" algn="l" defTabSz="685983"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713" indent="-185215" algn="l" defTabSz="685983"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7087"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461"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836"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6210"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yll-bBZzyk"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fod-infobase-com.us1.proxy.openathens.net/p_ViewVideo.aspx?xtid=155966&amp;tScript=0" TargetMode="External"/><Relationship Id="rId5" Type="http://schemas.openxmlformats.org/officeDocument/2006/relationships/hyperlink" Target="https://ggc.kanopy.com/video/speaking-tongues-history-language-episode-2-constant-change" TargetMode="External"/><Relationship Id="rId4" Type="http://schemas.openxmlformats.org/officeDocument/2006/relationships/hyperlink" Target="https://www.pri.org/stories/2018-05-16/how-has-basque-language-surviv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5</a:t>
            </a:r>
          </a:p>
        </p:txBody>
      </p:sp>
      <p:sp>
        <p:nvSpPr>
          <p:cNvPr id="3" name="Subtitle 2"/>
          <p:cNvSpPr>
            <a:spLocks noGrp="1"/>
          </p:cNvSpPr>
          <p:nvPr>
            <p:ph type="subTitle" idx="1"/>
          </p:nvPr>
        </p:nvSpPr>
        <p:spPr>
          <a:xfrm>
            <a:off x="1382103" y="3657124"/>
            <a:ext cx="9429931" cy="716630"/>
          </a:xfrm>
        </p:spPr>
        <p:txBody>
          <a:bodyPr/>
          <a:lstStyle/>
          <a:p>
            <a:r>
              <a:rPr lang="en-US" dirty="0"/>
              <a:t>LANGUAGE</a:t>
            </a:r>
          </a:p>
        </p:txBody>
      </p:sp>
      <p:sp>
        <p:nvSpPr>
          <p:cNvPr id="4" name="TextBox 3"/>
          <p:cNvSpPr txBox="1"/>
          <p:nvPr/>
        </p:nvSpPr>
        <p:spPr>
          <a:xfrm>
            <a:off x="2208212" y="5867400"/>
            <a:ext cx="7772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nstantia"/>
                <a:ea typeface="+mn-ea"/>
                <a:cs typeface="+mn-cs"/>
              </a:rPr>
              <a:t>Lecture Notes by Dorrell, Henderson, Lindley, &amp; Connor. </a:t>
            </a:r>
          </a:p>
        </p:txBody>
      </p:sp>
      <p:sp>
        <p:nvSpPr>
          <p:cNvPr id="5" name="Rectangle 4"/>
          <p:cNvSpPr/>
          <p:nvPr/>
        </p:nvSpPr>
        <p:spPr>
          <a:xfrm>
            <a:off x="2555276" y="261633"/>
            <a:ext cx="7078274"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nstantia"/>
                <a:ea typeface="+mn-ea"/>
                <a:cs typeface="+mn-cs"/>
              </a:rPr>
              <a:t>Introduction to Human Geography (2018)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tantia"/>
                <a:ea typeface="+mn-ea"/>
                <a:cs typeface="+mn-cs"/>
              </a:rPr>
              <a:t>University of North Georgia Press </a:t>
            </a:r>
            <a:endParaRPr kumimoji="0" lang="en-US" sz="28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98344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0BAA10-0C09-4328-A00C-E04D129D76CD}"/>
              </a:ext>
            </a:extLst>
          </p:cNvPr>
          <p:cNvPicPr>
            <a:picLocks noChangeAspect="1"/>
          </p:cNvPicPr>
          <p:nvPr/>
        </p:nvPicPr>
        <p:blipFill>
          <a:blip r:embed="rId2"/>
          <a:stretch>
            <a:fillRect/>
          </a:stretch>
        </p:blipFill>
        <p:spPr>
          <a:xfrm>
            <a:off x="2622549" y="830046"/>
            <a:ext cx="6672263" cy="5418353"/>
          </a:xfrm>
          <a:prstGeom prst="rect">
            <a:avLst/>
          </a:prstGeom>
        </p:spPr>
      </p:pic>
      <p:sp>
        <p:nvSpPr>
          <p:cNvPr id="3" name="Title 1">
            <a:extLst>
              <a:ext uri="{FF2B5EF4-FFF2-40B4-BE49-F238E27FC236}">
                <a16:creationId xmlns:a16="http://schemas.microsoft.com/office/drawing/2014/main" id="{F7A18097-6D03-4669-8AB9-83FC35B6AA04}"/>
              </a:ext>
            </a:extLst>
          </p:cNvPr>
          <p:cNvSpPr txBox="1">
            <a:spLocks/>
          </p:cNvSpPr>
          <p:nvPr/>
        </p:nvSpPr>
        <p:spPr bwMode="auto">
          <a:xfrm>
            <a:off x="379413" y="283737"/>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a:solidFill>
                  <a:srgbClr val="FFFFFF"/>
                </a:solidFill>
                <a:latin typeface="Arial"/>
                <a:cs typeface="Arial"/>
              </a:rPr>
              <a:t>5.4 Language in the Physical, Business and Digital Worlds</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41727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69872-1EE8-4F02-AB33-F1E84124CA3C}"/>
              </a:ext>
            </a:extLst>
          </p:cNvPr>
          <p:cNvPicPr>
            <a:picLocks noChangeAspect="1"/>
          </p:cNvPicPr>
          <p:nvPr/>
        </p:nvPicPr>
        <p:blipFill>
          <a:blip r:embed="rId2"/>
          <a:stretch>
            <a:fillRect/>
          </a:stretch>
        </p:blipFill>
        <p:spPr>
          <a:xfrm>
            <a:off x="2803524" y="1919287"/>
            <a:ext cx="6581775" cy="3019425"/>
          </a:xfrm>
          <a:prstGeom prst="rect">
            <a:avLst/>
          </a:prstGeom>
        </p:spPr>
      </p:pic>
      <p:pic>
        <p:nvPicPr>
          <p:cNvPr id="3" name="Picture 2">
            <a:extLst>
              <a:ext uri="{FF2B5EF4-FFF2-40B4-BE49-F238E27FC236}">
                <a16:creationId xmlns:a16="http://schemas.microsoft.com/office/drawing/2014/main" id="{0B6A289B-1D85-4BF2-BE5B-8EA6EA788337}"/>
              </a:ext>
            </a:extLst>
          </p:cNvPr>
          <p:cNvPicPr>
            <a:picLocks noChangeAspect="1"/>
          </p:cNvPicPr>
          <p:nvPr/>
        </p:nvPicPr>
        <p:blipFill>
          <a:blip r:embed="rId3"/>
          <a:stretch>
            <a:fillRect/>
          </a:stretch>
        </p:blipFill>
        <p:spPr>
          <a:xfrm>
            <a:off x="3351212" y="5181600"/>
            <a:ext cx="4533900" cy="180975"/>
          </a:xfrm>
          <a:prstGeom prst="rect">
            <a:avLst/>
          </a:prstGeom>
        </p:spPr>
      </p:pic>
      <p:sp>
        <p:nvSpPr>
          <p:cNvPr id="4" name="Title 3">
            <a:extLst>
              <a:ext uri="{FF2B5EF4-FFF2-40B4-BE49-F238E27FC236}">
                <a16:creationId xmlns:a16="http://schemas.microsoft.com/office/drawing/2014/main" id="{8CC4EA7A-6B2E-4223-AEB1-DB468C2B379A}"/>
              </a:ext>
            </a:extLst>
          </p:cNvPr>
          <p:cNvSpPr>
            <a:spLocks noGrp="1"/>
          </p:cNvSpPr>
          <p:nvPr>
            <p:ph type="title"/>
          </p:nvPr>
        </p:nvSpPr>
        <p:spPr/>
        <p:txBody>
          <a:bodyPr/>
          <a:lstStyle/>
          <a:p>
            <a:r>
              <a:rPr lang="en-US" dirty="0"/>
              <a:t>Other languages in the United States</a:t>
            </a:r>
          </a:p>
        </p:txBody>
      </p:sp>
      <p:sp>
        <p:nvSpPr>
          <p:cNvPr id="5" name="Content Placeholder 4">
            <a:extLst>
              <a:ext uri="{FF2B5EF4-FFF2-40B4-BE49-F238E27FC236}">
                <a16:creationId xmlns:a16="http://schemas.microsoft.com/office/drawing/2014/main" id="{C1BBBE68-40F6-45E5-8144-B9633C458E96}"/>
              </a:ext>
            </a:extLst>
          </p:cNvPr>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149844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CF80-BE18-4D59-941E-39164F1B6202}"/>
              </a:ext>
            </a:extLst>
          </p:cNvPr>
          <p:cNvSpPr>
            <a:spLocks noGrp="1"/>
          </p:cNvSpPr>
          <p:nvPr>
            <p:ph type="title"/>
          </p:nvPr>
        </p:nvSpPr>
        <p:spPr/>
        <p:txBody>
          <a:bodyPr/>
          <a:lstStyle/>
          <a:p>
            <a:r>
              <a:rPr lang="en-US" dirty="0"/>
              <a:t>The world’s language</a:t>
            </a:r>
          </a:p>
        </p:txBody>
      </p:sp>
      <p:sp>
        <p:nvSpPr>
          <p:cNvPr id="3" name="Content Placeholder 2">
            <a:extLst>
              <a:ext uri="{FF2B5EF4-FFF2-40B4-BE49-F238E27FC236}">
                <a16:creationId xmlns:a16="http://schemas.microsoft.com/office/drawing/2014/main" id="{AD8B9BC3-5EEF-45E4-A2F4-969610F630F8}"/>
              </a:ext>
            </a:extLst>
          </p:cNvPr>
          <p:cNvSpPr>
            <a:spLocks noGrp="1"/>
          </p:cNvSpPr>
          <p:nvPr>
            <p:ph idx="1"/>
          </p:nvPr>
        </p:nvSpPr>
        <p:spPr/>
        <p:txBody>
          <a:bodyPr/>
          <a:lstStyle/>
          <a:p>
            <a:r>
              <a:rPr lang="en-US" dirty="0"/>
              <a:t>Lingua franca is a language used to make communication possible between people who do not share a native language.</a:t>
            </a:r>
          </a:p>
          <a:p>
            <a:r>
              <a:rPr lang="en-US" dirty="0"/>
              <a:t>Right now, English is the global lingua franca, and it is likely to remain so for some time.</a:t>
            </a:r>
          </a:p>
          <a:p>
            <a:r>
              <a:rPr lang="en-US" dirty="0"/>
              <a:t>It is dominant on the Internet, in research papers and in global news broadcasts.</a:t>
            </a:r>
          </a:p>
        </p:txBody>
      </p:sp>
    </p:spTree>
    <p:extLst>
      <p:ext uri="{BB962C8B-B14F-4D97-AF65-F5344CB8AC3E}">
        <p14:creationId xmlns:p14="http://schemas.microsoft.com/office/powerpoint/2010/main" val="359171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F694-FFE6-444B-8E6B-F81222474388}"/>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1E5AAF94-D788-433F-9A92-C963DCE3F486}"/>
              </a:ext>
            </a:extLst>
          </p:cNvPr>
          <p:cNvSpPr>
            <a:spLocks noGrp="1"/>
          </p:cNvSpPr>
          <p:nvPr>
            <p:ph idx="1"/>
          </p:nvPr>
        </p:nvSpPr>
        <p:spPr/>
        <p:txBody>
          <a:bodyPr/>
          <a:lstStyle/>
          <a:p>
            <a:r>
              <a:rPr lang="en-US" dirty="0"/>
              <a:t>The use of different social media technologies (Facebook, Twitter, LinkedIn, Snapchat, among others) allows for online interaction between many senders and receivers. Users can create and share information, ideas, photos, career interests, and other concerns via virtual communities and networks.</a:t>
            </a:r>
          </a:p>
          <a:p>
            <a:r>
              <a:rPr lang="en-US" dirty="0"/>
              <a:t>Such global platforms with globalized language is a fairly new phenomenon.  </a:t>
            </a:r>
          </a:p>
        </p:txBody>
      </p:sp>
    </p:spTree>
    <p:extLst>
      <p:ext uri="{BB962C8B-B14F-4D97-AF65-F5344CB8AC3E}">
        <p14:creationId xmlns:p14="http://schemas.microsoft.com/office/powerpoint/2010/main" val="23953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3" name="AutoShape 4"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830387" y="7938"/>
            <a:ext cx="1897057" cy="1897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5" name="Title 4"/>
          <p:cNvSpPr>
            <a:spLocks noGrp="1"/>
          </p:cNvSpPr>
          <p:nvPr>
            <p:ph type="title"/>
          </p:nvPr>
        </p:nvSpPr>
        <p:spPr/>
        <p:txBody>
          <a:bodyPr/>
          <a:lstStyle/>
          <a:p>
            <a:r>
              <a:rPr lang="en-US" dirty="0"/>
              <a:t> </a:t>
            </a:r>
          </a:p>
        </p:txBody>
      </p:sp>
      <p:sp>
        <p:nvSpPr>
          <p:cNvPr id="8"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dirty="0">
                <a:solidFill>
                  <a:srgbClr val="FFFFFF"/>
                </a:solidFill>
                <a:latin typeface="Arial"/>
                <a:cs typeface="Arial"/>
              </a:rPr>
              <a:t>5.5 Summary</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
        <p:nvSpPr>
          <p:cNvPr id="6" name="Content Placeholder 5"/>
          <p:cNvSpPr>
            <a:spLocks noGrp="1"/>
          </p:cNvSpPr>
          <p:nvPr>
            <p:ph idx="1"/>
          </p:nvPr>
        </p:nvSpPr>
        <p:spPr/>
        <p:txBody>
          <a:bodyPr>
            <a:normAutofit fontScale="85000" lnSpcReduction="10000"/>
          </a:bodyPr>
          <a:lstStyle/>
          <a:p>
            <a:r>
              <a:rPr lang="en-US" dirty="0"/>
              <a:t>Language is a mental capacity that people to produce and understand countless number of utterances which include grammatical elements like words, phrases and sentences.</a:t>
            </a:r>
          </a:p>
          <a:p>
            <a:r>
              <a:rPr lang="en-US" dirty="0"/>
              <a:t>Language is a symbol of social identity and serves to express ideas, beliefs and attitudes shared by a cultural group. </a:t>
            </a:r>
          </a:p>
          <a:p>
            <a:r>
              <a:rPr lang="en-US" dirty="0"/>
              <a:t>It is reflected in cultural stereotypes, notions about different languages, and behaviors during speech situations which presuppose the use of cultural scripts.</a:t>
            </a:r>
          </a:p>
          <a:p>
            <a:r>
              <a:rPr lang="en-US" dirty="0"/>
              <a:t>Languages are commonly classified according to membership in a language family such as Indo-European, Sino-Tibetan, Indo-Pacific, Mayan, Niger-Congo.</a:t>
            </a:r>
          </a:p>
          <a:p>
            <a:r>
              <a:rPr lang="en-US" dirty="0"/>
              <a:t>Members within a family are further subdivided into branches (Germanic, Slavic, Finno-Ugric, Indo-Iranian) and the branches into subgroups (English is in the Germanic branch).</a:t>
            </a:r>
          </a:p>
        </p:txBody>
      </p:sp>
    </p:spTree>
    <p:extLst>
      <p:ext uri="{BB962C8B-B14F-4D97-AF65-F5344CB8AC3E}">
        <p14:creationId xmlns:p14="http://schemas.microsoft.com/office/powerpoint/2010/main" val="20926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itle 1"/>
          <p:cNvSpPr>
            <a:spLocks noGrp="1"/>
          </p:cNvSpPr>
          <p:nvPr>
            <p:ph type="title"/>
          </p:nvPr>
        </p:nvSpPr>
        <p:spPr>
          <a:xfrm>
            <a:off x="-1" y="0"/>
            <a:ext cx="12188825" cy="572326"/>
          </a:xfrm>
          <a:solidFill>
            <a:srgbClr val="28562A"/>
          </a:solidFill>
        </p:spPr>
        <p:txBody>
          <a:bodyPr/>
          <a:lstStyle/>
          <a:p>
            <a:r>
              <a:rPr lang="en-US" sz="2800" b="0" dirty="0"/>
              <a:t>5.X Documentary Film List for Language</a:t>
            </a:r>
            <a:endParaRPr lang="en-US" dirty="0"/>
          </a:p>
        </p:txBody>
      </p:sp>
      <p:sp>
        <p:nvSpPr>
          <p:cNvPr id="336899" name="Content Placeholder 2"/>
          <p:cNvSpPr>
            <a:spLocks noGrp="1"/>
          </p:cNvSpPr>
          <p:nvPr>
            <p:ph idx="1"/>
          </p:nvPr>
        </p:nvSpPr>
        <p:spPr>
          <a:xfrm>
            <a:off x="531812" y="557949"/>
            <a:ext cx="10896600" cy="5290968"/>
          </a:xfrm>
          <a:ln w="28575">
            <a:solidFill>
              <a:schemeClr val="tx2"/>
            </a:solidFill>
          </a:ln>
        </p:spPr>
        <p:txBody>
          <a:bodyPr/>
          <a:lstStyle/>
          <a:p>
            <a:pPr>
              <a:lnSpc>
                <a:spcPct val="100000"/>
              </a:lnSpc>
              <a:buFont typeface="Wingdings" panose="05000000000000000000" pitchFamily="2" charset="2"/>
              <a:buChar char="§"/>
            </a:pPr>
            <a:r>
              <a:rPr lang="en-US" sz="2400" b="1" dirty="0">
                <a:ea typeface="+mn-lt"/>
                <a:cs typeface="+mn-lt"/>
              </a:rPr>
              <a:t>No </a:t>
            </a:r>
            <a:r>
              <a:rPr lang="en-US" sz="2400" b="1" dirty="0" err="1">
                <a:ea typeface="+mn-lt"/>
                <a:cs typeface="+mn-lt"/>
              </a:rPr>
              <a:t>Béarla</a:t>
            </a:r>
            <a:r>
              <a:rPr lang="en-US" sz="2400" b="1" dirty="0">
                <a:ea typeface="+mn-lt"/>
                <a:cs typeface="+mn-lt"/>
              </a:rPr>
              <a:t> Series 1, Episode 1</a:t>
            </a:r>
            <a:r>
              <a:rPr lang="en-US" sz="2400" b="1" dirty="0"/>
              <a:t> (2011).</a:t>
            </a:r>
          </a:p>
          <a:p>
            <a:pPr marL="396875" lvl="1" indent="0">
              <a:lnSpc>
                <a:spcPct val="100000"/>
              </a:lnSpc>
              <a:buNone/>
            </a:pPr>
            <a:r>
              <a:rPr lang="en-US" sz="2000" dirty="0">
                <a:ea typeface="+mn-lt"/>
                <a:cs typeface="+mn-lt"/>
                <a:hlinkClick r:id="rId3"/>
              </a:rPr>
              <a:t>https://www.youtube.com/watch?v=eyll-bBZzyk</a:t>
            </a:r>
            <a:endParaRPr lang="en-US" sz="2000" b="1">
              <a:ea typeface="+mn-lt"/>
              <a:cs typeface="+mn-lt"/>
            </a:endParaRPr>
          </a:p>
          <a:p>
            <a:pPr>
              <a:lnSpc>
                <a:spcPct val="100000"/>
              </a:lnSpc>
              <a:buFont typeface="Wingdings" panose="05000000000000000000" pitchFamily="2" charset="2"/>
              <a:buChar char="§"/>
            </a:pPr>
            <a:r>
              <a:rPr lang="en-US" sz="2400" b="1" dirty="0"/>
              <a:t>How the Basque Language has Survived (2018).</a:t>
            </a:r>
          </a:p>
          <a:p>
            <a:pPr marL="396875" lvl="1" indent="0">
              <a:lnSpc>
                <a:spcPct val="100000"/>
              </a:lnSpc>
              <a:buNone/>
            </a:pPr>
            <a:r>
              <a:rPr lang="en-US" sz="2000" dirty="0">
                <a:ea typeface="+mn-lt"/>
                <a:cs typeface="+mn-lt"/>
                <a:hlinkClick r:id="rId4"/>
              </a:rPr>
              <a:t>https://www.pri.org/stories/2018-05-16/how-has-basque-language-survived</a:t>
            </a:r>
          </a:p>
          <a:p>
            <a:pPr marL="342900">
              <a:lnSpc>
                <a:spcPct val="100000"/>
              </a:lnSpc>
            </a:pPr>
            <a:r>
              <a:rPr lang="en-US" sz="2400" b="1" dirty="0">
                <a:ea typeface="+mn-lt"/>
                <a:cs typeface="+mn-lt"/>
              </a:rPr>
              <a:t>Constant Change The Spread of Language Part of the Series: Speaking In Tongues </a:t>
            </a:r>
          </a:p>
          <a:p>
            <a:pPr marL="396875" lvl="1" indent="0">
              <a:lnSpc>
                <a:spcPct val="100000"/>
              </a:lnSpc>
              <a:buNone/>
            </a:pPr>
            <a:r>
              <a:rPr lang="en-US" sz="2000" dirty="0">
                <a:ea typeface="+mn-lt"/>
                <a:cs typeface="+mn-lt"/>
                <a:hlinkClick r:id="rId5"/>
              </a:rPr>
              <a:t>https://ggc.kanopy.com/video/speaking-tongues-history-language-episode-2-constant-change</a:t>
            </a:r>
            <a:r>
              <a:rPr lang="en-US" sz="2000" dirty="0">
                <a:ea typeface="+mn-lt"/>
                <a:cs typeface="+mn-lt"/>
              </a:rPr>
              <a:t> </a:t>
            </a:r>
            <a:endParaRPr lang="en-US" sz="2000" b="1">
              <a:ea typeface="+mn-lt"/>
              <a:cs typeface="+mn-lt"/>
            </a:endParaRPr>
          </a:p>
          <a:p>
            <a:pPr marL="0" indent="-396875">
              <a:buFont typeface="Verdana"/>
              <a:buChar char="•"/>
            </a:pPr>
            <a:r>
              <a:rPr lang="en-US" sz="2400" b="1" dirty="0">
                <a:ea typeface="+mn-lt"/>
                <a:cs typeface="+mn-lt"/>
              </a:rPr>
              <a:t>Language and Discrimination (2011):</a:t>
            </a:r>
            <a:r>
              <a:rPr lang="en-US" sz="2400" dirty="0">
                <a:ea typeface="+mn-lt"/>
                <a:cs typeface="+mn-lt"/>
              </a:rPr>
              <a:t> </a:t>
            </a:r>
            <a:endParaRPr lang="en-US">
              <a:ea typeface="+mn-lt"/>
              <a:cs typeface="+mn-lt"/>
            </a:endParaRPr>
          </a:p>
          <a:p>
            <a:pPr marL="396875" lvl="1" indent="0">
              <a:lnSpc>
                <a:spcPct val="100000"/>
              </a:lnSpc>
              <a:buNone/>
            </a:pPr>
            <a:r>
              <a:rPr lang="en-US" sz="2000" dirty="0">
                <a:ea typeface="+mn-lt"/>
                <a:cs typeface="+mn-lt"/>
                <a:hlinkClick r:id="rId6"/>
              </a:rPr>
              <a:t>https://fod-infobase-com.us1.proxy.openathens.net/p_ViewVideo.aspx?xtid=155966&amp;tScript=0</a:t>
            </a:r>
            <a:r>
              <a:rPr lang="en-US" sz="2000" dirty="0">
                <a:ea typeface="+mn-lt"/>
                <a:cs typeface="+mn-lt"/>
              </a:rPr>
              <a:t> </a:t>
            </a:r>
            <a:endParaRPr lang="en-US">
              <a:ea typeface="+mn-lt"/>
              <a:cs typeface="+mn-lt"/>
            </a:endParaRPr>
          </a:p>
        </p:txBody>
      </p:sp>
    </p:spTree>
    <p:extLst>
      <p:ext uri="{BB962C8B-B14F-4D97-AF65-F5344CB8AC3E}">
        <p14:creationId xmlns:p14="http://schemas.microsoft.com/office/powerpoint/2010/main" val="67827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Effect transition="in" filter="fade">
                                      <p:cBhvr>
                                        <p:cTn id="7" dur="1000"/>
                                        <p:tgtEl>
                                          <p:spTgt spid="336899">
                                            <p:txEl>
                                              <p:pRg st="0" end="0"/>
                                            </p:txEl>
                                          </p:spTgt>
                                        </p:tgtEl>
                                      </p:cBhvr>
                                    </p:animEffect>
                                    <p:anim calcmode="lin" valueType="num">
                                      <p:cBhvr>
                                        <p:cTn id="8" dur="1000" fill="hold"/>
                                        <p:tgtEl>
                                          <p:spTgt spid="3368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68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6899">
                                            <p:txEl>
                                              <p:pRg st="1" end="1"/>
                                            </p:txEl>
                                          </p:spTgt>
                                        </p:tgtEl>
                                        <p:attrNameLst>
                                          <p:attrName>style.visibility</p:attrName>
                                        </p:attrNameLst>
                                      </p:cBhvr>
                                      <p:to>
                                        <p:strVal val="visible"/>
                                      </p:to>
                                    </p:set>
                                    <p:animEffect transition="in" filter="fade">
                                      <p:cBhvr>
                                        <p:cTn id="14" dur="1000"/>
                                        <p:tgtEl>
                                          <p:spTgt spid="336899">
                                            <p:txEl>
                                              <p:pRg st="1" end="1"/>
                                            </p:txEl>
                                          </p:spTgt>
                                        </p:tgtEl>
                                      </p:cBhvr>
                                    </p:animEffect>
                                    <p:anim calcmode="lin" valueType="num">
                                      <p:cBhvr>
                                        <p:cTn id="15" dur="1000" fill="hold"/>
                                        <p:tgtEl>
                                          <p:spTgt spid="3368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68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6899">
                                            <p:txEl>
                                              <p:pRg st="2" end="2"/>
                                            </p:txEl>
                                          </p:spTgt>
                                        </p:tgtEl>
                                        <p:attrNameLst>
                                          <p:attrName>style.visibility</p:attrName>
                                        </p:attrNameLst>
                                      </p:cBhvr>
                                      <p:to>
                                        <p:strVal val="visible"/>
                                      </p:to>
                                    </p:set>
                                    <p:animEffect transition="in" filter="fade">
                                      <p:cBhvr>
                                        <p:cTn id="21" dur="1000"/>
                                        <p:tgtEl>
                                          <p:spTgt spid="336899">
                                            <p:txEl>
                                              <p:pRg st="2" end="2"/>
                                            </p:txEl>
                                          </p:spTgt>
                                        </p:tgtEl>
                                      </p:cBhvr>
                                    </p:animEffect>
                                    <p:anim calcmode="lin" valueType="num">
                                      <p:cBhvr>
                                        <p:cTn id="22" dur="1000" fill="hold"/>
                                        <p:tgtEl>
                                          <p:spTgt spid="3368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68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6899">
                                            <p:txEl>
                                              <p:pRg st="3" end="3"/>
                                            </p:txEl>
                                          </p:spTgt>
                                        </p:tgtEl>
                                        <p:attrNameLst>
                                          <p:attrName>style.visibility</p:attrName>
                                        </p:attrNameLst>
                                      </p:cBhvr>
                                      <p:to>
                                        <p:strVal val="visible"/>
                                      </p:to>
                                    </p:set>
                                    <p:animEffect transition="in" filter="fade">
                                      <p:cBhvr>
                                        <p:cTn id="28" dur="1000"/>
                                        <p:tgtEl>
                                          <p:spTgt spid="336899">
                                            <p:txEl>
                                              <p:pRg st="3" end="3"/>
                                            </p:txEl>
                                          </p:spTgt>
                                        </p:tgtEl>
                                      </p:cBhvr>
                                    </p:animEffect>
                                    <p:anim calcmode="lin" valueType="num">
                                      <p:cBhvr>
                                        <p:cTn id="29" dur="1000" fill="hold"/>
                                        <p:tgtEl>
                                          <p:spTgt spid="3368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368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6899">
                                            <p:txEl>
                                              <p:pRg st="4" end="4"/>
                                            </p:txEl>
                                          </p:spTgt>
                                        </p:tgtEl>
                                        <p:attrNameLst>
                                          <p:attrName>style.visibility</p:attrName>
                                        </p:attrNameLst>
                                      </p:cBhvr>
                                      <p:to>
                                        <p:strVal val="visible"/>
                                      </p:to>
                                    </p:set>
                                    <p:animEffect transition="in" filter="fade">
                                      <p:cBhvr>
                                        <p:cTn id="35" dur="1000"/>
                                        <p:tgtEl>
                                          <p:spTgt spid="336899">
                                            <p:txEl>
                                              <p:pRg st="4" end="4"/>
                                            </p:txEl>
                                          </p:spTgt>
                                        </p:tgtEl>
                                      </p:cBhvr>
                                    </p:animEffect>
                                    <p:anim calcmode="lin" valueType="num">
                                      <p:cBhvr>
                                        <p:cTn id="36" dur="1000" fill="hold"/>
                                        <p:tgtEl>
                                          <p:spTgt spid="3368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368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6899">
                                            <p:txEl>
                                              <p:pRg st="5" end="5"/>
                                            </p:txEl>
                                          </p:spTgt>
                                        </p:tgtEl>
                                        <p:attrNameLst>
                                          <p:attrName>style.visibility</p:attrName>
                                        </p:attrNameLst>
                                      </p:cBhvr>
                                      <p:to>
                                        <p:strVal val="visible"/>
                                      </p:to>
                                    </p:set>
                                    <p:animEffect transition="in" filter="fade">
                                      <p:cBhvr>
                                        <p:cTn id="42" dur="1000"/>
                                        <p:tgtEl>
                                          <p:spTgt spid="336899">
                                            <p:txEl>
                                              <p:pRg st="5" end="5"/>
                                            </p:txEl>
                                          </p:spTgt>
                                        </p:tgtEl>
                                      </p:cBhvr>
                                    </p:animEffect>
                                    <p:anim calcmode="lin" valueType="num">
                                      <p:cBhvr>
                                        <p:cTn id="43" dur="1000" fill="hold"/>
                                        <p:tgtEl>
                                          <p:spTgt spid="33689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368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36899">
                                            <p:txEl>
                                              <p:pRg st="6" end="6"/>
                                            </p:txEl>
                                          </p:spTgt>
                                        </p:tgtEl>
                                        <p:attrNameLst>
                                          <p:attrName>style.visibility</p:attrName>
                                        </p:attrNameLst>
                                      </p:cBhvr>
                                      <p:to>
                                        <p:strVal val="visible"/>
                                      </p:to>
                                    </p:set>
                                    <p:animEffect transition="in" filter="fade">
                                      <p:cBhvr>
                                        <p:cTn id="49" dur="1000"/>
                                        <p:tgtEl>
                                          <p:spTgt spid="336899">
                                            <p:txEl>
                                              <p:pRg st="6" end="6"/>
                                            </p:txEl>
                                          </p:spTgt>
                                        </p:tgtEl>
                                      </p:cBhvr>
                                    </p:animEffect>
                                    <p:anim calcmode="lin" valueType="num">
                                      <p:cBhvr>
                                        <p:cTn id="50" dur="1000" fill="hold"/>
                                        <p:tgtEl>
                                          <p:spTgt spid="33689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368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36899">
                                            <p:txEl>
                                              <p:pRg st="7" end="7"/>
                                            </p:txEl>
                                          </p:spTgt>
                                        </p:tgtEl>
                                        <p:attrNameLst>
                                          <p:attrName>style.visibility</p:attrName>
                                        </p:attrNameLst>
                                      </p:cBhvr>
                                      <p:to>
                                        <p:strVal val="visible"/>
                                      </p:to>
                                    </p:set>
                                    <p:animEffect transition="in" filter="fade">
                                      <p:cBhvr>
                                        <p:cTn id="56" dur="1000"/>
                                        <p:tgtEl>
                                          <p:spTgt spid="336899">
                                            <p:txEl>
                                              <p:pRg st="7" end="7"/>
                                            </p:txEl>
                                          </p:spTgt>
                                        </p:tgtEl>
                                      </p:cBhvr>
                                    </p:animEffect>
                                    <p:anim calcmode="lin" valueType="num">
                                      <p:cBhvr>
                                        <p:cTn id="57" dur="1000" fill="hold"/>
                                        <p:tgtEl>
                                          <p:spTgt spid="33689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3689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5 END</a:t>
            </a:r>
          </a:p>
        </p:txBody>
      </p:sp>
      <p:sp>
        <p:nvSpPr>
          <p:cNvPr id="3" name="Subtitle 2"/>
          <p:cNvSpPr>
            <a:spLocks noGrp="1"/>
          </p:cNvSpPr>
          <p:nvPr>
            <p:ph type="subTitle" idx="1"/>
          </p:nvPr>
        </p:nvSpPr>
        <p:spPr/>
        <p:txBody>
          <a:bodyPr/>
          <a:lstStyle/>
          <a:p>
            <a:r>
              <a:rPr lang="en-US" dirty="0"/>
              <a:t>LANGUAGE</a:t>
            </a:r>
          </a:p>
        </p:txBody>
      </p:sp>
      <p:sp>
        <p:nvSpPr>
          <p:cNvPr id="4" name="TextBox 3"/>
          <p:cNvSpPr txBox="1"/>
          <p:nvPr/>
        </p:nvSpPr>
        <p:spPr>
          <a:xfrm>
            <a:off x="2208212" y="5867400"/>
            <a:ext cx="777240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pitchFamily="18" charset="0"/>
                <a:ea typeface="+mn-ea"/>
                <a:cs typeface="Arial" pitchFamily="34" charset="0"/>
              </a:rPr>
              <a:t>Lecture Notes by Dorrell, Henderson, Lindley, &amp; Connor. </a:t>
            </a:r>
          </a:p>
        </p:txBody>
      </p:sp>
      <p:sp>
        <p:nvSpPr>
          <p:cNvPr id="5" name="Rectangle 4"/>
          <p:cNvSpPr/>
          <p:nvPr/>
        </p:nvSpPr>
        <p:spPr>
          <a:xfrm>
            <a:off x="2555276" y="261632"/>
            <a:ext cx="7078274"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pitchFamily="18" charset="0"/>
                <a:ea typeface="+mn-ea"/>
                <a:cs typeface="Arial" pitchFamily="34" charset="0"/>
              </a:rPr>
              <a:t>Introduction to Human Geography (2018)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pitchFamily="18" charset="0"/>
                <a:ea typeface="+mn-ea"/>
                <a:cs typeface="Arial" pitchFamily="34" charset="0"/>
              </a:rPr>
              <a:t>University of North Georgia Press </a:t>
            </a:r>
            <a:endParaRPr kumimoji="0" lang="en-US" sz="2800" b="0" i="0" u="none" strike="noStrike" kern="1200" cap="none" spc="0" normalizeH="0" baseline="0" noProof="0" dirty="0">
              <a:ln>
                <a:noFill/>
              </a:ln>
              <a:solidFill>
                <a:prstClr val="white"/>
              </a:solidFill>
              <a:effectLst/>
              <a:uLnTx/>
              <a:uFillTx/>
              <a:latin typeface="Times" pitchFamily="18" charset="0"/>
              <a:ea typeface="+mn-ea"/>
              <a:cs typeface="Arial" pitchFamily="34" charset="0"/>
            </a:endParaRPr>
          </a:p>
        </p:txBody>
      </p:sp>
    </p:spTree>
    <p:extLst>
      <p:ext uri="{BB962C8B-B14F-4D97-AF65-F5344CB8AC3E}">
        <p14:creationId xmlns:p14="http://schemas.microsoft.com/office/powerpoint/2010/main" val="307702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812" y="685800"/>
            <a:ext cx="7315200" cy="301486"/>
          </a:xfrm>
        </p:spPr>
        <p:txBody>
          <a:bodyPr>
            <a:noAutofit/>
          </a:bodyPr>
          <a:lstStyle/>
          <a:p>
            <a:r>
              <a:rPr lang="en-US" dirty="0"/>
              <a:t>Chapter 5:  Language</a:t>
            </a:r>
          </a:p>
        </p:txBody>
      </p:sp>
      <p:sp>
        <p:nvSpPr>
          <p:cNvPr id="3" name="Subtitle 2"/>
          <p:cNvSpPr>
            <a:spLocks noGrp="1"/>
          </p:cNvSpPr>
          <p:nvPr>
            <p:ph idx="1"/>
          </p:nvPr>
        </p:nvSpPr>
        <p:spPr>
          <a:xfrm>
            <a:off x="2436812" y="1003328"/>
            <a:ext cx="7315200" cy="4864072"/>
          </a:xfrm>
        </p:spPr>
        <p:txBody>
          <a:bodyPr>
            <a:normAutofit/>
          </a:bodyPr>
          <a:lstStyle/>
          <a:p>
            <a:pPr marL="0" indent="0">
              <a:buNone/>
            </a:pPr>
            <a:endParaRPr lang="en-US" b="1" dirty="0">
              <a:solidFill>
                <a:srgbClr val="000066"/>
              </a:solidFill>
              <a:latin typeface="Verdana-Bold"/>
            </a:endParaRPr>
          </a:p>
          <a:p>
            <a:pPr marL="0" indent="0">
              <a:buNone/>
            </a:pPr>
            <a:r>
              <a:rPr lang="en-US" b="1" dirty="0">
                <a:solidFill>
                  <a:srgbClr val="000066"/>
                </a:solidFill>
                <a:latin typeface="Verdana-Bold"/>
              </a:rPr>
              <a:t>STUDENT LEARNING OUTCOMES</a:t>
            </a:r>
          </a:p>
          <a:p>
            <a:pPr marL="0" indent="0">
              <a:buNone/>
            </a:pPr>
            <a:r>
              <a:rPr lang="en-US" dirty="0">
                <a:solidFill>
                  <a:srgbClr val="000000"/>
                </a:solidFill>
                <a:latin typeface="Georgia" panose="02040502050405020303" pitchFamily="18" charset="0"/>
              </a:rPr>
              <a:t>By the end of this section, the student will be able to:</a:t>
            </a:r>
          </a:p>
          <a:p>
            <a:pPr marL="342900" indent="-342900">
              <a:lnSpc>
                <a:spcPct val="100000"/>
              </a:lnSpc>
              <a:spcBef>
                <a:spcPts val="0"/>
              </a:spcBef>
              <a:buFont typeface="+mj-lt"/>
              <a:buAutoNum type="arabicPeriod"/>
            </a:pPr>
            <a:r>
              <a:rPr lang="en-US" b="1" dirty="0">
                <a:solidFill>
                  <a:srgbClr val="000000"/>
                </a:solidFill>
                <a:latin typeface="Georgia" panose="02040502050405020303" pitchFamily="18" charset="0"/>
              </a:rPr>
              <a:t>Understand</a:t>
            </a:r>
            <a:r>
              <a:rPr lang="en-US" dirty="0">
                <a:solidFill>
                  <a:srgbClr val="000000"/>
                </a:solidFill>
                <a:latin typeface="Georgia" panose="02040502050405020303" pitchFamily="18" charset="0"/>
              </a:rPr>
              <a:t>: the differing bases of ethnic identity</a:t>
            </a:r>
          </a:p>
          <a:p>
            <a:pPr marL="342900" indent="-342900">
              <a:lnSpc>
                <a:spcPct val="100000"/>
              </a:lnSpc>
              <a:spcBef>
                <a:spcPts val="0"/>
              </a:spcBef>
              <a:buFont typeface="+mj-lt"/>
              <a:buAutoNum type="arabicPeriod"/>
            </a:pPr>
            <a:r>
              <a:rPr lang="en-US" b="1" dirty="0">
                <a:solidFill>
                  <a:srgbClr val="000000"/>
                </a:solidFill>
                <a:latin typeface="Georgia" panose="02040502050405020303" pitchFamily="18" charset="0"/>
              </a:rPr>
              <a:t>Explain</a:t>
            </a:r>
            <a:r>
              <a:rPr lang="en-US" dirty="0">
                <a:solidFill>
                  <a:srgbClr val="000000"/>
                </a:solidFill>
                <a:latin typeface="Georgia" panose="02040502050405020303" pitchFamily="18" charset="0"/>
              </a:rPr>
              <a:t>: the relationship between ethnicity and personal identity</a:t>
            </a:r>
          </a:p>
          <a:p>
            <a:pPr marL="342900" indent="-342900">
              <a:lnSpc>
                <a:spcPct val="100000"/>
              </a:lnSpc>
              <a:spcBef>
                <a:spcPts val="0"/>
              </a:spcBef>
              <a:buFont typeface="+mj-lt"/>
              <a:buAutoNum type="arabicPeriod"/>
            </a:pPr>
            <a:r>
              <a:rPr lang="en-US" b="1" dirty="0">
                <a:solidFill>
                  <a:srgbClr val="000000"/>
                </a:solidFill>
                <a:latin typeface="Georgia" panose="02040502050405020303" pitchFamily="18" charset="0"/>
              </a:rPr>
              <a:t>Describe</a:t>
            </a:r>
            <a:r>
              <a:rPr lang="en-US" dirty="0">
                <a:solidFill>
                  <a:srgbClr val="000000"/>
                </a:solidFill>
                <a:latin typeface="Georgia" panose="02040502050405020303" pitchFamily="18" charset="0"/>
              </a:rPr>
              <a:t>: the degrees of relevance of ethnicity in a society</a:t>
            </a:r>
          </a:p>
          <a:p>
            <a:pPr marL="342900" indent="-342900">
              <a:lnSpc>
                <a:spcPct val="100000"/>
              </a:lnSpc>
              <a:spcBef>
                <a:spcPts val="0"/>
              </a:spcBef>
              <a:buFont typeface="+mj-lt"/>
              <a:buAutoNum type="arabicPeriod"/>
            </a:pPr>
            <a:r>
              <a:rPr lang="en-US" b="1" dirty="0">
                <a:solidFill>
                  <a:srgbClr val="000000"/>
                </a:solidFill>
                <a:latin typeface="Georgia" panose="02040502050405020303" pitchFamily="18" charset="0"/>
              </a:rPr>
              <a:t>Connect</a:t>
            </a:r>
            <a:r>
              <a:rPr lang="en-US" dirty="0">
                <a:solidFill>
                  <a:srgbClr val="000000"/>
                </a:solidFill>
                <a:latin typeface="Georgia" panose="02040502050405020303" pitchFamily="18" charset="0"/>
              </a:rPr>
              <a:t>: ethnicity, race and class as they relate to political power</a:t>
            </a:r>
          </a:p>
        </p:txBody>
      </p:sp>
      <p:sp>
        <p:nvSpPr>
          <p:cNvPr id="4" name="TextBox 3"/>
          <p:cNvSpPr txBox="1"/>
          <p:nvPr/>
        </p:nvSpPr>
        <p:spPr>
          <a:xfrm>
            <a:off x="2208212" y="6581002"/>
            <a:ext cx="7772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onstantia"/>
                <a:ea typeface="+mn-ea"/>
                <a:cs typeface="+mn-cs"/>
              </a:rPr>
              <a:t>Introduction to Human Geography (2018). Dorrell, Henderson, Lindley, &amp; Connor. University of North Georgia Press.</a:t>
            </a:r>
          </a:p>
        </p:txBody>
      </p:sp>
    </p:spTree>
    <p:extLst>
      <p:ext uri="{BB962C8B-B14F-4D97-AF65-F5344CB8AC3E}">
        <p14:creationId xmlns:p14="http://schemas.microsoft.com/office/powerpoint/2010/main" val="261702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812" y="685800"/>
            <a:ext cx="7315200" cy="301486"/>
          </a:xfrm>
        </p:spPr>
        <p:txBody>
          <a:bodyPr>
            <a:noAutofit/>
          </a:bodyPr>
          <a:lstStyle/>
          <a:p>
            <a:r>
              <a:rPr lang="en-US" dirty="0"/>
              <a:t>Chapter 5: Language</a:t>
            </a:r>
          </a:p>
        </p:txBody>
      </p:sp>
      <p:sp>
        <p:nvSpPr>
          <p:cNvPr id="3" name="Subtitle 2"/>
          <p:cNvSpPr>
            <a:spLocks noGrp="1"/>
          </p:cNvSpPr>
          <p:nvPr>
            <p:ph idx="1"/>
          </p:nvPr>
        </p:nvSpPr>
        <p:spPr>
          <a:xfrm>
            <a:off x="2589212" y="987286"/>
            <a:ext cx="9067800" cy="4864072"/>
          </a:xfrm>
        </p:spPr>
        <p:txBody>
          <a:bodyPr>
            <a:normAutofit/>
          </a:bodyPr>
          <a:lstStyle/>
          <a:p>
            <a:pPr marL="0" indent="0">
              <a:buNone/>
            </a:pPr>
            <a:endParaRPr lang="en-US" b="1" dirty="0">
              <a:solidFill>
                <a:srgbClr val="000066"/>
              </a:solidFill>
              <a:latin typeface="Verdana-Bold"/>
            </a:endParaRPr>
          </a:p>
          <a:p>
            <a:pPr marL="0" indent="0">
              <a:buNone/>
            </a:pPr>
            <a:r>
              <a:rPr lang="en-US" b="1" dirty="0">
                <a:solidFill>
                  <a:srgbClr val="000066"/>
                </a:solidFill>
                <a:latin typeface="Verdana-Bold"/>
              </a:rPr>
              <a:t>CHAPTER OUTLINE</a:t>
            </a:r>
          </a:p>
          <a:p>
            <a:pPr marL="548640" indent="0">
              <a:buNone/>
            </a:pPr>
            <a:r>
              <a:rPr lang="en-US" dirty="0">
                <a:solidFill>
                  <a:srgbClr val="000000"/>
                </a:solidFill>
                <a:latin typeface="Georgia" panose="02040502050405020303" pitchFamily="18" charset="0"/>
              </a:rPr>
              <a:t>5.1 Introduction</a:t>
            </a:r>
          </a:p>
          <a:p>
            <a:pPr marL="548640" indent="0">
              <a:buNone/>
            </a:pPr>
            <a:r>
              <a:rPr lang="en-US" dirty="0">
                <a:solidFill>
                  <a:srgbClr val="000000"/>
                </a:solidFill>
                <a:latin typeface="Georgia" panose="02040502050405020303" pitchFamily="18" charset="0"/>
              </a:rPr>
              <a:t>5.2 Language and its Relationship to Culture</a:t>
            </a:r>
          </a:p>
          <a:p>
            <a:pPr marL="548640" indent="0">
              <a:buNone/>
            </a:pPr>
            <a:r>
              <a:rPr lang="en-US" dirty="0">
                <a:solidFill>
                  <a:srgbClr val="000000"/>
                </a:solidFill>
                <a:latin typeface="Georgia" panose="02040502050405020303" pitchFamily="18" charset="0"/>
              </a:rPr>
              <a:t>5.3 Classification and Distribution of Languages</a:t>
            </a:r>
          </a:p>
          <a:p>
            <a:pPr marL="548640" indent="0">
              <a:buNone/>
            </a:pPr>
            <a:r>
              <a:rPr lang="en-US" dirty="0">
                <a:solidFill>
                  <a:srgbClr val="000000"/>
                </a:solidFill>
                <a:latin typeface="Georgia" panose="02040502050405020303" pitchFamily="18" charset="0"/>
              </a:rPr>
              <a:t>5.4 Language in the Physical, Business and Digital Worlds</a:t>
            </a:r>
          </a:p>
          <a:p>
            <a:pPr marL="548640" indent="0">
              <a:buNone/>
            </a:pPr>
            <a:r>
              <a:rPr lang="en-US" dirty="0">
                <a:solidFill>
                  <a:srgbClr val="000000"/>
                </a:solidFill>
                <a:latin typeface="Georgia" panose="02040502050405020303" pitchFamily="18" charset="0"/>
              </a:rPr>
              <a:t>5.5 Summary</a:t>
            </a:r>
          </a:p>
        </p:txBody>
      </p:sp>
      <p:sp>
        <p:nvSpPr>
          <p:cNvPr id="7" name="TextBox 6"/>
          <p:cNvSpPr txBox="1"/>
          <p:nvPr/>
        </p:nvSpPr>
        <p:spPr>
          <a:xfrm>
            <a:off x="2208212" y="6581002"/>
            <a:ext cx="7772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onstantia"/>
                <a:ea typeface="+mn-ea"/>
                <a:cs typeface="+mn-cs"/>
              </a:rPr>
              <a:t>Introduction to Human Geography (2018). Dorrell, Henderson, Lindley, &amp; Connor. University of North Georgia Press.</a:t>
            </a:r>
          </a:p>
        </p:txBody>
      </p:sp>
    </p:spTree>
    <p:extLst>
      <p:ext uri="{BB962C8B-B14F-4D97-AF65-F5344CB8AC3E}">
        <p14:creationId xmlns:p14="http://schemas.microsoft.com/office/powerpoint/2010/main" val="28840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3" name="AutoShape 4" descr="data:image/png;base64,iVBORw0KGgoAAAANSUhEUgAABHQAAAKBCAYAAAA2g/wmAAAgAElEQVR4XuzdC5xcZXn48ec5s7tJSEICIeAFhSChoIEkM+dMIglKtKIgVFES71Zt1Vq1Wq3+29pWbWttra0W/fuvFQEFERNULgIKariGzZwzkyxEARNEQEXukAtJdnfO8/+86yxdQnbuMztn5nc+n/nsJvtenvf7nmR3n3nP+6pwIYAAAggggAACCCCAAAIIIIAAAggkSkATFS3BIoAAAggggAACCCCAAAIIIIAAAggICR1uAg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CCCAAAIIIIAAAgiQ0OEeQAABBBBAAAEEEEAAAQQQQAABBBImQEInYRNGuAgggAACCCCAAAIIIIAAAggggAAJHe4BBBBAAAEEEEAAAQQQQAABBBBAIGECJHQSNmGEiwACCCCAAAIIIIAAAggggAACCJDQ4R5AAAEEEEAAAQQQQAABBBBAAAEEEiZAQidhE0a4CCCAAAIIIIAAAggggAACCCCAAAkd7gEEEEAAAQQQQAABBBBAAAEEEEAgYQIkdBI2YYSLAAIIIIAAAggggAACCCCAAAIIkNDhHkAAAQQQQAABBBBAAAEEEEAAAQQSJkBCJ2ETRrgIIIAAAggggAACCCCAAAIIIIAACR3uAQQQQAABBBBAAAEEEEAAAQQQQCBhAiR0EjZhhIsAAggggAACvxe49dZbDxoZGZkXx/HBIjLP87yDzWyemU0XkX7P8/riOO5X1T73ZzN76nP3ZxEZ+3v3dVduYp3xv59Ybp/Pt5vZdhHZ7nneE3Ecb1fVsT+7z93HVCo19vfuc/c1z/O279q1a/vKlSufUNWYeUQAAQQQQAABBBoRIKHTiB51EUAAAQQQQKApAlu2bBl48sknxxIzqVRqLDHjEjTFYnGeqo79vfsYx/FTfxaRJP8cs9MlhMaTQKXPXaJnLCFkZr9NpVL3qOq96XT6XhGxpkDTCAIIIIAAAgh0jUCSfxDqmklgIAgggAACCHSzwODg4GF9fX0LVfVoMzt8YmLGJW5KCZvZ3WzQhLG5pM69qnpPHMdjn7uET19f370nnHDCY01onyYQQAABBBBAIGECJHQSNmGEiwACCCCAQKcKbNq06cjR0dHxxI37uFBEjhaRAzs15m6Iy8x2uESPS/KIyD1mNpbwGRgYuOfOO++8d82aNcVuGCdjQAABBBBAAIGnC5DQ4Y5AAAEEEEAAgaoFoihye84cHcfxWOJGRBaa2fjnbh8arg4TMLPfTEz4lBI/d/m+f1uHhUo4CCCAAAIIIFCDAAmdGrAoigACCCCAQK8IDA4OHtjX13e0W2XjEjZupU0pcXNkrxh0+zjNLFbVzSKy2fO8zWY2lMlktnX7uBkfAggggAAC3SJAQqdbZpJxIIAAAgggUKdAFEXHikjazF40vupGRA6rszmqJVjAzHa6JI9L7rhETyqV2pxOp3+b4CEROgIIIIAAAl0rQEKna6eWgSGAAAIIIPBMgY0bN7rTo9KqmnZJHBFZKiIzsUKgjMBDLrnjEj1xHG/es2fP0EknncRGzNwyCCCAAAIITLEACZ0pngC6RwABBBBAoJUCYRi6hM14AucEETmqlf21qe1HRcQlGR4ys4dU9cHxz92fPc/bE8dxnEqlYs/ziu5zd41/XiwWxz53H/v7++O+vr7i6Oio+7w4MjISDw8PxwMDA8U9e/bEu3btio855pii+/jQQw/FJ598cvFnP/tZ//bt22cNDAzMGh0dnZVKpWbFcTzL87xZLjlW+jjLzGap6thHEXnan8f/XlWnt8msqd2YmTtSfWwlj/s4Z86czQsXLtzb1E5oDAEEEEAAAQTKCpDQ4QZBAAEEEECgSwSGhoYOLxaL6TiOl5jZCarqEjhJWX2zYzxJ4xI0LjEznqRJpVJjf3avHTt2PLRq1arRLpkyWb9+fZ9L9hx00EEzR0ZGxpJCcRwfqqpHxHF8pPsoIkeUPnb0sFX19jiOxx7V8jwvymQyt3d0wASHAAIIIIBAwgVI6CR8AgkfAQQQQKA3BdavXz99zpw5S4vF4njippNX3+wWkbtKr22e540lZ8YTNvPmzXtwwYIFe3pzJqsetW7atOkIMxtL9Iwnecxs7HMRmVF1S+0r+ICqXhfH8XU7d+786apVq3a2r2t6QgABBBBAoPsFSOh0/xwzQgQQQACBLhDI5XJHeZ7nkjYndPDqm1+PJ25UdSyB4z6yqW7rb8ChoaFDh4eHn1rR4xI946t7RGRe6yOoqoeCiFxnZj8NgmBTVTUohAACCCCAAAKTCpDQ4eZAAAEEEECgAwW2bt06bfv27SvMzL1WquqiDgnTnYI0vtrmqaTN7Nmz72IPlQ6ZoX3CuOmmm2ZPmzZt7LGtUqLnhS4xOMX7Ke1wq3eKxeL6vXv3XsMmy5157xAVAggggEBnC5DQ6ez5IToEEEAAgR4SyOVyz1PVFZ7njSVypvjo8HvHV9t4nrfNJXH6+vruOv744x/ooSnp6qGWEj1jj+yZ2WKX5JnCvXrucI9mqeqPgiDIdTU8g0MAAQQQQKBJAiR0mgRJMwgggAACCNQjEEWROzp8pYi4BI57tf17s6r+3Mwit5FtHMc/c4kc3/dH6hkPdZItEEXRnDiOF7skT2lTbbeS53ltHlXRzNyjWdeMjIxcs2LFCneKGRcCCCCAAAII7CPQ9h8amQEEEEAAAQR6WcCtipgxY8bER6mOaaeHmT2mqreKyHgCJ/J9/8l2xkBfUy9gudVLJCVLROSFYvIi8eR+Eb1VivGtGlxy3cQIN2zYcHB/f/++K3me08ZR3BvH8bWl1Ts3t7FfukIAAQQQQKCjBUjodPT0EBwCCCCAQDcIRFH0gtIjVCvcI1UiclAbx3WHmbkEToGjpNuo3oFdWf6s08W81eLZy8Tk8DIhuiPkfyiqP5X59g193jp3StnTriiKDnEreMZX85T25HlWq4dtZtNK9/J/ZDKZH7W6P9pHAAEEEECgkwVI6HTy7BAbAggggEBiBfL5/PJSEsc9TpVtx0AmrL65VVU3HXDAAdFxxx33SDv6po/OFRhL5Ii+R0TOqDlKlV+IyTc1s+4zleoODg4elkqlMqr6MjN7uaoeWqlOHV+fKSLTReRREfmtiFwqItfOmTNnM5ty16FJFQQQQACBRAuQ0En09BE8AggggECnCGzcuHGe28x4wobGC9oQ29jqG8/zbjWzId/33bHQXAg8JWDRWatFdW0TSH6omXWn1tJOGIaLVNUldlyCx6+lbpmyc0SkKCI79y1jZm7z7iviON7sed5m3/cfblKfNIMAAggggEBHCpDQ6chpISgEEEAAgSQIbNiw4bl9fX2neJ73ktKGxm71QKsut0nxBhFxyRv3ui2bzd7Xqs5oN/kClj/rwyL6haaNRCXU9Lq6Vptt3bp12vbt20+L43gswSMiLjFTzzXPzNyR58OVKqvqkJmFqrp5dHR087Jly+6uVIevI4AAAgggkCQBEjpJmi1iRQABBBCYcoEoig4QkVMmvGa0MKj7ReQmEXEbwd7k+777MxcCFQUsWv0+UflKxYK1FlD7b01f8r5aq+1b3q3eEZHT3AoeEXGfV3O5n1vniUi9K2/uNLPrReRqjkavhpsyCCCAAAKdLkBCp9NniPgQQAABBDpCIJfLvVRVxxI5qtrKE35u2yeJw/HhHXEHJCcIC886WTxd37KIY/u0Bpd8qlntr1+/vm/27Nmni8irS3vvuI2P93cNiEi/iOxqQt85Vb3azH7o+/69TWiPJhBAAAEEEGi7AAmdtpPTIQIIIIBAUgQGBwdPcI9UlVbjvKhFcbuEzcRVOC6hw4VA3QJWWH2NmLyi7gaqqmhnaOaSH1RVtMZC+Xz+uDiOxxI8qrpwQnW3Os49ajVaY5Plig+7pE4qlbp6YGDgh4sWLar4KFcT+6YpBBBAAAEEGhIgodMQH5URQAABBLpNIJfLPc+txCmtxnEnVLXi4lGqVqjSplh+9QdE5EuVKIpFk988tFue2Dki23eNyMzpfTJndr8cNHtA5s52i2AqXldoZt0fVSzVYAEz00KhcLpL8KjqW0TkiQabLFf9Xpfc4ZGsFgrTNAIIIIBAUwVI6DSVk8YQQAABBJIoMDQ0NHPv3r2vnJDImeyRj0aGx6NUjehRt6KADb7lQOkb3iIqzytX+LEdw7L5zsfl0SeeuRjF81QWPn+WLHpBFXsWe/pqXbr2qoqBNanA5s2bs8Vi8VQzc6dtlR1jE7rkkawmINIEAggggEBrBUjotNaX1hFAAAEEOlggiqJVEzY3flaTQ+VRqiaD0lx5AcuveaXI2AqTSa9t9+2UoV88XpHyuYfOkOXHu/2Hy17na2bdOysVatXX8/n8CWa2QlVf1cRj0fcNd+yRLDO7JJvN/qRVY6FdBBBAAAEE6hEgoVOPGnUQQAABBBIrkMvllkzY3Pi4Jg+ER6maDEpz1QtYYc2/iNnfTFbj8R0j8pPcA1U3eOLiQ+TZh0wvV36XZtbNqrrBFhZ0j2Zt3rzZLxaLgUvulP6NN/XnXDO7wvO88zOZzGALh0LTCCCAAAIIVC3Q1G90VfdKQQQQQAABBNooEEXR8+M4fqXneW6D4xOb2bWZPaCq17iXmd3o+z6nUjUTmLaqFrD8ane8/aT394ZbH5H7H9pddXuzDuiTl2cPk75UmR8XzV6p/iXXVN1omwquX79++uzZs30zC1TVF5GTm9j1xSJyvu/7bGDeRFSaQgABBBCoXYCETu1m1EAAAQQQSIDAVVddNW3+/PlnjK/GKR133KzI94jINXEcX7tr165rVq1atbNZDdMOAvUKWH71NhF5wWT1f3Dj/bJ3uFhT8yf7h8q8Oe608Ekulbdret0FNTU6BYXDMFwkIqe51z4nZ9UbjYM8X0S+4fv+XfU2Qj0EEEAAAQQaESCh04gedRFAAAEEOk4gl8sd5XnemWZ2pqouaGaAZnaD53nXpFKpa5YsWfKbZrZNWwg0KmCF1TvEZL+PQO18clR+dMvvau5i6bEHyVHPnTl5PdOPqb/28zU3PIUVwjAcS+yUkjsNbYBuZjtU9fw4js/PZrO1A0+hA10jgAACCCRfgIRO8ueQESCAAAIIiEgul3tJKpV6rUvkiEiZJQW1canqkFuJY2bXZLPZn9VWm9IItE/A8qvdSrH9Zl92PDkq19SR0FnyB3PlBYeX3Sbn45pZ9+/tG2XzenKPYqqqOzHrtCZsquySOefPmjXr/GOPPXZH86KkJQQQQAABBCYXIKHD3YEAAgggkFiBDRs2zOjv73+tqrokzopmDcTM7nGPVPX19V2zdOnSDc1ql3YQaKWA5VffLSJHTtbHZdf/VkZH45pCeEl6vsw/qOwilndqZp179CjRVxiG7v+P8VU7hzYwmLvM7Bt33333+WvWrKnt+bYGOqUqAggggEBvCpDQ6c15Z9QIIIBAogXy+fzRcRyf6XmeW5Ez6S+wtQxSVR83s7GVODt37nT74ozWUp+yCEy1gOVX50QkmCyO6/IPySOP760pzNNPeo5MG/Amr+Ppq3Xp2qtqarSDC0dRNMfMxhM7L2sg1NtU9XOZTOanDbRBVQQQQAABBMoKkNDhBkEAAQQQSIxAGIYnq+prRcStyOlrUuDudKprZs2adc1xxx33SJPapBkE2i5g+dVfFZH3TNbxPfc/KdHPH606rhOOmSsLn1fhVHKVQzW97qGqG01QwVwu5zZVf5eqZhsI+z983//PBupTFQEEEEAAgUkFSOhwcyCAAAIIdLTAj370o5mHHHLIa92KHFV9cZOCdSsZ3FHL13BCTZNEaWbKBSw6a7Wori0XSG7Lo3LfA09WjNUdWf7KFz+rfDmTq9Rf9+qKjSW8QC6Xe2spsfMHdQ7lxyLyWd/376izPtUQQAABBBDYrwAJHW4MBBBAAIGOFNi4ceMxqVTKrcRxK3Ke34Qg75yQxCk0oT2aQKCjBGzodYfLaOq+SkHd/dtdUrj9sUmLHXrwdDlp6SGVmnFf74r9c6oZaGm/rneJiFuxUyHTtd8WHzazzwZBcHE1/VEGAQQQQACBagRI6FSjRBkEEEAAgbYJRFG0yj1SVTp2vMzmHVWFZGZ2aSqV+n46nf5JVTUohECCBSy/5t9E7OOVhvDoE8Nyz++elCd2jMgTO0fkgOkpOejAATlk7oAc+Zwyx5T/b8N5zazzK/XTbV/P5XLPcqt1SomdGbWOL47jCzzPc6t1nqi1LuURQAABBBDYV4CEDvcEAggggMCUC2zZsmXW7t273SNVbkXOsiYE5FYpXGpm3w+CwK3M4UKgJwQs9+ajxBsJReXgFg/4e5pZ9/oW99GxzYdh6B6/cqt13lprkGZ2ayqV+mw6nb6h1rqURwABBBBAYKIACR3uBwQQQACBKROIoujY0iNVLpFzeKOBmNktbkXOtGnTvr948eJdjbZHfQSSKGDR6nWiclbLYjfZof66A1vWfoIaDsPQbZjsEjtn1BH2v/m+f3Yd9aiCAAIIIIDAmAAJHW4EBBBAAIG2CxQKhZcXi8XxFTmN9j9SWo1zaRAE1zXaGPUR6AYBy692m+TMbc1YvHdp5jvntabtZLaaz+dfFcfx/1HVY2oZgZn9qFgsfnb58uVba6lHWQQQQAABBEjocA8ggAACCLRVIIqiU0TkLSLyh03o+G6XyBkeHr70xBNP3NaE9mgCga4RsPyaNSL2nRYM6AbNrHtpC9pNfJOFQmF+HMdu/6I31ziY33me9+l0On15jfUojgACCCDQ4wKs0OnxG4DhI4AAAu0QKL17/RZVfVmj/ZnZjS6RM3fu3O8vXLhwb6PtUR+BbhWw/OorROT0po7PvIz63+GUuDKoYRi+UVVdYuewGu0/5vv+RTXWoTgCCCCAQA8LkNDp4SfaGukAACAASURBVMnvxaHncrmjVPUjQRB8oBfHz5gRaLdAGIanqapbkXNyI32b2R5V/b5L5Pi+f1MjbVEXgV4RsI2v96XPC5s3Xv2iZtb+ZfPa696WBgcHF/b19bmkzmm1jFJVP5XJZL5WSx3KIoAAAgj0rgAJnd6d+54a+dq1a1MLFiz4qKp+SESu9H3/PT0FwGARaLNAPp8/PY5jtyLnJY10bWbbPM/7vnus6sUvfvGvGmmLugj0ooAVzvovMf2LJoz9EfFGjtallz7ehLZ6pokoiv7MzD6uqtOqHbSZfT4Igi9UW55yCCCAAAK9K0BCp3fnvmdGnsvl3uB53kcmnKBDQqdnZp+BtlsgDMM/8jzvzWZ2UiN9x3F8nVuRs3PnzktXrVo12khb1EWglwXs1jcfJKMjd4nJQQ05qP2Fpi/5UkNt9GjlQqHgF4tFt2HyiTUQ/D/f9/+5hvIURQABBBDoQQESOj046b0y5Hw+vzyOY7cqZ98foEjo9MpNwDjbJhCG4WtKj1atqLdTM9vpkjiqemkmkxmstx3qIYDA0wUsWv0hUfli3S4qoabXueO5ueoUMDPN5/PuEaxaVkt90/f9v6mzS6ohgAACCPSAAAmdHpjkXhviTTfd9Jzp06e7FTlvEpEBEbHSS8zMfX6tqn5gx44de08++eS9qur+jgsBBOoQyOfzZ5YerXpxHdXHq9zhEjkjIyOXLl++/NcNtENVBBCYRMDyqyMRydQFZHK6+uuurKsulZ4mkMvl/lBVP1Ht8eZm9r0gCD4IIwIIIIAAAvsTIKHDfdFVAlEUuR96Pioi/aWBuYTOvsvM3ak4E/cAcAmdPSLi/n78NfZnM3MJH7cZ69jnIjJc+rvxr42VN7OH4jh+0PO8B0dGRh4cGBh40Pf9ka7CZTAITBAIw/D1pRU5yxqA2aKqF2QymQsbaIOqCHSdwPr16/tmz549X0QOcS9VnW9mh5jZfM/zDonjeOxr7u9LZdxjiWMvVR2N47g4/ufxvztYtsxdoFceXwfWdzSz7o111KPKJAIbN248xvO8r1ab1BGRq3zffzegCCCAAAII7CtAQod7oisE3OMeIvIRVT16nwFVk9BpiYGZPaaqD5rZg+6jiIx9dH9OpVIP7t2796G+vj6X+HmiJQHQKAItEIiiaLWZuc2Ogwaa/5mZXfiDH/zgwk9/+tNxA+1QFYFEC2zZsmVg7969y+I4Xi4iy1yyxiVtRGRuKwb2Av3eQXNl64xa2t5qq//rCVuQN7N73euee+65d82aNS5hxNWAQB1JnR/7vv/HDXRJVQQQQACBLhQgodOFk9pLQ8rlcktSqdRHzOzlk4x7yhI61c5DacXPfhM/bsVPsVi8z/f9barKD9DVolKu6QL5fH6NiLzFzPxS4+7f1nAtHZnZ7Z7nXbh9+/YL2ei4FjnKdotAFEVzXOLGvcwsUNX6HoGqE2SGPtT3Qjn30GqrPyD+zl/by7fvW97MfiMi93qet7FYLOZ27dqVX7Vq1c5q26Xc7wUGBwcPT6VSF1S7UsfMbgiCwD1OzoUAAggggMCYAAkdboRECnzyk5/0Tj/99H9U1XdWGEDHJ3RqmIC7RWSbe7mjnFOplEvybFu6dClHyNaASNHaBMIwfGPp0ar0PjUPEJHZIuISjbtLyZ3JHjO8063IcY9X8Shibf6UTrbAbbfddtjw8LBbzZaJ4zjT7gTO/vQO158ceJhEsyrJjsis4m323gdN+qraZ87MbhWRjaoajo6ODrEfViXh33/dJfnM7NJqkzoist73/bdW1zqlEEAAAQS6XYCETrfPcBeP77bbbnve3r173X45q8sMs5sSOpMN82GX4HGJHs/zxpI9cRxvy2az93Xx9DO0FgtEUfRmtyJHRJZM0tWBIrK/Rzfcqh33csmd20Xkm3PmzLlg4cKFbr8pLgS6XiCKopWq+vJOSeDsC64yqifofx/aJ7tS5SbjXjnl8Yds6ZMNTNhdpQTP5lQqtXnJkiU/a6Ctrq66du3a1IIFC35cQ1Lnk77vn9PVKAwOAQQQQKAqARI6VTFRqJMF3A/PpY2Q93ekai8kdPY7PaVHucYSPeOreorF4rZZs2ZtW7RoUU2PynTy/BNbcwVcIsfM3qaqJ1Ro+eAJm4/vW9St2nG/CD6hqjea2SbP876bTqfvaW60tIZAZwhs3LhxQSqVOlVE3Gvf1WydEeSEKA7VwgHPk2sn3adnlzx3+A5768NNDvx+ESmY2ZCIbN65c+cQj2k9XTgMw/XVJnVU9Q8zmYxLmnMhgAACCPSwAAmdHp78bht6Pp93+3u448qfNWFsPZvQqTC/96rq7WYWep4Xbtu2bRObXHbbv4jaxhOG4StU9U9FxCVIq7ncPhz7fg8ZT+S4R7D2fUzDJXguKSV23PHJXAgkWsBtaLx79+6xJI6quo99SRrQsXrBITPlt+575DOurbbmke2yoNWr6tzjwte7fWFU9Xrf913Cp+evWpI68+bNe8GCBQvcqZxcCCCAAAI9KkBCp0cnvluHfdVVV02bP3/+R1X1/aUxDpjZLFUdv9fdx+1m9jtVnSYi7pWoH8JbNHful+/Q7X0Qx3FYLBZvXb58+QMt6otmO0hg06ZNS0ZHR/9UVc+sIax+EXErdMav8X10XNKmmv02rjaz7wZBcHUNfVIUgY4QKBQKfhzHp5qZS+QcMcVBPeJOTnSr4dz3MlV138/GXmbW53ne2MfSn/vHv+7+bq7ePetoXedO1Hra9ai88Mm77Yx2783mkkfXx3F8g/uYzWZ/OcWuU9p9FEU/EZFjqwjiZt/33Yb1XAgggAACPSpAQqdHJ77bh+2OA+3r63OnX52xn7Fe6fv+e0p/r+vXr582e/bsaXv37p3W398/bXR0dFpfX980z/OmFYvFsY9xHI99dEkg97n7aGZjH1X1IBE5ZJ/XvKQbm9lWl+Axs0IqlRpKp9M/T/qYiP9/BdzpKv39/X9iZm5Vjlejjds7x+2hU2si52ndmJlbqfNdVb3E9/1G9uqoMXyKI1CbQBRFzy4lcNxKnBNrq11baVUdLiVpHlTVp52AGMfxg6lU6kH3MZPJuK83dPphMf+GCz2J3V5Z45f9XN51xR451B2ffmRtkTevtHtUs1gsjid3enLvnSiKLhURt6F2peszvu9/pVIhvo4AAggg0J0CJHS6c14ZVUmgUCj8YbFYdCt2Ju4HMjGh0xIrM9NNmzYdMjw8PN/zvKeSPalU6mmJnziO56uq+7v9LntvSXD1N+o2X3aPaG12K3g8zxvyfd+9K8yVIIGtW7dOe/zxx10Sx63Kqfr44v0McaaZ7VbVuNHhm9k9paTOfzbaFvURaKaAe3MglUq50xRfJyIVT4aqs+9fu71lVHWj20S4nfuiWO51R0kq5fZZ+/3Pg6b/oP7afxofxy233HJkKpU6wvM8l9w5opTkObK0Mml6neOtqZqqRmZ2vUvwLFu2rKce1wzDcEM1q8DM7N1BEFxVEyyFEUAAAQS6QoCETldMI4OoJBCG4Z+oqjsRa46ItDyhUymefb8+ODh4oEv8lJI7Y0kf97mZHaOqC0XEvcqeSFJrn42WNzP3znBeRIZccscdWev7vjvVhKtDBfL5/JrSipwX1ROimf3WHT3ufqlzG3KKSLNXot1sZp8PgiBXT3zUQaBZAoODg4f19fW5RM67RGRms9ody5mYuRUnmz3Py3uet3Hp0qW/amb7tbZl+bM+KaKfEpGtmll3TLX1BwcHX+h53rJUKrXMzJaLyDMe36q2rRrK/czttzM6OuqSOzfWUC+RRd3pV0cdddS91QTPJsnVKFEGAQQQ6D4BEjrdN6eMaBKBKIpcMscldZ414ZGrxHhFUfSCOI4Xep43nuBxP3i7z9vyLmk1UO70Es/zrnPvpvq+795t5uoAgSiKVrkVOSJycj3huD2nPM9ziZwLfd9/6uSbDRs2zJg+ffqJcRy/XEROb1KCZ1REPu/7/pfqiZU6CDQisH79+umzZ89+p5m9S1Wf00hbpbo7XdJbVTe7/x9HR0ejTtyfzPKrt4nYJzVzybfqHXNpNZMvIstKr+fV21aV9X6pqlcXi8XLstls1z6WVXJdX4VJbt68eW9ik+QqpCiCAAIIdJEACZ0umkyGUp1APp8/IZPJ3Fpd6c4vlcvl3A/Nx4wnetyKnjiO3cqe2VMc/R2lTS7dBpfXT3EsPdl9FEXHlxI5Z9UJ4JI339i7d++FK1ascBuvlr3y+fxxcRy7/UXGXqrq9tmp91qfSqU+v3Tp0s31NkA9BGoRiKLozaVEznG11NtfWZfU9jzvqmnTpl21aNGiRxttr9X1rbD6bZped0Ez+3GJCM/zMqqaMbNAVY9uZvsT21LVK+I4vqxbN1ovFAqnxnF8ThV+F/m+/7EqylEEAQQQQKBLBEjodMlEMgwE9hXI5XLPSqVS48mdhWa2sPT4VrMfk6mIb2a/Gl+5M2fOnOsXLlzY6uNwK8bUzQXc3HueN7ZPjoi4E6nqub4uIuf4vl/Vcv99O4iiyD0y+BpVfa2IpOsJQESeVNXPZzKZr9ZZn2oIVBSIoujVpUSOe2yokeuuOI6v7uvruyqdTg810lA31p2Y4BERZ72g2eNU1SGX2Jk+ffqlxx9/fFed1BhF0UdKq4wrsbFJciUhvo4AAgh0kQAJnS6aTIaCQDUC7rQW946piGTiOB5797Saek0sc79buePewXZ7IbCxcvNkzSxVKBT+NI5jt+FxvY+LXK6q52QyGbc/UlOuMAxfISIuufOaOk7UcjFcUywWP7ts2bJfNCUgGkFARKIoWllK5LyyAZBhEbmqWCxenc1mr2rGJuENxJKoqmEYnux53slxHK9qweqdx83s0r6+vkuXLl0aJgqmTLBRFLlVOu6ktbKXqr4rk8n8qFI5vo4AAgggkHwBEjrJn0NGgEBDAlEU9Xuet3h0dDTtkjulBM+zG2q0yspm9phL6ojIdf39/dcvXry44mM9VTbdc8XCMHx96eSqiSe6Ve2gqre4FTmZTOaHVVeqsWDpHXq3Yscld2o6EtnMfhHH8XtJ6tSITvFnCLjNfFOp1LtVdU29PGaWV9WrPM+7Op1O31NvO9T7vUA+nz/JzNweX26/rz9opouZ/VRELtu5c+elq1atcnt0JfZyewGa2dVVnHxV2LFjx5lJH29iJ4rAEUAAgTYKkNBpIzZdIZAUgVwud5SZLXaJHve4TDtW8ZSOwB7bULm0cqeuR32SYtysOAuFwkuKxaJbkeM2Jq75UtVtbkVOOp1u6v4Z5QIpbTz71tLjA1Xvs0NSp+bppcI+Arlc7g2e5/2tO0mwTpyL3MqPIAhurrM+1SoI5HK5E1Op1PjKnRc2C8z9X2dml8VxfGk2m/1ls9ptdztRFLlHWK+o1G/pxMAvVCrH1xFAAAEEki1AQifZ80f0CLRFYP369XPnzJlzQhzHLsHjXktEpGWreMwsFhF3qsflM2bMuHzRokXusQauCQJuA+LSEeRvrAfGzLar6tfmzJlzzsKFC7fX00ajdXK53ItSqdRHzOxV1bZFUqdaKcpNFLj77runP/LII58oHUNeD45bjXNuOp12K9m42iQQRZE7MWt85Y7b5L0Z14iIXJpKpdzjWNc1o8F2txFF0WoR+WKFfveo6pnddAhEu53pDwEEEEiCAAmdJMwSMSLQgQJhGC5yK3jiOF6mqi8RkfmtCNPM7naJHVW93Pd9d3JWT1+FQmH+6Ojon3qe9yciMqMejDiOLxgdHT3nxBNP3FZP/WbXiaLIbd78URGparUOSZ1mz0B3t5fL5QLP81wyJ6h1pGbmEjjnBkFwVa11Kd9cgXw+707LWuVequreVGjGtVFVv3fXXXd9e82aNcVmNNiuNqIo+msR+WCF/q7yff/d7YqJfhBAAAEE2i9AQqf95vSIQNcJRFF0gJm91CV2Sh+PaMUgzcwtM7+8V3+5KiU+XPLDHVVf82VmP3RH3y5btqzjVhnUulqHpE7N09+TFcIwfJeIfEJVp9cCYGa3q+q5vu9fVEs9yrZHwD2W5Xne6SJyhogc3GivZvZzz/Mu2r59+7dXrVq1p9H22lU/iqLzROSUcv15nvfRdDp9cbtioh8EEEAAgfYKkNBprze9IdATAm5flziOxxM8TdsDYQLeFrdip1gsXp7NZu/rdtQoitxGoe6dWPf4Qc2X28DVbXgcBMHlNVduc4VS0urT1XRLUqcapd4sE0XRIar6t2b2hhoF3Cl8586bN+/cBQsWJOYX+xrH2DXFb7jhhvkzZ8483cxcYqeu/x8nYpjZVpfY2b1797dXrly5o9OhNm3aFBSLxUvLxWlmvxoeHj5zxYoVHDrQ6RNKfAgggEAdAiR06kCjCgIIVC9QKBT8OI7HV+741desquSTbsVOHMcuseNOy+qqy/1SWkrkuFU59Vz3mplL5Hy9nspTVSeKIncS1v+tsv+bfd+v+7SiKvugWIIESsdhf8LMqk4mm5lL3pxbWpXjkjpcCRNwx9Cr6hml5M6cRsJ3SRCX2Nm7d++3TzzxxEcbaavVdaMo+nsR+bMK/Xzd9/1/aHUstI8AAggg0H4BEjrtN6dHBHpWwB0X3NfXN57ccfvuNPPKucSOmV2+bNmyR5rZ8FS0Vdr00q3KeUEd/e92K3Lcy/f9h+uoP+VV8vn8G8zsP6sM5F993/9SlWUp1sUCURS5fzNub5FarktU9b8zmczttVSibGcK3HbbbYft3bv3jFJyp6E3EVT1N3Ecf7tYLF60fPnyBzpxxKXEv1uls6BcfGb2liAIErkJdCe6ExMCCCDQKQIkdDplJogDgR4TKBQKRxSLxbHHskTkpSJyQJMIHnaJHbdyJ5vNhk1qs23NRFF0bGlVjlulUs91sTuGvBt+OQ3D8O2q+tlKCG51RSqVel06nR6qVJavd6eA+/8kjmO38fGraxjhaBzHn8lms/9TQx2KJkigUCi8NI7jsVU7qjqrgdAfNLPxxM6vG2inJVXz+fxbzOxz5RpX1VsymcxZLQmARhFAAAEEpkyAhM6U0dMxAgiMC7iTm0TE7bvzyhp/IauEeF3pcazvVCrYCV+Pouh9pWROzY8LmNlP3ONV2Wz2hk4YS7NiyOVy7/E875NVtHeN7/vvrKIcRbpMwJ24JyJfVtWFNQxtcymZs6GGOhRNqEChUHhOsVgcW7UjIksbGMZjLrEzMDBw0eLFi90JjB1z5fP5b5rZyysE9Bnf97/SMUETCAIIIIBAwwIkdBompAEEEGimgDvtyPO8PxKR19R7mtO+8ahqZGbn+b5fdvPIZo6jlrbc3g+lRI77WNNlZreWNjz+bk0VE1S42sdozOzvgyA4N0FDI9QGBTZu3OinUin3uN3zq21KVS8cGRn5zPLly7dXW4dy3SOQz+df5lbtqOpqEan35+CdLrHT399/0ZIlS37RCTqFQuHFcRxfUiGWJ8zszCAI7uyEmIkBAQQQQKBxgXq/kTXeMy0ggAACZQRKR6G/xiV3zKxZ++2sj+P4vGw2+5NOwI+iyK3EcXt+uJU5tV5u49ZzduzYcc6qVatGa62ctPJRFLmTryptDv2wqr4+k8lsS9r4iLd2gTAMV6jqN0RkRjW1zWyniHwmCIJvVlOeMt0tEEXR8SLyZre3jKqm6hztsJldVErs/KzONppWrZr/J83s+0EQfKBpndIQAggggMCUCpDQmVJ+OkcAgWoE8vn8cjN7jaq65M7caupUKHNZKpU6b+nSpVO2x07pJCeXzHF75tR0uRUGqVTq7CVLlvympooJLnzjjTceNGPGDPfuc1kvfllJ8CTXELpbZWFmF1RbxcwGVdU9blKotg7lekOgUCi80MzGEjsiMlDnqE1EvhnHsXvs9Zd1ttFwtdKG0JdVsbr1rb7vr2+4QxpAAAEEEJhyARI6Uz4FBIAAAtUK5HK5Z6VSKZfUcY9jLam23mTlzOxCVXWPYt3RaFvV1o+iyJ1a5RI5brl/TVfp8aqzgyC4uqaKXVI4n8+fbmZfrTScOI4/ks1mE7FvUqWx8PVnCoRheJqqfq0Gm3OmT5/+mUWLFg3XUIeiPSYQhuEfqKpL6ry52lVf+yF6zG1Kv3v37q+vXLlyx1QQRlH0xyLyLxX6vtz3/XpWhk7FkOgTAQQQQKCMAAkdbg8EEEikQBRFp7gVO3Ecu5U7XgOD2O3213ErdtLp9G8baKdi1SiK3CNDLplzSMXCzyxw9vDw8NknnniiO5K8Z68oiv5VRN5WDsDMbgyC4I09i9TFA8/n82ea2ZerHKI78c6dYrW2yvIUQ0AGBwcX9vf3j6/YmVkniduj5hzf9y+qs35D1aIocv260yMnvdz3z0wmk2+oIyojgAACCEy5AAmdKZ8CAkAAgUYENm3atLBYLLoVO24jZbf6pa7LzB50q3X27NlzXrPfWY2iaFkpkbOqjuDcsvgv+b6/sY66XVfFPVKwZ8+e76rqgnKDKxaLpy1btoxjzLvoDqj2GPvSkG8bHR39yPLly3/eRQQMpY0CuVzuKM/z3Godt2rnwHq6VtUb3YqddDr943rq11snn8+fZGYXl6tvZt8KguDj9fZBPQQQQACBzhAgodMZ80AUCCDQoEAURf1uA2WX3FHVSke3TtqbmW3zPO+8TCZzfoMhidvYuZTI+Ys62npERM72ff+cOup2dZUwDF+vqmdXGKSz+7euhuihweXz+Y+Z2YerGbKq3pJKpT7US3tMVeNCmfoECoXCEcVi0W2c7JI7B9XXinw3lUqdu3Tp0s37q5/L5d6azWYvrLPt/VaLoujzIvKmMm2OFIvFU5YtW9YRp3Q1c+y0hQACCPSSAAmdXpptxopAjwjkcrlXqerbVbXskvMKHJvco1hBENR1HHgURa8uJXPcSSo1XWb2Xc/zzua0psnZwjD8gqquKQN7p+/7L6sJnsIdKVDFL6YT4742lUp9eOnSpY935GAIKrECuVzueRNW7MyrYyDuNMKv9ff3n7948eJfj9ePouj5InKL25Q5CILr6mh3soSOWxn6vQrt/T/f9/+5WX3SDgIIIIBA+wVI6LTfnB4RQKBNAvl8/gwze7uInNhAl9eXEjvXVtNG6Ydzt0+Oeze31usXcRx/KZvNVvohvNZ2u658lY8UvCMIgqrmreuAumRAYRheoKpVJebM7PKdO3d+cNWqVe4XZy4EWiJQKBSeE8fx+HHnh9baiZn9VlW/Pm/evPMXLFiwJwzDD6jq34jIoyLyWt/376q1zcnKh2F4rqq+crKvm9mjqnqK7/v3N6tP2kEAAQQQaK8ACZ32etMbAghMgYB7REdE3Iodv97uXVInjuMvLFu2zD0Ktd+rdLqIS+Y8u9Z+VPV/+vv7zz7hhBMeq7Vur5aPouiHIjLpCii3h0QQBB/tVZ+kjzsMw/9W1TOqHMclvu9/qMqyFEOgYYHSEeHvEpH31HPcuZm5x6/OU1VX/0UuIHeS4dy5c1+7cOHCvQ0HKCJhGJ7q9vCp0NbnfN//r2b0RxsIIIAAAu0XIKHTfnN6RACBKRIoFApvdCt2zGxxPSGY2VZV/aLv+5dOrB9FUbr0eNUptbZrZoNmdnY2m72+1rq9Xj4Mw79U1b8q4/BYsVh8abkkXK8bdur4oyj669K/qWpCvMj3/Y9VU5AyCDRbIIoil1R+t4i4Nw5qvfpFZKaZ7VbV8STOlb7vuyRPU64oir4vItnJGlPVX23fvv2Vq1at2tmUDmkEAQQQQKCtAiR02spNZwgg0AkC7rSc0oqd4+qM59t9fX1fcJuuRlH0ERFxmx67H8yrvlR1l5m506u+VHUlCj5NoFAovDCO47KPVKnqxzOZzLegS45AGIZvVNX/qCZiVT0/k8l8opqylEGglQJRFJ1iZu9R1RdX24+ZzVZVt3m+u1xS50kzc48MftX3/X+stp1y5XK53Fs8z/tcuTJm9vdBEJzbjP5oAwEEEECgvQIkdNrr3VO92YbVM6RPA9H4ZaJymKgeJiazROQhUX1QxO4SlZ9qeh3Hyk7hnXHDDTfMnzlzptuU8flmNv7xiDpCcvsC3OVeInLXtGnT7lq0aNFwHe20pcratWsHFixY8LZSYufoOjp1+x24dzSdWa3XlW5VThAEW2qtSPmnC0RR5E6GmfQ4eDP7aRAEbp65EiCQz+eXu03BqwnVzL4WBMGnqilLGQTaJeAevXWPUZnZkVX0OV9EvAnlTESedC8z+0QzkixbtmwZ2L1797WqWu773G2+77+qingpggACCCDQYQIkdDpsQrohHAvXrBDPPi4qLyslcMoPS+VnYvZNzVxS9h2kbrCZijGsX79++gEHHPB8VX1+X1/f8+M4dsmascRN6TX+7mArwrvPzH5pZnelUqmxRI9L+KTT6d+2orN62hwaGpo5MjIytmKnhuSMWyI/S3Xsv9A9IrJLRKrZiPW+0lHkF9UTK3WeKeBWW6nqZ8vYPOz7fl2P2OHdXoFcLvcsz/MGq1ntZmb/NwiCf2lvhPSGQHUCURTNEZE/r7C/zjQRmbtvi2b2pKruKP39O33fv6a6Xicvlc/nP2BmbuPlcteHfd9f12hf1EcAAQQQaK8ACZ32end1b7b11GmyffY/itjH6xqoys0i8jlNr7u8rvpUekogiqKVZvYSETlJVU/oQBq3sfAPPM+7Ip1O39IJ8d14440HzZgxY2zFTplNjcf2OxAR94P4xCsuJXXcO6v7veI4vqCvr+/sTkpmdYJ7ozEMDg4e1tfX5/Yfmj1ZW319facsWbLkZ432Rf3WCoRheJOqLqiily/4vv/5KspRBIEpFcjn88eZ2fsm2V/HJX2m7/u9xMweUVX3PcVtkrzT87zXZjKZ2xsZiEuWqqpbpXNwmXY2+L6/upF+qIsAAggg0H4BEjrtN+/KHm3T6xeKeWvFZEnjA9QvambtXzbeTu+0EIbhIlU9SURcIme5UNbQ5AAAIABJREFUqu77Q2InY4wld0Tk2kwmc/34D7JTFfDQ0NCho6Oj73N7IewTwwGlVTnl/t/cq6o7S3sgjFffrKpnZzKZH03VmLq93zAMv66qkz4uEMfxR7LZ7He63SHJ48vn898uJaErDeNS3/ffX6kQX0egkwTy+fzL4jj+8wn766iZHVpa5TkxVLcy52lvDKjq7bt37z5z5cqV46t26hpaFEX/ICLvLVdZVd/F96q6eKmEAAIITJkACZ0po++eji2/OiMiUVNHpPJjTa97RVPb7KLGBgcHD/c8b0UqlVoWx7FL4NSz500nijxiZleLyPUDAwPXL1682D3KNCVXoVB4eRzHH3ang5QSOfuuypksLjMzF/cOz/POPvDAA89u1hG0UwKRgE6jKHInXZVLAp/j+/4nEzCUngwxiqJ/F5E3Vxq8mW0LguCllcrxdQQ6VSCXy701lUq5NwzchvwH7hOn23PusUliv9b3/Xc0Mq7SaiG3ifykP/ub2feDIPhAI/1QFwEEEECgvQIkdNrr3XW9WfSmQ0RHH2rRwD6omXVfblHbiWs2DMOTVXW5iLhXkLgB1B6wW7lzXRzHl2Wz2Z/UXr3xGoVC4e1xHP+ziDynltbMbNjMbujr6/u7dDrd3GRnLYH0SNkoil4tIv9TJsN2SxAEZ/UIR6KGGUXRh0Skmsd0n/B9/4WJGhzBIrAfgSiK3L51N5vZ8RNX6JjZ4xOOLn9GTTM7LwiCv2sENYqiL4pIuceqnpg+ffrKRYsWuU3/uRBAAAEEEiBAQicBk9TJIVp+9WUi8kcti1HtTZq+5OKWtd/hDedyuUBVX+FeInJMh4fbsvDM7Adm9o1sNruhZZ1MaHhoaOjwkZGRj4nIeBJgoLR3jvtY7nInlLiTr8aXzI+q6hcymYz7IZqrRQJRFLkNvsvtxUQyoEX2jTQbhuHr3eOI1bQRx/FJ2Wz2l9WUpQwCnSww4f+rPndkuZnNKH3PqOaRqn/yff+/6x1fGIYrVHVtufqe530onU5fUm8f1EMAAQQQaK8ACZ32endVb5Zf7fYY+WqLB5XXzDq/xX10VPNRFB0rIq8wM5fIcY+zcf2vwDqX2AmCYFOrUEq/ZLol5/tLoE083eppIbhVOW7/HBEZ2U9s60Xkk77vu5O+uFogEIZhqKqTrqQqFourli1b9osWdE2TdQhEUbTM3OmGqrOqqP5+3/cvraIcRRDoeIH9nDjl3igoll77jd/M3KNYd3ied8fo6OiVy5Ytq/swgXw+f4GZvawM1OW+77uNnLkQQAABBBIgQEInAZPUqSFafrV7lKRiwuHe3z0pv3tkjzy2fVj2DMdy0Ox+OXBWvzxn/gw59KCqtiV5r2bWTfo4Raf61BJXoVB4zujo6Cme57mVOCfXUrfBsu4dwa0i4n7R3RrH8dbScakuKTH2MrOnPp89e/bIrl273PHcY3/n+/7Ipk2bjhwdHT3S87wj4zg+UlWPNLOxj9UcP1xn/N8UkW/4vn9HnfWfUS2KokNE5CMi8scV2uwv7akzcbWOS+RU2u/nXjP7hyAI3B4GXE0WyOfz3zSzl0/WrKp+MJPJfK/J3dJcHQKlI53d8cgvqqL6l3zf/9cqylEEgUQIhGHoTpva7+ODbkN9VXXf18ZexWLxzv7+/juaeTpiPp9/p5m5R4knu9zJWivT6XSrHqdPxDwRJAIIIJAUARI6SZmpDovT8qvd5nznVQpr6BePy7b73O+6+78WHzNXjn5exTdoQ82sy1bqK2lfv+OOO2bv2rXrFXEcn+JW5LT4ZCr3PPxWMxtL3riPnudt9X3//la6bdiw4bn9/f1jCR7P8451v3A3cQPnPS6ps3fv3m+sWLHinkbG4fZgMTN3Akktp7S5fRA8Edk7yaqcyUJqaMl8I+Ps5rphGH5cVd1+LPu9VPV/MpnMp7vZIClji6Lon0TkXZXiNbPvBEHgkqxcCHSFQBRFaRG5wg3GzNz3rfHkzZ3u8yAI3MeWXoVC4YhisXiTqrrvX/u9zOyjQRD07OPuLZ0AGkcAAQSaLEBCp8mgvdKcRauvFJXTyo33BzfeL3uH3Sri8tdLM/PlkLkVVurEtkqDS66r1FYSvh6G4SvcShwzc4mc+a2I2czcUdk3eJ53g1t14/v+w63op542N27ceExfX9+q0mqKFfW0MbFOaSn6NwYGBr5S66lYW7ZsmbVnzx53kpU7ynXSH24nifE/VNWdyPVhMzu9lnGY2beCIKhmI9hamu3psvl8/pVmdm6ZX1DYGLkD7pBcLneG53nV7AGy3vf9t3ZAyISAQNME8vn8W0ZHR++cOXPmHYsWLZr83a6m9bj/hqIoOt+9kVSmmyt933eP1XMhgAACCHS4AAmdDp+gTgzPCqvni8mD5WKrtDJnYt2Bfk9OefGzZFp/ud+n9SuaWfv+TvSoJqYNGzYcPG3atLPiOF492VLratop88uqe1fP7SFyw6xZs2449thjq9lcsZEum1J3cHDwsFQqdZKqnlR61Mw99lTXZWZ5EfnnIAhy1TSQy+XcaqE/U9UTqyk/XqbUz78FQXDz+N+FYfg2VXWJoWdV25aZDc6ePfsdSZmrasc1VeVyudyzPM9z98B+L1UdymQyZZPQUxV7r/R78803HzowMLBOVY+uMOYt/f39r6s1QdsrjowTgUYFwjB8u6p+tkw7u0unXf2u0b6ojwACCCDQWgESOq317crWbdOa0yS2Kycb3PBILFfc8Nuaxu4eu3KPX5W5Is2sS9xR3fl8/uhisbja8zx3WlLVv+xXwjOzX5mZ28Mo7OvruzGdTjf0yFGl/trx9fXr10+fNWuWS+y4x8/eUk+fZrbH7Q2QzWYnfRzQzPry+fxfmNl7q9yQdWIoX9qxY8fnV61a5fYRetrl9hIqFot/OeFkrGqG8KDneX+eTqfr3uCymk56pUwURfeKSGp/4zWzbUEQvLRXLDpxnGEYfq6Kf9vu38Q70un0UCeOgZgQ6AaBzZs3P3d0dPQmEZn05EZV/Xgmk/lWN4yXMSCAAALdLEBCp5tnt0Vjq7R/ziNPDMt1UdkFPM+IzG2S/Iplh5WL+D7NrHNHEyfiCsMwq6qrS7/cVzrqupox7TKzn7oEThzH0bJly7r6l50wDJeKiHsHcU01OPsp823f9/9q37/P5XInqqpL5Pxhje26fQ7+2fd9d1pV2Sufz7/bzD5VqdzEr6vqpzKZzNdqqUPZZwpEUbRNRNwRwPu77vd9v6dOzOuke6TaI8rN7B1sHN5JM0cs3SoQhuHXVfVVk41PVX+YyWT+pFvHz7gQQACBbhEgodMtM9nGcVh+9cdE5HOTdXn3b3ZJ4Q53wmZt16krni0HTN/vm+uuoWHNrKvqSKzaem1u6Xw+/6rSY1WT/pBUS4+qekscx1er6lWt3sC4lrjaVdYlxkqJnTNr7dM9YqOqf5VOp3/u6kZR9GelVTmH1tKW20zXzP7d9/0nq63nNlkWEbecfV61dUTkEt/3J93Ut4Z2erZoFEVurudMAvCE7/v7PVmmZ8HaNPChoaHDR0ZG3KlWlZLy/+H7/n+2KSy6QaCnBaIoerOI/PtkCKo6PDIyctLy5ct/3dNQDB4BBBDocAESOh0+QZ0YnkVr/krUJv0h4Fe/3SX522tP6Jy24tkyY7KEjspOTa+b3YkeW7ZsGdizZ497pMqtyGnGaVz3mdnVfX19Vy1dujTsxDG3O6YwDN3myW7FTk2bD4uIezTqKyJyhIi8psa4fx3H8Sez2ewPa6w3VnzTpk1L4jj+rJmdUEP9zb7vu2QQVx0CURRtEpHJEnajvu+7+4CrzQJRFH2x9P/jpD2bGZtWt3le6K63BUr7jrnHriZb1ehO4vqbIAi+2dtSjB4BBBDobAESOp09Px0ZnRVWv01MJv0G/9j2YflpWNsjVwfPGZBVftmFE3dpZl2ljTTb6uV+GEqlUuMbHTcam4nI2Eqc7du3X71q1Sp3JDfXPgJhGJ5cSuy8skocd7S4ew2LyPYq67hiFw0MDPzLCSecUHtmcp9O8vn8182slhVbOzzPe1k6na5tI6oaBtcNRd0JZcPDw09bARXH8WXl9qpKpVLLzcz9W3vq6ob9pzp5PiutAhiP3e0zxl5SnTyTxNaNAvl8/qsVTmm81vf9d3Tj2BkTAggg0C0CJHS6ZSbbOA6LzjpFVH80WZfFosmPBn8nu/dUPrJ8vI3jjjpQXrjgwHKj2KCZdQ0fcd0MpkKh8EK30bGqulU5BzfSppnd6pI47vjrTCbj9v/gqkKgUCicWiwWP62qzy1T3N1QE995HDGzJ1S13I35uOd5f5NOpy+vIoyqi+RyuX/yPO9dVVf4fcF3+r5/TY11eqp4Pp+/1swmPkblTkmb9LlNkbHT+Z5K6JjZ3wdBMOlR5z2F2YLBRlH0AjNzp1qV3SBNRHjUqgX+NIlAJYF8Pv8GM5v0MUczi1Op1EoS35Uk+ToCCCAwdQIkdKbOPtE9W361W+0w6SNQv7h3h9y29Ymqxjj/oGnykvT88mVVP6vptX9bVYMtKlT65eSdqvrORrows0c9z7vK7Y0TBMF1jbTVy3U3bdq00CV1RGS/JxeZWUpV3QqOsf/nzGxYVWMRmezGvGzatGmfPv744x9ohWsul3uP53mfrLFtftEtAxaG4amqes6EIm6++8pUeUhE3D3g7oehIAg4xrzGG7KW4mEY/j9V/aNydXjUqhZRyiLQXIFCoTC/WCzeVO7ER1X9u0wmM+nJkc2NiNYQQAABBGoVIKFTqxjlxwQsWnO2qH2wHMdNmx+WBx6p/OTQq1c+W6ZPK/emuutFX6WZtZOuCmrltJR+4BlP5JRdRlThF5d7VPXi/v7+ixcvXlzbM2mtHGCC2167du3AUUcd9Xcist+TOMxsuqq6TXLdI1djp42Z2ZOqumPCsEc8z/vrdDp9casp8vl8xszc44pza+jrbN/3/62G8j1VNIoil9A5tTToSgmdh0VkbIVWHMd/nM1mf9xTWG0cbD6ff4eZfaZSlzxqVUmIryPQWoEoitw+c5PuMaeqP81kMm9rbRS0jgACCCBQrwAJnXrleryeFc46VUyvqsTw6wd2S3T7o+Iew9r3OnBmvyw7/mBxH8teJvfJ6MAiXf6tWvZAqRRaxa9v3bp12hNPPOFW47jX4RUrTFLAzG53iZw9e/Z8Z+XKlRMTCfU2Sb19BKIo+mMRcUeF7++I+J0i8oKJVcxsp6q6o+B/4t599H3/3naiRlHkHqV6UbV9qupXMplMxV+Oq22vm8q5RyDjOL7WjcnMDlbVcv+hPFLaKPty3/ff100OnTSWfD5/XBzH7lGrgyrExQq0Tpo4YulJgTAMz1LV/5ps8Gb2mKou9X1/pCeBGDQCCCDQ4QIkdDp8gjo5PMuvdvuMnFEpxid2jsjDj++Vx3eMyN7hWOYe2C+zD+iT58yfISmvqlvwg5pZ9+VK/TTz624jT/do1T77c9TaRcElctzKjwr7ttTaLuX3I1DaMPkTqjpxT5U73RyqqlsRs++jOF+byl/qwzD8ai2ndpnZ14IgcEkrrn0EcrncP3ie916X0CmHU1qZNTI6Onry8uXLtwLZGoFqNgLnUavW2NMqArUK3HrrrQcNDw+7064mXTnqed5r0ul0VGvblEcAAQQQaL1AVb9Ntz4MekiigEVnnS2qZR+7anhcJo/KdHm2LlrnHplp+ZXP592x2C6Rs7yBzm6K4/g72Wz2ew20QdU6BDZu3LgglUr9jYi4o79/bWbPd/vmTHj0yq3iGFFVt9prVFXflslkflpHV02pUuu+Oqp6XiaTcY+YcU0QGBoamjkyMrJBRNymyGWvOI6/nM1mP1upHF+vTyCXy73O87wvVarNo1aVhPg6Au0TiKLof0rfN/fbqed5f59Op9lAvn1TQk8IIIBA1QIkdKqmouD+BCxa/TtRqXSCSQN4+mnNrG35qoRCofCSOI7dKUSvaCDYa92KnEwm88MG2qBqgwJmpoVC4RtxHJ8ycWWUmc0ubYq8a0IXj6dSqbcsXbp0c4Pd1l29tK9O1adqmdmFQRD8n7o77NKKpcfu/qXc8MzsdzNmzHjxokWL2pIg7lLqSYdlZn1RFF2hqidUGDuPWvXazcF4O1ogDMP3q2q5gyfW+b7/4Y4eBMEhgAACPSpAQqdHJ75Zw7ZozSpRa9UKh9s0s67SLwYNDSUMw6VuRY6qvr7ehszscjO7OJvNXl9vG9RrvkAURX8qIu4UrLGrdOrVM44sN7NfpFKpd0z1saxhGN6nql6VEhf7vv/RKsv2TDGXTBCRdJkBf8z3/Yt6BqTNA83lcn/ued4nKiTVbgmC4Kw2h0Z3CCBQRiAMwxWqunayIu77ZBAEq0BEAAEEEOg8ARI6nTcniYvIotXnico7mh74aBzosu+25JntJh1BfnEqlbp46dKlYdPHToNNEYiiyD2eVHHzW7efx+zZs9957LHHTumm1VEU/VJEplUzeDP7bhAEf1FN2V4p4/ZRUtVvTTLejb7vv65XLNo9zqGhocOHh4fd6pxDy/XNo1btnhn6Q6CywN133z39kUceGRKRWWVK+77v31+5NUoggAACCLRTgIROO7W7tC8rvO4IsdRdIlLp7PHqBdTO1vQlH6q+QnUlN23aNHd0dPQ9bsNjEanrCHIz+76IfD0Igk3V9UqpqRQIw/DLqnpmFTFc6fv+e6oo19IiURT9QkRmVtnJZb7v/3mVZXui2GTzbWZrgiC4uScQpmCQURS51XBuVVy5i0etpmBu6BKBagSiKHIrdFaUKfse3/evrKYtyiCAAAIItE+AhE77rLu6Jyuc9Xdi+k9NGaTKY9LX/wI94aLHmtJeqZEoil4rIm5Fwx/U2e51cRyfm81mf1JnfapNgcDg4OCBqVTqXFV9caXuVfXjmUxmshUelao37etRFP2s3IkjEzuK4/iqbDb77qZ1nvCGhoaGFoyMjLgTW566zGxtEAR/mfChdWz4hULBj+P4snIBmtm2YrF4xvLly92G5FwIINBhAvl8/m/N7P2ThWVmXwmC4DMdFjbhIIAAAj0vQEKn528BEdv02rkiqfkiOl9i2ykDAw/o8d9+oFYay692KwsW1lrvGeVNPqz+uv9quJ1SA7lc7ijP81wiZ3U9bZrZraUVOZfUU586Uy+wcePGYzzPc0mdBRWiuXf69OlnLlq06HdTHXUURW75e8VTm0pxXuP7vlt1xiUi+Xz+Y2Y2toGnmblTzk7MZrP3gdMagTAMv6qq7oTASS8z++sgCC5oTQS0igACjQqEYXiaqn6tTDs3+b7/hkb7oT4CCCCAQHMFSOg01zMRrVn0pkPEG32NmKwUkTNEZN4kgV8h8v/ZOxPwOKuq8Z/zziTpQukCbdlU9rXQZt77TtKyWXaRRaApIIuCC7igLH9wZ1H8FAREUUAEPpBPlqbIjgJiQUtJ5t53QheURShSRGihtKVrknnP/zlhUtN03mUmM8ks5z5PnkLm3HPP+d1JMnPmLDgHvMwz6NwfWl5EHS2fBQ8Gmt3got2qigVSa302InIwZ3wBOrlJ7W2vvfba7TNnztysmW4B+mTLEBJwXfdAIuKxqyNC3nje4ThOYGPXwXLDGMM9pLaNch4i/sW27TOiyFa7zKxZs2I777wzjzHfgYiucRzn59Xu81D557ruMUT0m5Dz5ymlCgqoD5Vfcq4QqDUC7e3tW8ViMf4Ay2+tUkrtVWtcxF8hIASEQLkTkIBOud9QH/u01g9alnWtbdt/K9RsSs88Gzy6BDCvsqO14NHPADdcjeqRtYFvht0WHtl9ZKH2AeBxaM/iSTUDWu3t7YqzchDx0AIUrQYAfuN/m1LqvQL2y5YyJWCM4TeV14eZl8lkzmhqairV9Law4zd5XGvdhogfi7KJiP7mOM4pUWSrXSaVSp1sWdZ5SikOXMsqEQGt9UOIGBiEz2QyZzc1NT1RIhNErRAQAkUioLV+EhH3CVB3lFJqYZGOEzVCQAgIASFQBAIS0CkCxMFSYYxp50+cAWD2hg0brtt///3/FfVsmn/CBOiO86eo3Eem0NUBhD9ENetBPwXkntwM4D1f4AGtaLfOLHBvz7ZFixbVr1+//htExMGcQpo035XJZG5vamri8jFZVUjAGHMeAHw7xLWymohkjOEg7s4Rr+MZpdRpEWWrWsx13RNt2/5DVTs5hM4ZY7gJMjdDDloPKqV8+3IMoflytBAQAv0IaK2vRsSgvx/fVUrdKeCEgBAQAkKgfAhIQKd87iLUkj4BnV7ZSBNDKH2SArKeitpkNdQQoAvQnu2b5UCm5UbA8FHRm52T8SZh8n5uBlvQMsYckW163FiAAp7cwBk5HDSTVeUEjDGtADAtyE0i+h/HcX5dLiiMMZwxFLWh99VKqaL1oSoXBmJH+RCYP3/+hOyYcv6QwW9x/6LjZCJg+dybWCIEgghEyGJtVUr19CeTJQSEgBAQAuVBQAI65XEPkazIEdDhhp+cpXOd4zg5G/bSwlM+Bp2ZNyMdkJ/QWWi33pFrSzYbiMeYbxFZJdFVqGaHZU3kVJdKpbbJNj3+XOTz/is4j/vk2LbNpWKyaoSA1vpwRMz5/O2DgKfxnKCUeqlcsBhjngSAoHT4jaZaljUjkUgUmi1XLi6LHWVKwHXd7xHRV4PMQ8RbbNsOy+ApUw/FLCFQewSMMR8HgKC/G68ppQ6qPTLisRAQAkKgfAlIQKd872Yzy3IFdHqFEPGvmUzmumQyqXu/R+bYEYDD/goAdkncJJqJajZnOmy2KD3jIiC8JuK5b8O4kbvgTnesjyi/UUxrzf1CuLzqE/nsRcR/EdGvlFJ357NPZKuHgDGGs8wCG7US0QOO43y9nLw2xnA22ZQoNtXV1TVOnjx5aRRZkRECUQm4rruf53mPIGI8YM87nZ2dx02bNu3fUfWKnBAQAkNPIOi1Zta6vZVSK4feUrFACAgBISAEmIAEdCroeRDhjyxn7PxffX39tfwmjtwZtwHg2SV2UaHd6uY6g9wWHru8X4Tzz0G79ZYIchtF2tra9o7FYhzI4SldeS1E/D8iul4p9Z+8NopwVRHIPoceRsThQY5lMplTmpqaCm5EXgpoURrRZs99RylVmoBuKRwTnRVBwHXdG4joxBBjr1RK3VQRDomRQkAIbCRgjLkRAI4PQHK6UmqOIBMCQkAICIHyICABnfK4h0hWhAR0kIhGIuJqIlq/vTX3qW1h3jlRFK9dn4FVa7pg1eouGDE8DluO5K+6KFtZ5ha0W3OeQ27LCQAQ1pB0LtqtB0Y9jOVSqdRXeRQ5Io7KZx8R/cOyrOtt2340n329sm1tbbs1Nze/Wshe2VOeBFzXvZiIwvoB3KuUuqjcPHBddzYRTQ2zi4gecRzn3DA5eVwIRCGQSqUOsywrrCkqT8E5VinVFUWnyAgBIVA+BIwxXL7+PwEWRerfWD4eiSVCQAgIgeomIAGdCrrfgIAOZxiMJKIYInLfj3V74l1bj4S364Pc84hgwSsr4bW3eEr3pmvc6HqYtMtoGD+2IQoh/ywd0/IAYMBkrQwejslZf45yiOu6zZlM5kLLsvaPIt9Phid8/aLQNGFjzLcAYK1S6oYCzpYtZUrAGDOaiDhLZ9cAEzd4nndYMpl8vdzcMMYYANg2zC4iutRxnNvC5ORxIRBGwBjDWTfHBcnxlEHHce4P0yWPCwEhUH4EXNfdi4iCXpc9pJQK7J9Vfl6JRUJACAiB6iUgAZ0KutscAR2OtowAgL6Bm8yW+K81u8G9Y4NcW76yE+aY8NYae+28Jey905ZhlH6GdusluYQoffJkIO+FnAoIf4dqVqRGxtlR0xcDQF6jyInIICKXVxWcHuy67mlExKM8/27b9uFhMOTxyiJgjPksAPwsxOqy/ETSGMOpdG9EJH6WUoqbKssqAYFFixaNmzRp0vISqC4blalUaoplWdzDyXcR0dOO45xZNkaLIUJACORNwBjzTwDwK0depJQ6Mm+lskEICAEhIARKQkACOiXBWhqlvQGdbCPKEUSU84/tdvA32hbnBTWrhIf/+jZ0dXmRDD2ieRsYNTJQ3Rtot+7kp4zSM68Bov4lKwRx2AUnty4OMkJrPQkROZBzWCRj/ytEAHD9hx9+eP306dO789y7UTyVSh1sWVbfxslcRpAuVJ/sK08CWuu7EfHgAOteX7p06WFHH330hnLzwBizCwBw8/PQZVnW4YlE4u+hgiKQFwHXdb/sed5nHMc5Oq+NFSastb4SEc8KMhsRT7Ftu6x6TlUYZjFXCAw5gZCJiuuVUvx3R5YQEAJCQAiUAQEJ6JTBJUQ1gQM6RLQnZ+Ugou/d7Y53W6Ngie/jHS+vgNdzlFn52TFxq2FwwJStg830aDo6s5/JJURzjxsFwxt4jPn4/z5Ol6M9O3CcbSqVOsuyLA7mjI7KKCv3bLa8qj3PfZuIL1iwYOfOzs4HAWCrPg/cqpS6bCB6ZW/5ETDGfAYAfh1kGRFd5DjOveVnPYDruocQ0V1hthHRq5lM5rjm5mYuzZQ1QAKu6x7JzwseJU9E86s5oJNKpT6GiE+F9C67Ryn1/waIVbYLASEwxARc172ZiHyHTjQ0NCT23Xffd4fYTDleCAgBISAEZMpVZT0H+pRccTmVX3+ctfvArcOH4fu+KTVPPP8OrF6bX9LK4c0Twxoln4J2631+RMnM+Cog9r5hfg3tVt+eJc8///yOdXV1HMjhN9mRFxGtzpZXDXiyyqJFi+rXrVv3ICJO7mfAUqVUY2SjRLAiCLz66qsNK1eufB4AJvoZjIh/s237lHJ1SGt9DiJeGmYfIv7Btu3zwuTkcX8Czz///F51dXUXAsDGjJxqD+i4rns+EfHv5aAlGYzygyMEqoCA1voSRPymnyue5302mUzyh2eyhIAQEAJCYIgJSIbOEF9APsf3CejEiGjrfkk6XAoy544YAAAgAElEQVSyBgC6JuMvt4nDOiuX7s4uDx7569v5HNsj27TvVrDDhIDpzojfxMSsXwYpJreljVUBwpmYaM2ZTWCMaeE3DYi4fT5GEtEfucTKcZxF+ezzk3Vd9zdEdIzP49KLpBiQy0yH67pXEdHpQWaV4wjzvvYaY64BgFMjoP2lUuqqCHIi0oeAMYZ7lnEg5yv9wVRzQGfevHnD6+vrnwIA/9Jaoocdx9mMizyBhIAQqDwCWusZiPgLP8sty/pBIpG4vfI8E4uFgBAQAtVHQAI6FXSn/Zoic3SFuxVnspkp63tdsfGq7fzcWvbBBvhrelneXoc2R/boCnRmXx4S0DkKEC7EROsR/eWMMRyg4hHSgW+oc+jnlF+eXhU2Rjeyz8aYHwDA17NTw3L1THlQKfW1yApFsCIIaK0/iYi/DzG2LEeY9wvqcJmgEwH6xUqpvv2hImypXRGt9ZmIyMGc8URUj4jckJp7dfHifxcT0Q9isdiGrq6uzoaGhtenTJny72ogprU+AxF/GuLL6QNpPl8NnMQHIVAtBNLptPI876EAf+5USn23WvwVP4SAEBAClUxAAjoVdHt9AzpEtMGyrNeIaO/+LuyHN2xTB2tzZuh0dXvw8LP5Z+hM3W8r2G58YIbOVzAx6+YwnKRn7o/OrOf6ymmtP5VtfLxH2P5+j8+uq6u7fvLkyYGNlfPR6bruWUR0ZbZvDmdCvY+Imb46iMhbvXr1XtOnT9983ns+h4ls2REwxnAz150DDHtTKTW17AzvY1BbW9vEeDz+FwAYE2an53mnJpPJSA2Vw3RV6+PcGB0RL0JEu4+PHMwZ189nrmN9v9/3eNT9XER8johcpdR/KpGT1vohRFQBtj+jlDqtEn0Tm4WAENicQCqV2sayLDeAzVyl1MnCTggIASEgBIaegAR0hv4OIlvQG9Ahot8T0XWWZfEbiFkAsEkgZB+8bfwweI/fcORcT6eWwooPOyOfy4JHTdsGRg4PnHR1ItqtD+SjdM6cOcNGjRrFPRnOzWcfEXFWztXFblCrtT4cEe8golGIyKUVvHK9SePvS3ZDPpdWIbJa6+8iYmD2led5ByaTSX6jXrYrlUo5lmVxpk7gIiLOKuGgzpIw2Vp7vKOjY8fu7m4O5JyYw3f+Zdi3WXrQ74qN27ksy7IsbtbuVkqAJ51Of8rzvFtD7v9rSqnQ51utPYfEXyFQyQSMMQty/J7rdekdpVTfIHcluyq2CwEhIAQqmoAEdCro+owx9xHRtY7jpHrNdl33KM/zfouIGzNydoX7x43Gfw7zc+2lNz6EF19bGdnzXXbYAqbsEfJhf8zaA6fc90pUpe3t7QfyBKt+n3qHbieiR7u6un42bdq0f4YK5yGQbXLKASmexLXJVC0i6kTED/qqK/cGuXm4LqJ9CLiuuysRhTV6rIg3r1rrkxAxsK8Vu05EsxzHuUCeCB8RuOyyy6xjjz2WS6uCmMQAoP/oP7/gbxDaxwDgcQB4TCnVVY534LrubUR0VIBtHUopv35j5eiS2CQEhEAEAsaYwPJdpVRevQ4jHCkiQkAICAEhUAABCegUAK3ctmQzS27kceZs23jsGPFxeDIwAvNU+7uwanW09w8nHLI9WP5T0gEQnsFE6/SoXFzXvYCI8h1tu8bzvJ8lk8nfRj0nqtyiRYu2yE602itbptKQY+9aAPiw7/e7urr2nzp16htRzxG5yiBgjHkEABIB1t6klOKyvLJfWusLEDH0Zw0RL7Btm7P9an5pra9ExLOCQGT7axUjoNNzDBG9YVnWY5lM5vFkMvlCuVyC1jqJiGGZl98tZg+zcvFd7BACtU5Aa30dIgaVVU1VSr1Z65zEfyEgBITAUBOQgM5Q30CRzk+lUgdZlsVjwccNx2XxveH2CWGqn3vhPXjn/Y29lDcTr6uz4IDJW8O40X4T0rNbkL6Bidk3hJ2ntW7M9so5OEy27+OcMUFEV5fqjU4qlbrDsqzDiYiznMb3mx7W15RVALCuzzeuUkqFZkDk46vIDj0BrfXXEfE7fpYQ0d8cxynb8eX97dZa/xwRZ4aQXeJ5XouUXn1EKZVKTcn2zTnEh1vP74p+jxWSoZNL/TOe5z1eV1f3WGNj44qh/InQWl+NiEG9cV7v7Ow8Ytq0aX1/Lw6lyXK2EBACRSKgtT4/+5rNT6NM/CwSa1EjBISAEBgIAQnoDIReme01xjQR0a8Qcbud4YGxY/GVgC7GHxm/+N9r4LW3VsPKPtk6W4yIw4Rxw6AxrMzqIxVvA2UUqj8ENvt0XfdLRHRJbxZRVHREdI3jOD+PKp+vnDHmR0R0AiKOBQAuU9uk3KqfPm6O/F7v94joH47jHJbvmSJf3gRc1z2Bf478rCSiDxzHmVTeXvzXuieeeGLkuHHjfoeIzUE2S+nV5nS01sfzmHJE3LXfo/y3s3/QvFgBnd6jlhHRY4h4l1LqpcF+vqVSqZ0ty+JR5b7luwDwU6VUaDB/sG2X84SAEBg4gXQ6fZLneUEfWsnP/8AxiwYhIASEwIAJSEBnwAjLS0H2k+VfbYlv7rEbtm6FkIl0x55HsGZdN9TXx6ChLueArNyOEt2Javbn/Si0t7dvFYvFLgWAGfmQ4oahXGLV1NTEU4dKvtLp9Hae53GGE5eOccPTOBHF+2Xr8Kflm4wxR8TjbNsOmgRRctvlgOISiFJmUgmNkftSSaVS+yDi/Yg4KoiWlF7lpmOMOQ8ALgKA3mbzgxHQ6TGGiNYh4q2WZd2WSCSWFffZ7q9Na30JIn4z4Lz3Pc87IplMvjNYNsk5QkAIDB4B/pAQAP7gdyKXY9q2/fXBs0hOEgJCQAgIgVwEIr3ZF3SVRSDb4PeKffC2zwRNuyqCVwTY3YiJB+bn0tXR0bF/JpPhYE5e2Qye5/1mzZo1V0+fPt2/HqwIxvdXYYx5Mceo597AzhIiSgPAnoj4iT57b1NKsY+yqoTACy+8sH13d/fGxuM+blVEY+S+truu+2UiuizkmqT0ygfQ3Llztxs2bBg3Sz41K8K9tjj6jVyuiYhLAeCPRDQaEScCwL7F/JEgoreI6DbHcW5FRK+YunP8LhxNRE8hYlDT04rpJVVKVqJbCFQrgXnz5m1fX1/v+7dQspSH/ubJbdkVPDodLGs8AI0HhPFA8C7wNFjEF6EBZuOk1uVDb6lYIASEQCkJSECnlHSHWPfLuvXy3a1ZYW/gCrZyLY1/6mXri1d2dna+V19fv6zvp8fGmC8S0aWIyNNgIi0i4ilZPI78j5E2FFFo0aJF9evXr18coPIepVRPc9k5c+ZsMWLEiD3j8fgeRLTnsGHDfjRp0qT85sAX0XZRVXwCxph/h2i9Vil1XfFPLq1GrTWXXh0adIqUXgXfgeu6zZ7n8TjzaX0leSS54zhH935v3rx5wxsaGiZnMpkEInKTbf6XAz0DWnwOAHBg5/4BKQrYnE6nz/Y870d+IkTUXVdXd/iUKVMiTzYsla2iVwgIgdIRMMa0AcDHfE7oUkrtWLrTRbPv72C35csA8BkA+FQ4Jfw9WDAbG2fx1DJZQkAIVCEBCehU4aX2dWmt+fKNw/GDrxTbzU7aMrMQvvJuP73vAwB/8do9nzOJ6Pfr1q372UEHHTRoJQV97TPGcO+cvwfYLA2Q87nQCpfVWqdCshMqNaDDjclnh/RFASm9Cn8Cu657MhFxxs4OLN0/oJNLA5e+AcAUy7I+CQAbgz/hp20uQUR/yQZ2nilkf9AeYwyPU58SIHO3UuriYp8r+oSAECgvAsaYVgDYJHjd10IZXT6490UfBXL4yy7g5L8Bwp2YaL2tgL2yRQgIgTImIAGdMr6cYplGpuU1QNi5WPpYz2I69oPlsPcmk02IqB4Rt8j2mVkT5TwiepuIeBz5kI5MXrhw4cQNGzZwSZXf+rJSit/kyKoBAsYYHtWcDHC1IgM67E/YFK+sz1J6FeF5zuPLjTGcrfPNKAGdvipd192PiPgTVv4aSOZOq+d5v00mk1wyOuCVTqcP9jzv7iBFsVjsM42NjXrAh4kCISAEyppAwJRE/vBuned5NyWTyTvK2okqMY7cFn5dwn8vBroeRLv1hIEqkf1CQAiUDwEJ6JTPXZTMEkq3nAEEvyvWAato5/WvQkv/mtwRRDQq20T4QwBYG3YeET3sed7VTU1NQaVOYWqK8vjzzz+/Y11d3XN+yjzP+2wymXy2KIeJkrInoLXmaXFBL3gqNqDD8LXW9yLigUEXIaVX0Z+mPBEqFotdWEiD0AULFozt6urqCewQkYp+6iaSKy3LuiaRSNxe4P6N2yKMKn9MKcWfEMsSAkKgyglorb+HiBYRNWQ/sPs4APDERMq6frVS6hdVjmHI3SO35YMcPR4HYtcKtFt5uqssISAEqoCABHSq4BKjuEDplieB4PAosmEyL9GZy9bAtl1ZOX4O8eScjSPSEXEVT2YJ0LOWiH7iOM6A33yE2Rr1cWPMngDwtJ88EX3JcZzHo+oTucomYIz5DgAETe+o9IAOZx/x1KvAkXZSejW4z2Ot9eGI2Ju1U8jhjxHRtY7jvFzIZmPM1gDApVxb+e33PO9zyWTyz4Xolz1CQAhUFgGt9fGIeGOA1RLgLfGVktvyMAAcW4JjHkG79bgS6BWVQkAIDDIBCegMMvChOo70zP3BorkDPX8pNa5ZAkeszOqpy2bl9I7y7VW/ilNxfc7qIKIfOo4TNkVooKbmtV9rzb1FHg3YdL5SimvJZdUAAWPMTwDgzABXKzqgw34ZY7j/C4/iDlpSejUEz3djDDdR/iIAHF/A8e8T0TWO4+Sdlam1PhMR+bmfc8lUmwJuQ7YIgQom8NJLL41avXr1S34uIOIbq1atOnSwp5JWMNK8TCe35UoA+F5em/IT/jHard/Pb4tICwEhUG4EJKBTbjdSQnvInXkzAJ1T6BEZGOYt8L681MPhPDKXM3I4M2ez5xARrUTEXCPH7+3u7r6iubmZAz5ltdLp9FTP87hZrN/6rlLqzrIyWowpGYEI06AqPqBDRGiMmY2InD7vu6T0qmRPs1DFruseSUQc2PFtShqg5CHP865JJpOvhx6UFYhQivdzpdQ1UfWJnBAQApVPIGzqIxGdUG4f0lU+dQDSLYeDBU8Ogi8K7VZ3EM6RI4SAECgRAQnolAhsOaolc+K2gLF/AsCIQux7i6avfIectdk66iAdK7KNkXuOQUTKZDI/TCaTtxRy7mDsWbhw4cc2bNjA4zn91o+VUkFpx4NhppwxSASMMVx+x2V4fqviAzrsmDHmAAC4LwyrlF6FESrt467rns4ZO0S0W54nvQMA/FwNbHLMOtva2ux4PM6p/UHrKKXUwjxtEHEhIAQqmIAx5vcAwJP5ci4i+kE5ldBXMOpNTI/aKmHl6i74z3vrYdkHG2Dp8vWww8QRMGFsA+wwcTjUxQOrqnvPuwXt1oI/7K0W3uKHEKhkAhLQqeTbK8B2cmdcAoBXFbBVp+HbPyWiCwCAR+9ykzwr24OD/2L0fGW/x83bOrNnvOR5Hgdzyrqh8GWXXWYde+yxS/y4cA25bds/LoCbbKlAAlrrlxCRM9D8VlUEdNg5Y8y3AOAbIdckpVdD/Dzm0ocPP/zwi4jIGTtj8jGHiLhf0jVKqTf99hljfgAA5wa8afur4zin5nOuyAoBIVD5BLTWZyDiTwN+N9zrOE5Y+W7lgxhED0jPPBUsCg3Ev/XuOjD/WA6ZTG+P6v8aOXJ4HPbbbTRsN35ji0t/DxD2wUTr3wfRRTlKCAiBIhKQgE4RYVaKKnJb+BPWSfnY+y42/fQt75PclC2frvic8s/BHP6UuOyX1loj4nY+hj6plDqr7J0QAwdMIKxnAB+AiJfYts2fWlb8WrRoUf369evvBwDu2+K7EPH3tm1fUvEOV7gDPFHLsiwO6nwuT1fe4jdltm3z6NtN1quvvtqwYsWKJxFx1wCdUnaaJ3ARFwLVQCBsaAQALFRKHVUNvpaLD5Se+Vv4qNzWd/2t472ejJywZe81FnbcbmSwmEdXoDP78jBd8rgQEALlSUACOuV5LyW1inTLDLAgcoPfNbTNopfgc+PyNKrgUZapVOpQy7LmK6Xey/PMAYkbY/iNDk//ybVeU0odNKADZHNFEIjw4hWI6EjHcRZVhEMRjHRd9xAiuitMNBaLfaaxsVGHycnjpSfQ3t5+TCwW4wDbLnmedpVS6pd997iuewIR/cpPDxFliChZKcH5PHmIuBAQAiEEgvroEJFHRAfn069LgAcTINPyOiDs5Cf14mur4KU3orejnO5MgHFb1vsfivAiJlrz+qBX7lAICIHyISABnfK5i0G1hNyWhwAg0rjCF+nspethfHdEA9/0PO+KZDL5p4jyG8Vc193V87yLEJHtmjzYAR3XdW8gohP97FZKbZ+vTyJfeQTS6fShnuf5TgjiN7eLFy/eaebMmZnK887f4rCSm+zOB5VSX6smvyvZl1QqtQ1niyHiyXn6cbdS6uLePcaYm0L+HtyvlAory8vTBBEXAkKgUggYYx4JyeL8mlLqwUrxp5ztpPlnjITu9av9bOzs8uCRv76dlwtbjW6AT6rxwXviw7bAyXetyUuxCAsBIVAWBCSgUxbXMPhGkDk5AeiFdrV/F5Kr36LpUT8GeJKbHzc1NS3OxyNjDI895/rr8/rsG/SAjjHm2/1s6O/GQUqp1/LxTWQrj0DY6GZEdG3bjhQMrSTvFy1atMX69et50tu+QXYT0WmO4zxTSb5Vu63GmM8CAGfrhLxi34TE3O7ubg6gj4jFYvxmbQs/TkT0JcdxHq92juKfEBACuQm4rns+EW0MAveXIqJbHMe5QvgNnAB1nLIjeBnf19Hvr+yEZ8zSvA6Kxyw4/pN+HQWyqqzYTth47xt5KRZhISAEyoKABHTK4hqGxghyZ/4cgM73O70LtsgspHOXEsQ277a2+aYblFK+TfP8ztBan4qIHMzZtp/MoAd0UqnU6ZZlBTWMPkspNRgjJIfmCSGn9hAwxvxPSH+S25VS3EC26lZ2TPbtIY49pZT6fNU5X+EOtbe3754twfpUVFeI6F884Coow4eIli5evFhVW0ZaVEYiJwSEAEBY5ioAPKeUmimsBk6AOk52wPNSfpoW/3sNpF/i2SP5rcObJ8KWI/nzU59lWUlsvE9KqvPDKtJCoCwISECnLK5haIwg0zIaEDjjZKtcFrwJR6xYRo1rQ6xbhohX5Gq0GbRPa70/AFyIiM3cY5a/iAh58X93d3dzcGVDLBYbRkTD+cuyrJ7/BoBhiMgNPpd0d3e/lUwmfadT5UNWa/1Jbvzqt8fzvB8nk0kZXZ4P1AqUNca8GDJF6OIoY6Ar0PUek7XWtyJiWFDgy0qpxyrVx2q22xhzLhFxGVZDRD+50T131lyXSx4Rb7FtWz55jwhTxIRANRKYP3/+hK6uro4A31Z2d3c3Nzc3R83orkZMRfFJAjpFwShKhEBNEZCATk1d9+bOkplxHiBu0iCTpVbD9p0v0+lhTYnnWpZ1RSKRiDzqsK2tbYe6uroLiai350PcJ6C0DAC8PK5nCRG9BQBLONBTSMAnnU6P9zzvBb8ziehRx3HOycMmEa0wAul0+iDP8+4JMpuIjnEcJ+iFbYV5vam5ruseSET3hjghn8aW8S2n02nleR6XYHHg3HcRUQMi9oxAJ6I1iLhZ3wbP8z6TTCblU9syvm8xTQgMBgGt9bMhk/BOVkrNHQxbqvkMKbmq5tsV34RAaQhIQKc0XCtKa8Z8dpGFXfv0NfoVmvn+h7DThgBHbn399dd/mE8avtb6fES8EABivXqJyELEXH0f8g3ohDHnFxnPIeJztm379g7SWqcQ0a/58TtKKTvsoHwfp/kn7gBd1lRAPAwAGrN9MMYDAgHBuwDwLiA+CwTPQlfd89j8e/kELF/IEeW11tci4ikB4ms7Ozv3mzZtWs5shojHlL1YWIPwrAPnK6UiT8sre6er0EDXda8korMCXNsSADjrsXdxps7KPr+f/+E4Dv9ekiUEhECNEzDG/AwAuF9XzkVE/+M4zq9rHNOA3ZemyANGKAqEQM0RkIBOzV35pg67rnvsaHrpN7vggxt72CyHvdcupmNX5EJDRKu5xCqfkpPsSFwO5Ozsg3tiju8XO6DT9wguI5vred7zsViMG9xuDPAYY24BgE/7PS26u7v3KlZKMZlTtwbMXAxA/El61PVvAPolbMAbcFprVQcVogIplty8efOG19fXLwCAEQEvWI3jOMcX68xy1ZPN8OBJeEHrBaWU789KufpWa3a5rvslIro8h9+jAYDLsjZ5HUBEXYjIv/95FPFPHMfxHWdeayzFXyFQywTCBgZIFnPxnh1kWl4GhN39NBZ9bDmAi3arKp4HokkICIHBJCABncGkXWZnGWO+AgDfZ7N2hgfGjsVXhhMgvEhffncDjMk1kvkFRLw0KMOlr4vGmER2etUnQ1znDB2rn0wpAzr9zXmPiNqIyLUsaycAONPPXs/zvlDISPb++sht+TwQfBsQ9ijwabEAEK7BROtdBe6Xbf0IaK2PR8SwHklXKqV4xHPVr7BPYxkAIn7Ptu07qh5GhTtojDmCiH6MiL1jTuoQcSvOkORqqz5f7GmGAzpE1N3V1bX/1KlTZepJhd+/mC8EikFAa92IiI8G6HpTKTW1GGfVug5yZ1wHgBcEcfhbx3uwdDknVQYve6+xsON2I4OFkL6Bidk3hOmSx4WAEChPAhLQKc97KblVxpif9A1cDIP34vvgbRP+Q1M/fBsO+rC/AfxHfMSIEd/da6+93o9qXEdHx5iurq6LLMs6O2TPOADo33p/MAM6G83L9pTg8b3riGg9Ivbv43OrUuqyqAxyyZHb8r8AUJwpQR5dgc7sXJ++D8TEmtxrjOFgTlD2zVrP8w4pVhPucoestZ4EAI8j4sYSyf42E9Gr9fX1n548efKacven1u1LpVL7cHYlIvIbLi616n2F3/s6gAM7nJWzAhG53HauUqq311mt4xP/hUDNEyCiuOu63D+OX7P5rUOVUi/VPKwBAiAzowUQZ4WpeevddWD+sRwymc2H0Y4cHof9dhsN243vW1Xrq3E3tFv/GXaePC4EhEB5EpCATnneS8msmj9//g5dXV3X5WqWuQPO2fItmp6rP8vNSqkfFWpUe3v75FgsxiVXfr0YuCln/4ksQxXQiSHi1llfOZjDZU381ZOxREQLHMcJmwDki4rclocB4NhCWebeRxegPfv64uqsLW3pdHq7TCbD45uDghezHMcJ/MSs2qilUqkfhQVkpW9C5dw6B9k9z7uBiE7tY3XPZMHsF//OyxAR/84713GcwAbhleO5WCoEhEAxCBhj/g8ApgfoukwpdWsxzqp1HZRueRIIDg/jsHJ1F/znvfWw7IMNPRk7O0wcARPGNsAOE4dDXbx/8ntObbeg3SoDP8JAy+NCoIwJSECnjC8nX9N4XK1S6ma/fe3t7VNjsRinVG7slxNyBs8R/4Ft25xRMuCltT4uO6p8t37K+jfm5IeHJKCTtYvHuPP0rZ5FRFxa0hvY6VJK+TVNDmRE7oxzAND3fgYEmGgmqtnSoLZAiKlU6izLsq4M2u553pnJZPLpAo+oyG3z5s3btb6+nseTc9ZazoWI/0bETycSCf6ZlVXmBLTWHND/AiL2z8HvzczkoE7n+++/v+uRRx4pmVdlfp9inhAYTALGmC8CwBV+ZxLR3xzHCRosMJjmVvRZpGdcAhZeVXInEL+AiVm3l/wcOUAICIGSEZCATsnQDr5iYwxnaYz88MMPz5s+ffomhbWu684kop9HtSo7Avz7juM8FXVPVDnXdb9ORBcBQH12D79ZrMsGTnr6OSDi3UTEbzC6er+4pwP/t2VZIzzP414Q22Z7QkQNUEU1kZuFDsslTERcinCq4zicaRN5UbrlOCAIazIbWV9uQToW7dlB9e0D1F+d2+fMmTNmiy22eChkHGvNNgB2Xfe7RPS1oNtHxOtt2+YJKLLKmEB7e7uKxWK9v4eGE9EoROTXAfy7lpvF87qWiOY6jpMqY1fENCEgBIaAQFtb227xePyZoKO7uroOmzp16j+GwLyqO5LSLS8Cwd4lc4zgBVStPF1VlhAQAhVMQAI6FXx5/U03xvwJAPblsiDLss6zbbunHjaVSn3Hsqyv5+Fqe7bZacn+IC9atGib9evXc1DHbwTmZKXUe1FtNsZsDO5kMpntYrHYthz0QURucrzJSPYIOvmT674ZCfyJ9cbAUva/eQx6a9SxzZRumQsE+0c4u0fkw7XdPTUQW4zYmCgUZesjaLdyFpSsPAgYY74NAOeFbKmZZsj9Obzwwgvbd3d3Pw4AvaWIuVCtiMVin25sbJQGunk89wZbNBv0b+lzLgfVuX9ZbybOu93d3Z9qbm5+d7Btk/OEgBCoDALGGO7tEvR65qdKKWmwW4TrpPaWnSAOrxdBVS4VGairG4/73f1BifSLWiEgBAaJgAR0Bgn0YBxjjFncm/VCRB8gIvet4RfvR+dx/v3r16//3gEHHLBZY+Q8dEQWNcY0ZSdh9X9xkFdAJ+jABQsWjO3s7JxGRNP4RQgi9i/52mQ7EQ2zLKueiDq59IAbhQbo1wBwo1LqST8ZcmdcAhCeNvuv/6yFxW+vAa6H7u7+6MiG+hiMG10Pe++0JYwZ1b9vdK4TJUsn8pMPALL9nThjIQhuTTVDzsXPGMO/SzgA67uI6LeO40iD7nyegIMoq7VOIuIDIUdeq5TikixZQkAICIGcBLTWX0PE7/q+5iEyjuMEDRgQsnkQoHTLpUD+ZW55qNpUlOB8VK2/KHi/bBQCQqBsCEhAp2yuYmCGtLe37x6Lxeb00cKpHaMRcW22wWWUA36plCp9vW4OS7IlYfym8WPZh4sW0Ol/XEdHx46e5yWJiL+mIuKOUeCEyNydyWRubGpq4qDaJovcFp74EDiePN+tNbQAACAASURBVLVoOSx5t7fiIfdJk3cfA7t+zLeVSe+mVrRbZxbBn5pQYYzhEeSBWU1EVHPNkPtffnt7+1axWIx76fT+fOZ6fnR5nvfpZDL5Yk08eSrMSWPMLwHgpACzJTunwu5UzBUCQ0GAJ+ZZluX7IRbbFI/Hj5kyZQpPxJJVBALktnDG/S5FUNWrwkW7VRVRn6gSAkJgCAlIQGcI4RfzaNd1jyWi3oa7DUQ05qPWCD2L0+lXB5y3GhF/aNv274tpU766iMgyxlyEiOcDQMkCOjnerE6Ox+Mc3Pk0ADj52t1H/j1E/LVt27f0fo9SLVMgBoEvajgrJ/2PaBmvhyQnwNhRva2HfCxFmICJVmlQG3KR3KQbETmgE7hqsRlyLiDGmK8AwPdDcN2plPL95DaMtTxeGgKu6zYT0f0h2iU7pzT4RasQqDoCWmvuO+cbEJC+asW9cnJnng5AdxVPKx6H9qxHiqdPNAkBITCUBCSgM5T0i3i267oXExEHQvr3f+k9hZskr8xx5Mue512RTCafLaI5A1LV3t6+E0+VSiaT7wxIUQGbXdc9EgBOJKJjCtjes4WInufAjlJqDrkzzgdA32bUy1d2whyzNPJRXH51UON4iMUCfnSJvoZq9o2RldagoDGmDhEfIqLJQe57nndXMpnkHjs1v4wxI4jo8aCSRS71rK+vP2Ty5MnRn9Q1T7b0ALTWv0LEEwJOkuyc0l+DnCAEqoaA1voCRPx/AQ4tUkrx6ylZRSJApuVJwPAx5hGOk0zuCJBERAhUEgEJ6FTSbQXYqrW+DRGPIqJ6ROQpTVZ/cSLixr4rETGTDTz8BREvV0q9ViUYiuZGKpWawuUJlmWdCABjClT8u/3ghvF1uPYLfvs7Xl4Br78VlDy1+U5nn3Hw8W1GBJiE16M964ICba6JbcYYboIcFqhZwvefSCTergkoEZx0XfcsIgoc7w4Alymlbo2gTkQGgUAqlZpmWVZryFGSnTMIdyFHCIFqIaC1bkTEwKmasVispbGxcV61+DzUflDHjGng4XMDtgNhH0y0/n3AekSBEBACZUNAAjplcxUDM8QYw1OXeKITZ4gMywZ1cinlbrucqXPbsGHDLp00aRI3/ZXlQ4CnZxHRSYjIgZ3APji5VOwCfxg2Bl8d5wf4GbMM3l/Jk9Cjr90/MQr23ZVjdj6L4G5UradF11hbkq7r7goAnJ0TGKhDxEuGugyx3G6GyyJd1+WJV/v6Pv2IXMdxZNpamVyeMYaz9YIalEp2TpnclZghBCqJgNb6j4i4X4DNv1FK/bCSfCp3Wyk94yYgPLdgO4muQjU77MOsgtXLRiEgBIaGgAR0hoZ7UU+dP3/+yK6urlf6KeUUjlE+B632PO+cZDJ5X1ENqWJl2TeyPYEdIjooqqu74z1bjYI3G/zkH3rmbejOBA3R2nznNlsPg/0nB0yQJngKVesRUW2sNbkI5SccFP2j4zhfrDU2Ufx1XfdLRBQ4zQoRz7Bt+y9R9BVbhifnWZYV2j087NxEIvF0mEy5P26MOQAAwn7PS3ZOuV+k2CcEypCAMeZbAPCNANNeU0pFfr1Uhi6WnUmUatkGYsBZ9UFp2n52vw3jRu6CO93BLRhkCQEhUEUEJKBTBZdpjEkAwGbNzYhoC0Tknjq9iyMHPI6895f5dUqpa6sAwaC6kE6nT8pkMucj4s5hB+8Ks8eNxteG+ck91fYurFrDlXDR1y47bAFT9ghMLnkA7VbOKJLVj4DW+hJE/GYImHUcuLNte4EA3JyAMYajiRzsCIgqQqtSint6DckyxnAwKe+Muj7GnqyU4qzHil6u695MRMcGOCHZORV9w2K8EBg6Am1tbc3xeDyw2bplWWdWQ3B86ChvfjK5LRcDwNUF2HQO2q0bh3YUsF+2CAEhUKYEJKBTpheTj1nGmM8CwM989mwJAMMBoIuIeJrVxhIrIppvWdZDtm3/Jp/zRBYgnU6PJ6JvEtFZQTx2xD+O3goW9A2qbSJu/v4B/Os/PIQs+krsNRZ22s5XJdfc3YxqNk8kktWHgNb6VES8JgKUq5VSv4ggV7MiWuvLEfFLAQA2ZDKZQ5uamhYPBSTXdY8hov6/1/j3IPcPCyszHdJgVLF4pdPpgzzPuydEn2TnFAu46BECNUjAGMPB/T0DXP+dUuo7NYimpC6TaVkICJPyOGQu2q0H5iEvokJACFQQAQnoVNBl+ZlqjOEaZd/Gu9leIR9mmyG/RUQPI+LDSqmFVeD+kLpgjOHSJs744CbKm63t4dlR22CbX+kbvPH2GnAjjixn5ZaFMF1NgDGj6vz99ugKdGYHlsQMKbQhONx13QM9z7sTEX3L37JmpWzbPhERaQjMrJgj0+n0ZM/zuJeO7/I87+pkMjlkgTFjzB0AGyeC8M8gp6hzw6oVAWZTQ0PD1H333XdJxVyGj6HGmN8CwNEBfkh2TqVfstgvBIaYQCqVutSyrHP8zCCit1evXn3g9OnTpcyniHdF6ZknAdHsyCozeDgmZ/05srwICgEhUFEEJKBTUdeV21hjzCwA2D/AlfUcxInH4w81NjY+UwUul5ULc+bMGTZq1CgO6mxWS74FLKnfA+8OKk2Bv3W8B0uXR3uts8eOo2DSLgENkT8isxvarf8cakjpdHqq53njLMsax/8CwFZExP+OQ8Rx/N/8L9vJ464RcTl/9f6353krLcviBt7874ee523R1dX1p+bm5lX5+GaM2YWIeArcbmH7hrL3S5ht5fZ4hIDBS0qpQ4fKbmPMvkT0FACMRsS+EVAuO12byy4iusZxnJ8Plc3FOldr/UlE/H2IPsnOKRZw0SMEapRAlExARDzHtu3AiVg1im9AblO65UGgwIb3H+kn/B2qWZ8b0GGyWQgIgbImIAGdsr6eaMYZY+bn6meBiE97nvfw8OHDH5ZpVtFYDkSqvb19qmVZ30TETdJaJ+OvJsZhTSxI9xPPvwOr13YHHr/9hOHQvO9WYSb+Ee3WoE/lw/YX/Hg2gDOViKYhYhIAAn3O5yBuSg0AmM0y460c1HmbP/3jfy3LeieTySyzLGspES2rq6tb2t3dvbSzszNeV1d3CyIeEnYeEd3oOM6Pw+Tk8Y8IaK2PRkTOAvFdnuedm0wmN+vvNRgMU6nUYZZlcUPg/hHQDCKuIKJNfuCI6A3HcYIC44NhdlHO0FpzAPOoAGWSnVMU0qJECAgBrfVcROyZsuqzqqKMtdxumvRJjWBZ6RC7COKwC05uHZLy53JjJvYIgWolIAGdCr/ZVCq1jWVZbq8biDifs3F4LLNS6j8V7l5Fmp9Kpb7KjXcRsWfSzifwj6O3Duij0+vkq0tWw4JXNq8G2WJEHPbbbQxsu7Vvb+X/ckL8CiZm3TwY4LTWScuyHM/zkojo5HjjXDQziCjWJ5iTj95OItoq2zuKu0/nHClGRH9yHMe3bDGfA2tJVmv9OCJODvD5caVUUK+dkuByXffrRPSdbCBwa44E9jtoXTYouPHbRPQNx3ECG3yWxNgiK3Vd9xAiuitErWTnFJm7qBMCtUrAGMM9cr7u5z9n3cZisemJRGJZrTIqld/kzrgOAC/w10+Xoz37ilKdL3qFgBAoDwIS0CmPeyjYinQ6fXAmk/kZ98TJBnGkL07BNIu38YUXXtinq6vrJ4hoD8dl8T3grvEx6Ar9edvQ6fVMveIvfg86eou6nq94LHQrAMIrMB6m4Mda+c1qSdb8+fMndHV1nUREPMJ9r5Icklspl8jkO6aTO0f3H1/dTUTcFJeDO13ZINHLdXV1p0yePHnpIPpTFUdFGWHued4RyWTyxcFweOHChRM3bNhwKQB8ps95/LzJ1ceKs7x6f1aeVUpxc/mKX8aY/wUA7u3ltyQ7p+JvWRwQAuVDwBjDTZG5P0vQC5UrlVI3lY/V1WEJmRbOQH0NEHKlb7+Gduuu1eGpeCEEhEAQgQjvEgVgORNwXde2bXtjhk4521prthljRhPRdVz6sDfeufVweKe+pAwInkLVGvRGruDjtdY8TYGDOCdxL5yCFRW4kYj+hYifyGM7pzPlajbEv/M2NjwmIg7stFqW9WhXV1dHc3Pzq3mcUfOiEUeY/0op9ZNSw8r2jbkMAHbPcRY/Z+P9vs+T/1ZyUC+TyRzf1NRkSm1jqfWn0+nDuPl3yDmSnVPqixD9QqDGCGitb0DEEwPcfvn1118/fObMmTxpUFYRCZDbwtlRN2ym0oMz0WkNy9YsoiWiSggIgaEiIAGdoSIv59YMAWPMT+L04Vn7WTdNxP/GEort/1q0WwNmmRd2XLZ8g4M4fTMeClM2sF1cJ57IU8WWAMCjqntXTx+ebNlVb1Cnb5YGN2d2EfHPlmX9OZFI/D3P82pSPMII8zc7OzsPmTZtWskyx4wx5wLAD/wugIgaEHFM38eJaC0icrPtu5LJ5Ler4fKMMdwI+ZMBvkh2TjVctPggBMqMQJRST0S80LZt7msmq8gEyG1JAQCXvn+0EJ7CRGk+4Cuy6aJOCAiBIhCQgE4RIIoKIRBGwHXdC7anOVdMxHbfEeZhOkIePwXt1qK9UEqn06d4nseBnGkDtKtY2+cAwPR8lRHRKETkkpveYE6vCo+I1vAb+gCdz3mex2nkf04mk6/ne3atyEcZYV7KF/LGmO8DwFci8OaMrWFExOWM3KyKR5ivtSxrWjX0dtBan4KI14ZwkOycCE8UERECQiB/Alrr+xGx2W8nET3vOM6M/DXLjjAC1DHzaPDosY1yHh6AzqznwvbJ40JACFQHAQnoVMc9ihcVQCCVSh27r3XbH4bh8v6lHwO1/jG0W48ZqBLen0qldkbEbyFiUfQFvLBbDQBvAgD3sxmbHWUeFOx6HAAKnd7F+vtm6rBZnKGzPPumPgq6nqwdDvBIs/HNcUUYYf6MUuq0KKDzkdFaX4WIp0fcwz93o4hoVZ8G21XR12H+/Pkju7q6uI8a97LwW5KdE/GJImJCQAjkTyCVSp1uWdZVQTuJ6POO4zyVv3bZEUaA0jPvAaJTAPA3aM/irFVZQkAI1AgBCejUyEWLm+VBYLV73udHwjvctLR4y7KS2HifHqhCY0wLAHwLALYdqK7sfg7Y9HwhIvfA4X/fXLdu3ZvTpk3jYMpmq6OjY0xnZ+fYWCw21rKssZlMZiwRjbMsawpn0xDRRP5CxIkAwF9hq6chLk85yk48YnkO5vROu/ogG1QK09PzOBGt54wdLsuqr6//83777cf7a35FGWEei8U+09jYOODnaS9sY8yv8ykF9Dzv5wBQZ1lW7zSWl5RSh1bD5bmuez4RXRzii2TnVMNliw9CoEwJPPHEEyO32morzmr9eICJjymlvlymLlS0WWRO2hPQcqEBdsFJre9UtDNivBAQAnkRkIBOXrhEWAgMnAC5M+4DwJkD18R10ngDJmZ9YyC6FixYMHb9+vXfsizrjIHoyQY8nrYs6wHbth8YqK6w/W1tbVs2NDRM9DxvG8/zJlqWxcGebbKBHm6gzPXk3EenZ/UJ6nAwZ2Nj5GymDjdHzmsR0VJEvBcA7lFKceCqpleEEea3K6V8+9zkA8913d8RUaRgDBEttyzrO7ZtP7po0aL69evXz+OgJRF9yXEczvyq6GWM2QUAHvFpAt7jGzcV9zzv2Kampvcr2lkxXggIgbImoLW+BBG/GWQkIh4nwzxKc43kzrgE7dlXl0a7aBUCQqBcCUhAp1xvRuyqWgLknrwXgFeMhrsrobt7F2x6oOA3aalU6rBsidXeAwA+h4ieHDVq1AN77rlnUE+aARyR31bXdY8hols4I4OI6hGx51/LsjhTp28wp1cxM+zO75SN0lzCc6/nefc6jvNygToqfluEEebvxWKxgxsbG7l/TcHLGMPBwmREBXNisdgVjY2NG6eXGWM+S0SHOY5zdkQdZS0WpezM87zvJ5PJ4mYGljUVMU4ICIGhINDW1rZbPB7nLB3f0vJqakQ/FIzlTCEgBIRAfwIS0JHnhBAYAgJkWn4CCAOcrEMXoD37+kLNN8ZweVWh2T0cxPlLXV3dE1OmTPl3oTaUcl82qPOb3jOIiJN06jjI0+eLmyX3LCJ6r09vlUJM6+KgTjwevyeRSMwvREEl74kywhwRvz6Q7C2tNZe77RWR001KqStzyWqtJzmOsyiinrIV6+jo2D+TycwKMbBdKRU0Trhs/RPDhIAQqDwCxhh+XcIl3H5rXSaTObypqWlx5XknFgsBISAEyo+ABHTK707EohogQK9+qgFWbfEaAGxfoLtptFvtQvYaYzigwf1HPl3Afm68+lulFI8RL/vVP6iTw+Ce4E52rHU9ES1DxN7+OgPxr7W7u/ve5ubmtoEoqbS9YSPMieh+x3EKCiIaY5jlxyIyuVop9YuIshUrprW+ExEPC3KAiL7oOM4fK9ZJMVwICIGKIpBKpQ62LOvukN9Lv3AcR0qDKupmxVghIATKlYAEdMr1ZsSuqidAHTO+CB7+tiBHEY7HRCsHV/Ja2Wk4HMw5PJ+NRMRvpm+txDeGWutPIeKtEfzlFPEGAHgm238nwpZgEUR8JFuKxTqrfmmtGxHx0QBH31+3bt3BBx54YF7NpI0xLwLAmCgAieh/HMfh53hVL631DEQMDFoR0cOO40QZ6V7VrMQ5ISAEBpeAMYYzB/f3O5WI/o2IhyulVg6uZXKaEBACQqD6CEhAp/ruVDyqIALktvwVAA7Mx+QVsOu612HGTG7yms8+niCVyWT4je4n89j3OgdylFJ35rGn7ESNMQcAwH1RDCOi1UR0MgAcZlkWZz/sG2VfkAwRPYGIP1dKLRyornLfb4z5UxAzy7K+kkgkIgcjtdY8HS0WxW9EvMK2be6dVNXr8ccfb5gwYQIznBTgKMXj8WOnTJnSUdUwxDkhIATKjoDW+lREvCbk7+KljuPcVnbGi0FCQAgIgQojIAGdCrswMbe6CJDbcggAPJ2PV3+Hs5auowmriOg0x3FSUfam0+nxnufdCADTosgDwBpE/O3atWtvzTebIqL+QRdLpVJTLMt6LOLBc5VSHNSB9vb2qbFY7DBupIuIu0bcn0tsDQBcr5Tie6jaZYzh3lDn+TlIRLMcx7kgCgCt9bNRmSPi923bronGv1rrryPid0LeLN3iOM4VUTiLjBAQAkKgmAReffXVhhUrVjyNiDsF6F2olDqqmOeKLiEgBIRALRKQgE4t3rr4XFYEyMy4AxA/F8WopWCvXkKHrWJZInohHo+fFjY1aN68edvX1dXdiIgqyhkA8CAR/bIaJzZlRzxzVlSU9Sul1E/6CqbT6cMymcxnEfHIKAp8ZJ61LOuGRCLx/AB0lO3WdDo91fO82QEGLstkMoeGjdA2xnA50Ywojnqed24ymeTR3VW/0un0JzzP4+ycrQOc/Y9lWcclEom3qx6IOCgEhEBZEjDGXAgAFwUZN9BG+WXpuBglBISAEBhkAhLQGWTgcpwQ6E+AOk7ZEbwMN0jeOHEpF6UuGOEtonPe9aB+49htIrrPcRx+0ZRzdXR07Njd3X0TIu4XhTyP+q72T/Xnz58/oaurK1IZChF91XGch/qz01p/EhE/W2BjaQ7GeVyC1d3dfWtzc3NPgK6aljFmDgDs7udTWADGdd3PE9GPozBBxJNs266Z5tOu615JRGcFsSGiHzqOs3HCWxSOIiMEhIAQKCaBbJk3l4b7ZukQ0bOO4/DfUllCQAgIASFQIAEJ6BQITrYJgWISoPTMHwDRD4N0vkmHrlwGist2Nll+b97a29t3j8fjNxJR1DHPVyqlbiqmX+WqyxgzAgBejWKfZVkz/LJpsmOj+cXoZ6LoyiGT8jzvN8lkkvvOVM1yXfdyIvpSgEP3KKX+X67Ho0xI6d2HiAfbtv3PqgEX4ogxpgkA/hAkxpl7SqljizStrVbQip9CQAiUgIDW+mxE/FGQas/zzksmk4G/10pgmqgUAkJACFQNAQnoVM1ViiOVToDcFg4w5OzRsga263yJznjPz0dEPMO27b/0fVxrfTe/4Y3ChYi+4TjO/VFkq0WGa/xXrlzJTZ9DV2dn58HTpk3zDRxk32hzYCdSiVCOA2/1PO/WZDK5JNSYChBwXfdAIro3wNR3LMs6KpFILOsrY4zZM4+eUnvX2oQUYwxPa/tUyFPga0qpByvgaSImCgEhUAMEjDGcpdPo5yoRvRKPx08IKx+vAVTiohAQAkKgIAIS0CkIm2wSAsUnQO6M0wDw/3JpfpVa3l8FO28IOPWVWCx2VmNj4xsso7X+HiJ+NYqViHiKbdt/iyJbbTIdHR27ZTKZ0JHiRLQgk8mcHFYe1dbWZsfj8VMBgL/yXS8i4p9t2746343lKG+M4R5BHw94Eb9JOduCBQvGdnZ2/hkAtongz25KqbUR5KpGRGt9PCIGNtQmoj85jvOFqnFaHBECQqDiCaRSqRO5b1yIIzcrpQIzeSoehDggBISAECgRAQnolAisqBUChRAg0/IEIBzRd+8GGPv0IvpyaNkUIj5i2/a5xhgu/+Hx5KGLiA6pxubHoY73EXBd9xAiuitsTy/fMDl+3HXd/YiIJz0dHUW+j8x7RPRqLBa7ttKbJhtjfgoAZwQEdH7vOM4lvY9rrW9DxNCJJ57nfTqZTL6QJ9eKFiciyxjzCCJOCXKk1voJVfSlivFCoIYIGGP4w6rpIS6frJSaW0NYxFUhIASEQFEISECnKBhFiRAoDgFKt0wFgnmbaCNrV+1ddIxlWRvf/AacdhcRtSDisDCL1q1bN6kYI8nJnNQEiMcBwHgAHA8A3J/mXQB6FwCeRXs2p1uX9YrahNfzvNuTyeQPojpjjPkcEZ2PiBMi7FlHRCP79D65s6Gh4Rf77rsvc6y4lUqlplmW1epnOCL+u6ur69jm5uZ3tdZXImJgo1/Wg4gX2LY9q+JgDNBg13XPIaJLg9Qg4h22bX9vgEfJdiEgBIRA0QkYYziYkzMDuc9hc5VSJxf9cFEoBISAEKhyAhLQqfILFvcqjwCZGTcB4rkfWY5XoD3rcv4vYwyXWxwf5BERjUNELkVZH+L5gPqPkDlxWyDrHLDwGACwQ856GwjvB6Q70W51y/VGUqnUpZZlnRNmn+d5lyeTyd+GyfU+bozhsiNuAHyS3x4i4t/FSxBxh34y73ued10ymbwj6nnlJGeM4WlivsEsHllLROzztyPYfZNS6soIclUlkk6nt/M8j0ey+5aiEdHyeDx+bG/JZVUBEGeEgBCoCgKu695ARCeGOPMjpdTNVeGwOCEEhIAQGCQCEtAZJNByjBCISoAWnjoROrt5jPm7kGjdFRF6xpTPnTt3VENDw0OIuEcuXUQ0ChFHZEdirwCALh+5LzmO83hUe/rK0aufaoAVI78DFvIEo+0K0HELZOAmTLaWZcmMMYYDNWFlUh8CQItSamE+/ruuewIHdohox/77iOjviLh3QMDneSK6IZlMPpvPmUMta4y5nln52YGILhGFBQQ5M+dp27bPHGp/huJ8rfXliD0/b0HrKqXUL4fCPjlTCAgBIRCFgNa6ERHDMnZXZDKZE5qaml6JolNkhIAQEAJCAEACOvIsEAJlSIA6Zv4/IG8pJmb/rq95fmOLs8GckQAfBX8AoBMAOKjT+/893ySiOxzHKagsgzpO2g3ImgUEgX08IuBcAUAXoj37fyPIDqrI/PnzJ3R1dXE/nUlBBxPRnx3H+Vy+xj3xxBMjt9566+8S0ef77H0ZAD6WLVULU/m7DRs23Lz//vv/K0ywHB7XWicR8QEfW+IAMIqIViFiJsDeJevXrz/8gAMO4EBaTa22trbmeDweOH2Og4FdXV3HTZs2bV1NwRFnhYAQqDgCxhhufHx2kOGI+AfbtrkHnSwhIASEgBCIQEACOhEgiYgQGGwCRJdZiFd4uc7VWp+NiPyiKE5EDYjYAADcM4eDN333cOnVxjfBiGhs2w4s2fLzk9wWzqIwReXg0RXozO4pJyun1d7ermKxGAfSRofYdaVS6qZCbE+lUgdblvVdANgZABYBQDIPPe8T0a8dx/lNHnuGTNQY8w8A2DKHAWMAgJ+7K4NKBBHxU7ZtLxgyB4bwYK31PYh4UMibn5rsKzSE1yJHCwEhUCCB9vb2nWKxGGfp8O9/3+V53nnJZPIPBR4j24SAEBACNUVAAjo1dd3l52w6nd6biPb3PO+AWCz2nUQi8Xb5WVk+Fi1evHjY8uXLDyOiKwBgPwCwuNFO1kL+lwM6vVk5qwCg91P7lUop35KeIA/JnLo1YPeyklAgmolqtm/j3JKcGUFpKpU62bKs60JEuU8Rl16lI6jMKaK1vgkRdweAPQvQkQIA7ivzZAF7B22L1vrniDiz34HcOHsUfw8RuRk0P1dzra8ppR4cNGPL6CBjDPfRCmzAjYh/sW3bd5JYGbkjpggBISAEeggYYy4EgIsCX3cQvRKPx09obGzkTGNZQkAICAEhEEBAAjry9BhUAtzgs7u7+wDLsvYHAP7alg0gon84jnPYoBpTQYd1dHRM8TzvcCL6FAD09tDZCgDq+wR0OJCTIaJuznroW8aSyWSOb2pqKijDhtyWhwCAp1iVZpVpUEdr/StE5L43QesZpdRpAwGTSqU+hohfAIAvICIH6PJaiHjLqlWrrp0+ffrqvDYOknBbW5sdj8cf7j2OiGKIOC4bjORv83P2g/5lV4h4jW3bPx8kM8vqmLa2tr2zpVa5Mps22mpZ1qmJROKvZWW8GCMEhIAQCCDQ0dExJpPJcJbOTiGgblZKcTayLCEgBISAEAggIAEdeXqUlIAxhj+JP4CDN5yJg4h7+Rx4q1LqspIaU2HK0+n0+O7u7iMtyzoKAHjk5yYrW27Fb4z7/hyvJ6JHEXFanzfQP3Ac5/ZC3Cd3xiUAeFUhe/PY46LdqvKQHxTRefPm7VpfX8/9S7YOObAoDWlTqdShlmVxYOfgfB0kogWxWOyaRCLxdL57B0PeNj+EBQAAIABJREFUGLM4G3zk47iUjUsE+66+2WSctVPTPRS01r9B7JkgF7TuUUrx9DRZQkAICIGKItCndDzM7pOVUnPDhORxISAEhEAtE5CATi3ffol850aoHMDhLBwimupzDPfO2ND7GDeJdRznqRKZVDFq58yZE99yyy0P4kwc/kLEsQHG81SrkUTEWR2cndPzRUTck4RfAI1GxHlKKe7Vkvei+S17QHePnrCABrz7/np4f1UnLH1/A6xe1w07TBgOW49pgB0mDo967jlot94SVXiw5FKp1FmWZQWOyiYibug7w3EcLoEa8DLGfIWzdXqz1/JRSEQ3jhkz5prddttt489WPvtLJWuM+RkAfDYbyOnpTcRPVETkAOQGROz7u+BtRDxJKfVmqewpZ73GGObEvILWfyzLOimRSFREc+xy5i22CQEhMDQEXNe9l4gODDl9rlLq5KGxUE4VAkJACFQGAQnoVMY9lb2Vrus2E9EXiegAROzpjRGweLoNv6nj0iBu3MvjtXdTSvF/19xqb2/fKhaL8YuaAxHxQCLaPgKEOiIah4iczYD85rjPHn5zzHXnLyulDomgK6cIuS08cvqbYftTi5bDkndzXx0HdZr2HQfD6mPBagjaUbU2h501FI9rrW9HxCNDzn5OKdW/T0zB5rquu6vneV/L0Xsmis6053nXlNOI83Q6PdnzvD8CQO8kNn6O8s9/rnWxUuruKI5Wm0xbW9sO2VKrHYJ8Q8Rv2bb9f9Xmv/gjBIRA7RDgvwuZTOa+CK8Zf6SUurl2yIinQkAICIH8CEhAJz9eIh1AQGvNGSW3RoDEfSH6pm68AgBH1dIn8qlUamfLsnqCOADAU2z4jW4+qz/D/nuXAwA3lC244TCZloWAweO773/6rUg2HzVtGxg5nON4AcuK7YSN974RSeEgCrmuux8RcekVlw8GrWuVUmGNlPOyXGt9NCJ+DaCgUfG/tG37mpCR4HnZMxBhY8y1AHBKkA4iethxHM5QqsnVJ5MpyP/HlFJfrklA4rQQEAJVRUBrfSYi/iTEqfWe552RTCbnVZXz4owQEAJCoEgEJKBTJJCi5iMCEYI6HMjZpNEnEa2xLOstz/N+u2HDhtsOOOCAjaO2q4mrMSbheV5PFg4i+pWihbpMRPU+pVic8cBTrdYj4nO2bc8IVeYjQB2n7Ahehvue+K75r6yAfy6J1od31Mg6OMSZAPFY4K+cs9BuvaNQm0u5T2vN2TJhpWtLuru7j2hubvab2FSQiYsWLapft24dn//VCEGl/me0E9G1juM8V9DhRdqUSqUOsyzrzhB1y7u7u09ubm7+e5GOrSg1ruseQ0Rho+hXZUutapJRRV2oGCsEhEAkAlGC/ZxxDACnKaX+E0mpCAkBISAEaoiABHRq6LIHy9WAoA6naPRv4stmcTYJl11xX41/AsBtw4cPf3TSpEn8/YpdxhguK0twFg7XiSNiQWPDcwDo21SWS614fDZ/dfbKEtGXHMd5vFB41DHzaPDoMb/9by9bB88veD8v9bt/YhTsu2tP+xSfhTeiPYuzUcpyaa3v5WBckHFEdKnjOLeVwgGt9SQi+qZlWUcXoL/o2UP52GCMmQMAPJ7dd5WSXT62DoVsW1vblnV1dfcTUdjvCCk9GIoLkjOFgBAoGQFjDPfpuw8A9gw6BBGfsG377JIZIoqFgBAQAhVKQAI6FXpx5W62T1BnDABwM+S+iwMSS3P4w1k6f/U8769E9Mempqb8ogdDAGj+/Pk7dHd3TyGiKYjIY8YTiNjf3wFZlp1sNYaIurihbDYjp2//HA6KPe04zpkDOYjcls8DwP/66fj74lXwj9fzS0SZOG4YHNAY0F8Z4RlMtG42zWsgfhRzb7ZPFJdeBa1FSqmwfjsDMst13dO5txERbZePIkT8Uzwev3Ly5MmBmVf56Iwi67rud4koLFD3pFLqrCj6qlHGGPMDADg3xLdnlFKnVaP/4pMQEAK1TSCdTh/qed7vwigg4i22bV8RJiePCwEhIARqiYAEdGrptgfZ135BHe4Rs0UOE3ob+AZZxwGLZwHgyUwm82i5BHdc1+UR7FxGpRDRBoBdSomYiP6NiHUAwE2TezKaci0iOs1xnGcGYgu5LRcDwNV+OtoXLYe3fBoh++3hxsifPnDbILOWod06YSB2l3qv1vrHiMjBLt/FWTSO48wupS3GmI9nG1YH9qTJYcMSRLzStu1HS2lfr26t9TmIeGnIWdxR+3SlVPtg2FRuZ6TT6YM8z7sn5DnlAcBJxZqkVm4MxB4hIASEgDHmQgC4KIyE53nfSyaTZVmeHWa7PC4EhIAQKAUBCeiUgqro3EggG9S5nXt/ENEInsjUDw9n4uQ13YqIngeAOYj4hud5bzQ0NLwxefLkNaXAboxhm7fjLwDYzvM8/lcBAAdwcgWoim4GET0BAI/zeGfLssImPTyslBpwU9mwgE7qxeWw5J28rg2GNcTg0wdUdkCnra1tt3g8zqVoQU2sizrxKugJpbU+HhF5EtkeeT7xfqmUuirPPXmJZ9PoHwQADtr6ptIT0c8cx+GJajW5XNflUquwCW/XKaW4qbQsISAEhEDVEtBa/w4RDw1xkAPcRyulFlYtCHFMCAgBIZAHAQno5AFLRAsj0CdTh3vo8KSgvhOuuJTKb3xxPgcuI6J/cZCHiN6wLOsNRHwnDwW9wZqewE1vAIeIuExsKBZPc+DA1eNKqZfYgCg9XADgxGJkOoSVXL3yrw9h4T9X5sVl262Hw/9n70zA46qqB37Oe0mbbmy1FAGVgmWtbTPvvklaFimyyiJbKypuoKC4IepfBQURXFBBVllkEVHBBllkVzRgS5rMvW9CobLIKqssBUoLTZOZd/7fiZOahnlv7kxmkpnJud83X9rOueee87uTJnPmLPPnTI3eU+UlVwOGa61Pzk2eivSFiD7j+/5fiwJUovCSJUs2bWpq+hoifr4YFYj4t0wmc2ZLSwtPmSv7MsZ8GwC+mlP8ZC5wO2vIQUtXr1597IIFC+y6a5fdytFVaIzhYNz/xVlBREYpdXi1TCsbXWJyuhAQAvVMwBjDwX/upxNTn91P4Cml1G71zEJ8EwJCQAjYEpCAji0pkRsWgcHlV7kpTRzU4fKhV4eluE4258qp7iWiTtd1lyUSiRcGu5ZKpQ53HOeCAm/8rvN9v2C6sg0yaYocTckYw2lGnKUzPYYlB+KKCrDY3EucTFdX116O43BghzPIbNd/ciVYN9pusJFLp9NzwjDkX8qnDJYPw/CviLgLB0yJiD9lPWakAl82do+kjNa6GQD+ZNFni8vRuKm0LCEgBIRA3RPQWh+FiDYZidJXrO5fDeKgEBACNgQkoGNDSWTKQmBoo2REXEZEWQAYk5+ycPDGcZy/A0Cn53lBHGSt9c0F3qhzn6EDypWCTMsP3xoy7rNxNt13/6vwn5Xcl7nw4nKrfVqnw7gGJ1oY8eOYWBzbS6TwSSMjYYzhzBPOQIlcRHTYSPc8ISI3CALO+ig2sHexUurMctELguACIjo8nz4O6riu28NBTKXUGeU6s9b0GGO4B8Q+Bey+VCn1w1rzTewVAkJACAyHgDHmJwBgM9yhrD+7hmOz7BUCQkAIjBYBCeiMFvkxeu7goA4iftnzvBuDIFhERPyDmz+xrufF5WV/z5W6dNg2d06lUp9wHCeyQXEO2JVKKZ6UU7ZFwUKT6xUUqfNPf3vO6ry9kpvDplPGxcs2ZN+Dc26wU2h1auWEeMx0rpfOtjGnXKuU+mblrIjWrLXmQAGXhsWOCh+ioT0Mw1OTySSXR5W8tNYfRsRfxykgouWIeKxS6sWSD6rhjUEQfJaIYgNoRPQwIh6hlCqutrGGuYjpQkAICAEm8Mgjj0xZvXr1HxFxjgURyWK0gCQiQkAI1C8BCejU791WrWcDQZ1169Y177rrrutHlnMJAiLy2Oq96iS48wYAdANAOgzDvyeTyftLuRRjzGIA2DVm71uI+GHP8x4vRX/UHgqOPAcAv15I5yNPr4Z/PpH/Pec2W06C2TM3hsa4zJz/HrAMvbb5hc6qpue11sciYlz2xMre3t6W+fPnrx0Nuzs7O6c3NDScDABH2p7PfaiIiIM6d9vuGSpnjOFGyH7cfkQ8xvM8bvY95pYxhqfh/QkAphVgdPxITSMbc5cgDgsBIVD1BLq6unZ3Xfc6S0O3UUpFTv+01CFiQkAICIGaJCABnZq8tto3moM6vu/fEeWJ1noHRNw/V5JQE5k7nHXgOA4Hb7qJqHu4mQ7MJggCj4j+HHfjRHSR7/s/LvergpYv3AEysNSiOSG8tLIHXn59Hbz82jp4uycDW0xtgulTm+C9W3APbKt1PHptl1lJVonQ4sWL3W233ZZ76XwgyqQwDI9NJpN3jqbJucATB3aabO0Iw/D0ZDJZ9H0EQfB5IvpBgXNuVkqdYGtLvclprc/nzJsC39O/930/tllyvXERf4SAEBACQwkYYz4NAAV/v0HE5z3PSwpBISAEhMBYJCABnbF46zXm8/33379VX18fB3cO4PHMiLhZFbjA/WXSiNidyWQ4eMN/5iavZV3GGC6j+kKM0lccx/nwQBNlSi/cGQDmAfWzmgkE0wH7m/e+AgicDfUKhHQrONiBiTaeohW7KFh4LwDsUUhumM+vRK+t0ESLYR5Rme3GmO8AwFeitCPiVZ7nfa8yp9tr7e7u9jOZzCmIGJs5M1hjGIbXJJNJ9s9qpdPpaUR0OxHxpLi4tX+5ej1ZGVZFQkEQHE1EhcbFP+M4zhFDG6NXkRtiihAQAkJgxAgEQXAyEX3J4sA2pdSJFnIiIgSEgBCoKwIS0Kmr6xwbzvAbxzAMdyCiHTjA4zjOwJ83mKgzTBov8dhzInoJAHj8OU8D6n+EYfhPpVTFp3OtWLFiXE9PDwdU3hvjyyXcWJaCIw8CwOMA4OAi/OZGzJfFZcbQioWToRdWAkGBBjhFnPoOUfwFeou/NRwNo7U3lUrt4ThOZCNnInrc9/0PjpZ9g89tb29vmjJlCmfqHFuEPfcppRbZyBtjvggAhYJXFyqluNnlmFupVGpu7rWyUZzzRPQN3/dtywzGHEdxWAgIgbFHwBjzKwD4iIXnZyulzrGQExEhIASEQN0QkIBO3VylONLR0bGV67o78AMAeCy61QrD8HUO1AwEbTzP48ANT40a1WWMORQALoozAhEPScBP+U163olClg4EENI30b/+nnzyFCw8BQDKNgFpgzMIVqBqiyxZsrR/VMW01prHcMcYUVUZKVrrI3O9fza2BPeiUip2FPppp53mHHzwwX8FgB2jdCLi05lM5hDbZuCWttWEWHt7e8OUKVM48FeoT9RNSimbT6Jrwm8xUggIASFQLgJBENxMRLE/i3JnSVCnXNBFjxAQAjVBQAI6NXFNYuRYJGCM4R4mB8b4vtTDszgYslMZ+PRBSPtGBnXMwhWAsEsZztlQRQg7ot/2aNn1jqBCY8y5ALAw5sifKaXOG0GTCh6V6830o7j+P0OVrF69ersFCxbknVNvjGH/mUPcOlkpdXVB4+pQQGt9GmJ/Bl3kIqLXwjA8oqWl5V91iEBcEgJCQAgMi8CKFSs26+np4Q8OtrBQJEEdC0giIgSEQH0QkIBOfdyjeFFnBHKTcDhjxolyzcOzCvUqKZ5KY3Y7nH3DO8ZWU7BoPwAqd3PfH6HXVqhEp3gfRniH1vojiMjp4HkXERnf921SxUfU8lzpIgd14oKGG9jU29v7gfnz57821FBjzB8BYLcYBx5dvXr1vgsWLMiMqJO5w5YvXz6pr6+PM/c4g2hHpdSpI2VHEASHE9EFhc7j6WK+719RSE6eFwJCQAiMVQL3339/cyaTudXSfwnqWIISMSEgBGqbgAR0avv+xPo6JWCM4Ua7kQ1pd4TfbjIJX7QeIVUEpheAYGdUbe+YQ05m4e8B4eNF6IoWJXgWYNPtUF1W82NGH3vssfGrVq16DADcGDY7K6Xyz3YvC9DSlRhjOKjG/W+sViaTaWltbX1uQDgIgr2I6JoCm89USl1sdcAwhbq7u2eGYbgjPzh4g4gcyJkxoHYkAyddXV3bO45zHSJyY/LIRUQ3+L4f2Vx7mEhkuxAQAkKgbgh0dXUd5rruhZYOSVDHEpSICQEhULsEJKBTu3cnltcxAa31HYg4O5+L2+ENm24Cj1n3CCoB05/Qazty6D7qPmImhE55ykEQj8XE4itLsK0qtxhjfg8Ae0YZh4hf9jzvxqo0nse1pdOfDMOQs3XiglLrzc9mswsGSoMKNavkxuKTJ0/eZ6eddlpZTv9TqdQWiMgBm/WBGyLiP8c28HYcZ24ikXilnLZE6TLGcInZ3gXOejSTyXystbWVG7DLEgJCQAgIgQIEtNYnIqLtMAUJ6sgrSggIgbomIAGdur5eca4WCWit90REDhC8Y20K/2raFm+0HtvelwnhjdV9sPHkRhjXGFm99c6DIgIulD7yh0DIo9RLXwj3YKJtQekKqm+n1vqTiPjTKMsQ8TLP806vPsv/Z1E6nf5gLqizPpslzl7XdQ/s7e0l13VvL+DXBUqpSDbFMjHG/A4AONg5dcjeRgCIzfgiort83z+m2DNLkddafwsRC47QzWazn2xpafl7KWfIHiEgBITAWCWgtf4lIlpNYQQACeqM1ReK+C0ExgABCeiMgUsWF2uLgNb6Z4j4iXxWz4TFm22ETzUV8uiRp1fD8y+vhTdW964XnTyxATbfrAmad9ik0HYAgkcBGnZDde0G49lp8UIXtoMnAOB9hZVESIS0IKr5csk6R3ljKpXaxXGcv0SZQUS3+r5//CibWfD4XInQpYi4fUHh/wpcDgCfi5HlJsr7KqX4NVOWtWTJkk0nTpx4IxHNHKSQM9YmAcDbuUfes4joBN/3by6LITFKtNYHICKzKbR+qpQq2F+nkBJ5XggIASEwFgkYY24AgBZL3yWoYwlKxISAEKgtAhLQqa37EmvrnEBXV9dU13W5GfI7snAmwn8ad8KrpxVC8Neul+DNNdGJCo2NDuw2512w2caxlSkACCdgou0dfU8oWPgZALiqkB35n6cr0bv+2NL2Vu+uzs7OjRoaGh6OspCIAt/3D6leD/5nWTqdfl82m/2NZVCHR5+/CRwCzL+uUUpF9oIqlYcxhqe7cQkbB3Im54I5A+rYnrV5dK/2PG8nRIyytVRzNti3fPnyrXt7e7lvTqFMpz8rpax7F5XFOFEiBISAEKgzAlrrdKE+ZYNclqBOnd2/uCMEhAC/ZZMlBIRA1RCIK92Zjl2TtoZ7+A105Lrv/lfhPyvzTpZ+x57D9toKHIz9LyBvLx1WRMFCLhEprmyKgCccbYeq7ZmqAV5GQ4wxHNDZKELli0opVcbjKqqqo6NjQmNj4+0WQZ135YI5Uf1xjlNK3VYJY1Op1HGIeC4i5otMvgEA6wafS0S/933//yphy2CdxhgOghYK3j3R0NDwsblz5z5faXtEvxAQAkKg3gkYY54GAC67tVkS1LGhJDJCQAjUDAEJ6NTMVYmhY4GA1vpaRNwjn6/vh+s32xifiCy3eur5tyD9yOvWmLbbejLMjSu/QngdE215+/VQetEeQHSv9WH/Ffweem3ceLculzGGS652iXJOKbVVrTmutW6PCuoQkYuIHNDhxaVOqwf7R0SZhoaGOc3NzRxcKdtqb29vmjx58kIAOAkRtwGAKUOVExEgIn8zrK85dF13UXNz831lMySPoiAIvkREJ1uc8VmlVGSJnsV+ERECQkAICIFBBLTWGhG3tIQiQR1LUCImBIRA9ROQgE7135FYOEYIpFKpuY7jRGYz7IJXTGuCVyM/gbq76yVYFVNqlQ/j/vO3gEkTGqIJNzZuhrP/kDdKRGbh5YBgWz71KHptPIGoblcQBFcQ0f4xDnKSzou1BsAYcysANOcJmjQh4uCMsTUA8NaAHBEt833/HdPSSvX/wQcfnL5u3TpugMnBnO0G6eGAzsQ8ekMA4GAS1x8+pZTardSzbfalUqkPOo7zh0KyiPgLz/N+WUhOnhcCQkAICIHiCARBcDsRzbHcJUEdS1AiJgSEQHUTkIBOdd+PWDeGCBhjvgAAkROk5uD50xpgbd6ATm9fCLf844Wiac2bPRW2nBY3Ad3ZGb0/5u0NQ8sP3xoyLje7LdCMBwBC/Dj6i68t2sAa2mCM4SlWkQ2CEfEQz/OCGnJpvala67sRcafBthPRFEQcGkgZ3L+mLL8sa613QMSFRLQIEYdOthowiTt9j8/Dlsv8VhHR2b7v/6xS7FesWLFZT0/PdXEZWrmz71BKxTWRrpSJolcICAEhMCYIGGOuBoC9LZ39k1Lqq5ayIiYEhIAQqEoCEtCpymsRo8YiAa31FYgYmeHh4VmRqcSvvL4O/pF+pWhsO227Eew8I6rtCwdi4idSUfeR34UQf1zg4DvQa/tw0cbV2AZjDL9RjxxNjojHe57H2S41t4jICYLgQQBYPyKNiDZDxKEBxpCIXkPELBEd5Pt+dynO8tQw13WTRJQEAH7txKSR9Z/AP8u4PHCwHPfQGSj3+pBS6pFSbLHZo7U+BxE/WkD2Gdd1P9bc3My9HmQJASEgBIRAhQhorc9GxKMs1T/y5JNP7rto0aKspbyICQEhIASqioAEdKrqOsSYsUpg8eLF7rbbbstvfqMyECCBP5+AEG6aj1HFMnQQdsFE20Nx90LBQs7giS6norAV1Z+66v1uU6nU/o7jXBHlZxiGpyeTyctqlUNnZ+fMhoYGnsA2sPi1+o5ACxFxP503fN9/r62vqVTqPa7rzgvDcB4izgOA99juHSTXkAsy8c81Lv3iEjBeWil1aAn6rLYEQfBZIjrTQrhiDaItzhYRISAEhMCYImCM4QmLX7F12nXdPZubmx+zlRc5ISAEhEC1EJCATrXchNgxpgl0dXXt7roul2zkXYj4fAJ/OhEouunuXcv+A2ve5goT+7XvvC1gysSY5AeEzTHRFpv6Q8FCzkyIsJ0uQu/6L9tbVLuSWut9EPE3MR6coZS6pHY9BAiCYD8iujLnAzdEdvnPiBuOSwvD8BUi+rzjOOuIqNd13XVhGE4noum58bIb/HnI2PHhIOImyJxytn7UGxF93/f9AZuHo/sde1OplO84DpcSxtUtAhGdV8mSr7I6JcqEgBAQAnVCwBjDAR0O7FgtRDzG87y7rIRFSAgIASFQJQQkoFMlFyFmjG0CxpiTAOAbURSI6M/K/dmOQLBnlEz3o2/Ak88NJCUU5rnZxuNggdo8VhC9Nqv/I8gsvA2wvzRm8HoTqGE7VNe+Wtia2peIGznP3hHR13zfv77WPTXGnAAApxDRNER0cv7w18GvFQKAEW0ATUQpRDwVABIAMLgMcI5Squyvwc7Ozumu6/4GEWcXuNO7lVKfrvV7F/uFgBAQArVIQGt9fO5ng635P1VKXWArLHJCQAgIgdEmYPVmbbSNlPOFQL0TiBtXngsGnKrwrE0A8RdxLP78jxegr4+H+xReeySmwbRN8/WRXb/3FvTaDimsCYC6P+pDGKY2kCX4Bqq2c2z214OMMeabAPD1KF+I6BO+7w8uWapZt4MguDYMwyMHZeYMDehwAGs1Im4wyrwSDiPi00S0uLe397L58+ev5TOCIOCA0wlEdKfv+7aT2IoyzxjD2Vj7FNj0Yq5vjqTxF0VXhIWAEBAC5SMQBMFniOhHRWj8c29v70kDP1OK2CeiQkAICIERJyABnRFHLgcKgQ0JrFixYlxPTw/3qYkr29jfc86aDAQdcfxeW9UL7eblgogLNkPu14AnobfYerwyBQv5E63/llcR3I+q7R2jrgsaViMCuSyVDawlosMRUcW48CsAeG7geSJC3/cvqhGXNzBTa82ZYjz5auDf+0uvBi3O0OHI4uCpV+V29UEO5KxZs2bxggUL3pGaprXm8rbbfd//c7kPNsb8FAA+aaH3S0qpmyzkREQICAEhIAQqSEBr/TEs8KHYkOOfaGho+OLcuXP/WUGzRLUQEAJCYNgEJKAzbISiQAgMj4AxZgEA/C5GyzNKKW4UCxQsNADgxZ0YEsED/1oFT+Qpv5o+tQnmzNwEpkwqNDSo/wSFXlvBMdsdHR2bjRs3btMp4RMzZro33IQQTnoRWi99EfZ8lpvU8vQhIpqAiK8DwOv8NZvNvsFfXdd9PQxDfryxbt2613fffXeWqfr17LPPTnjppZeWAcC0AWOJaFNEjBvhzmU/A1M0nnvyySfn1/JUDWMMByHfx5G/3P1yEKf/ZTrka7mDOhzUXKyUaot7oRBRAyIW11TK4pWntf46InI2Vuwiol/5vl/MJ8KFVMrzQkAICAEhMAwCWusjEPH8YlQg4hc8z7ulmD0iKwSEgBAYSQIS0BlJ2nKWEMhDQGt9CiJyX5K8CxFv8Dyvf1IDBQuPA4BLbUC+tTYDq9b0wRtr+mCjSY2w0aSG/q9Wi/ByVIs/n0+2q6trquM4+yLivgDAj/VrC+yaNJmeG/84HPGa1Tl5hIhoGSJ2hGHYmclkuqs15TmdTn8yDEPO1BhYeac+DXqeU6f6gx2I+HXP8xaXyqga9nV3d88Mw/D3RLRdbpz5QCAnn3nDCuoQ0b8BoNNxnLtGs2GlMebjAPDzQvyJ6F7f91lWlhAQAkJACFQRgXQ6fUA2mz0dEbcqwqyfKaXOK0JeRIWAEBACI0ZAAjojhloOEgL5CWitb44r1XEc5zuJROKagd0ULOSRzBMrzPNw9NpuHDijq6tr+4aGhn2IiEtt5sedPRFeanwbpveVyz4O8BBRJwB05wI8JQeLymXTgJ7Bd0dEmw+d9rT+zri+CnGgFu4+pdSictsyGvqCILiCiLjP0qYW5xcV1CGiJYh4LwB0KaXSFvorKpJKpeYj4h8HNYLOex4RvZDJZD41b968hytqkCgXAkJACAiBkgjwBxKZTIaDOh8sQgFqIW6VAAAgAElEQVQPNThVKbWqiD0iKgSEgBCoOAEJ6FQcsRwgBKIJGGM4MBPbMDWbze7W0tLy1P8COkeeDICVLOX4C3pt+xljPkBEewPAngV6w4zoFSNiZzabvZ+IuidNmnTPrFmz7Ed7ldnSVCr1Qcdx/pBTy+VlXMuW7/9VLrXqn7SEiEd4nscBqrpYQRDcQ0S7WToTFdThIN0LAPAAIv6tr6+vo7W1lWWrYj3yyCNT1qxZ0w4A7y5kEBF9xvf9vxaSk+eFgBAQAkJg9Ajw5yxBEPwAAD5XhBX84cJZSqmlRewRUSEgBIRARQlIQKeieEW5EIgnkEql9nYc5+oYqSeVUrsPfZ6ChTwtqZhPlmyvYtXDE76y01tvTTjGcZzPEVFcTxhbnZWU+w9PMkLEO0brFyxjDNfjH5Fzkv9P5aBOA/dw4a+I6BJRiIgctLhWKVWw/0olgZVbtzHmJAD4FBFtOyhDaeBnC/fX6f9nIuJgVjYMwz8BwB2cyYKIz0+bNu2FGTNm9JTbrnLqM8bcCgAFm3wj4vc8z7uqnGeLLiEgBISAEKgcAa01N7jnbJ3YsZ+DLSCiyxDxIqVU/wc1soSAEBACo0lAAjqjSV/OHvMEjDGnAsDxUSCI6I++7/Mb5g0W3X/ELpB1VpQb4MvZ2Vc/6xywEwBsXW7dldZHRPc7jnMHANzped7jlT5vQP+yZcu2aWxsvM/iPC5Dm6eUetFCtuZEjDHcpDi2HG+QUzUz/SlXVra/xYVcopQ6w0JORISAEBACQqCKCHR1dc1zXZezdWbZmkVE/HvGBb7vcymWLCEgBITAqBGQgM6ooZeDhQCAMeZOAPhAFAtE/LLneet72QyWo2DRWQD0f+Xi+DZNX/kwfGZdufSNph7O2uEskAkTJtw5EiVZqVTqm47jfL2Azz9VSvFo97pdQRDcTERxo9vX+46Ix3uex5kvVbtSqdQZjuMcY2HgbUopblguSwgIASEgBGqQwD/+8Y9pEydO5KDOocWYT0R/zmazF7e2tj5QzD6RFQJCQAiUi4AEdMpFUvQIgSIJdHZ2btTQ0BDbONVxnLmJROKVfKqpY+EEGA9P2PT1sDHtMTrq1Tfhfb02sjUkMyIlWVxWZIzh6VzvyXtXRI/7vl+JErmquwqt9R2IONvGMEQ81vM8Dr5V3QqCYBER/bKQYUS03Pf9DxeSk+eFgBAQAkKg+glorb+OiEWVRhPRGsdxLli3bt0V1TqZs/rJi4VCQAiUSkACOqWSk31CYJgEjDELAOB3MWoeVUrtFXcM6SOPBwcvGaYpsJJ2eftpOOiNUvXwJCrHcbiW/NUwDFe6rvtqNptdyX8nolcdx1nZ1NS0tre3991ExI8tcoEobjLLj8F/L9WM2H1ckoWIv1dKDTQxLus5xpiFAHBuREDnBN/3by7rgVWszBjzNwDY0cZEx3E+nUgk7raRHSmZzs7OnRsaGmwaG690HGf/RCLBDZ1lCQEhIASEQB0QSKVSBzuOw9k6/LtJMSsVhuGlyWSyKj+oKMYRkRUCQqB2CEhAp3buSiytMwJa62MQMa7nxhVKKe6xEx+oMAuXAsKuheSinid0aEX2uJd7cWOexGS7XiOiDkS8O5PJ3FXOiURBEOwehuEeiMjNoCPL0WwNzSPXHYbhNclk8o/D0JF3qzGGdW4w8YmnNnme96lyn1Xt+owx/wCA7WzsdF33E83NzdzouyqWMeZpAGgsZEwYhh9LJpPspywhIASEgBCoIwLGGP5Q4vShP9MtXeRhF/w7HGdRyxICQkAIVJSABHQqileUC4FoAsaYHwLAsVESYRh+O5lMxmXw9G+l9KK9gcgmmyDvUS/Crm++QLvZjP5egYgdYRh2jNRY5nQ6vSURtRIRN9vlAE85mzVrIrrG932eulSWpbVOIuIGPY/CMDwwmUzeX5YDakyJMYbHs+ctQxvqSjabPaqlpWXJaLtojOmyeZ2FYfi9ZDIpE61G+8LkfCEgBIRAhQi0t7c3TJ48mSdgfaaEI54hol/7vn9lCXtlixAQAkLAmoAEdKxRiaAQKC8BrfVvEfFDUVoR8SjP86ze4FKw8LcAwKM3i1rrYNPMCjru5bhNRBQ4jnNZNTSwDYLAC8NwHiLOA4A9i3I2QpiIOhHxGqXUTeXQp7X+GSJ+gnUR0VW+73+vHHprVYcxJg0A0y3t/+hojZ9n+4wxHKDZt5CtiHiV53lj+l4LMZLnhYAQEAL1QiAIgsPDMPwqIs4swae/IuIVtr/PlaBftggBITDGCUhAZ4y/AMT90SNQqCRl3bp183fdddd/21hIqcO3BdctOrX3aTjw9ZU0a23EGS+GYXhZMpm8zMaGkZYxxnA51oeJ6MOI+P4ynL+UAzvDDVylUqktOJMJAHrHjx8/b/bs2a+XwbaaVqG15uyuTS2dOFEpxSPQR3QZY04CgG9YHHq3UurTFnIiIgSEgBAQAnVCYMmSJZtOnDjxq0RUykTDXiK6DRF/pJR6sU6QiBtCQAhUCQEJ6FTJRYgZY4+AMeYZAHCjPFdKbVUMFQoW/QCATrPdsxq26fkXffS1fPKIeBkRXVYLv3jwhKkgCHjKED8OtOl9UoDRPbnATslNDYMg+BIHdDzP+7XtfdS7nDHmUQCYbOnniI54N8acAACnWNhWsFG5hQ4REQJCQAgIgRolkEqlPoiInK3TWowLRPRvx3FeRMTzEomE9F4rBp7ICgEhEEtAAjryAhECo0DAGPNeAFgWdTQi/tvzPO4bU9SiYCFn6Wxrs+lROPqVNbRV32BZIro1V14V2OioNplly5Zt09jYOBDcaR6OfUTEk5q4x07J/YmGc3497jXGPAUA4yx9u1opdbKlbMliFs3JB3S/pZTavuSDZKMQEAJCQAjUDQGt9Zc5sAMAkwo5xWPNEXEjAAhZloiuc133/EQiYZWFXUi/PC8EhMDYJiABnbF9/+L9KBFIpVJ7OI5zbdTxRLTE9/2jijWP0gs/CQTcTyd2vQJz33qG9ls1WCgMw9OrtbyqkD/5nk+n03uEYTgQ3Jlaio7cHi7/uUQp9cgwdMjWHAFjzPO2MBDxLs/zjrGVL1ZOa/0xRPyFzT7HcXwZT25DSmSEgBAQAmODQGdn50zXdb+JiAfFeYyIjxPR0NLwt4novKeeeuriRYsWFTNldGzAFS+FgBCwJiABHWtUIigEykdAa/0pRPxJlEZE/J3ned8u5UQKFnJGyd5Re0McHz4YHvdyBib2f1LECxGPH27vmFJsHYk9nZ2d013X/TgAfBwRtyzxTJ4CdunkyZN/veOOO64uUYdsyxHQWqcQ0aqkkIgeQMQjlFJvlxNgV1fXYa7rXmijU8aT21ASGSEgBITA2CSgtT7CcZxvENH7hhIgoqcRcZsYMv9ExAs8z7tlbNITr4WAEBguAQnoDJeg7M9LQGu9KyJ+tqmp6YRZs2b1CqYNCRhjTgWA46O4ENGPfd+/qBRu1L1oVwhpadTe52HPVf+hlrf4eSIKEfEjSimeRFTXq6ura+pAYAcAuOSt6IWID4VheKnv+9cXvVk2bEDAGMPj3ZOWWF7p6+s7dN68eU9byseKBUGwPxFdYaNLxpPbUBIZISAEhMDYJmCMmQgA/EHc5waTIKKnEHGGBZ3biOhi3/e7LWRFRAgIASGwnoAEdOTFUFYC6XT6gDAMPwsAuxLRm77v71TWA+pEWRAEVxLRflHuDCdjhstItsHbL38XruBfLjZYa2Fa30N0zCu5f3wlDMP9k8nkf+oEq5UbxpiNOVsn97DqNzRUMSLeiYiXJxKJyD5IVsaMcSGt9YWIeJgtBiI6zPf9lK18Pjmt9Z6I+HtLHecrpc6ylBUxISAEhIAQGOMEgiBoJaLvAIAPAA8CAE/ktF5E9CtEvFQp9ar1JhEUAkJgTBOQgM6Yvv7yOR8EwUeJiAM5g39wPamU2r18p9SPJq11OyJGNlhFxAM8z3ugWI+NMdsBwF8a6c1Js5xfb+5AZoPv8Sfp0Ndehx16EPFhz/Miy7KKPbcW5ZcvXz4pk8l8PAxDLsUqqdktEf3add2rpLFh6a8AY8x3AeDLRWg4Til1WxHy60WNMS0AcIPNXp7y5vv+6TayIiMEhIAQEAJCYDABrTVnYX8aEd9RhlWIFBE9CwC/8n2/YE/EQrrkeSEgBOqfgAR06v+OK+Zhe3t7w0YbbfRZzsiJ+IGVUkpZf/peMUOrULHFtJ+dlVIbNC22cUNrfRMi8qdC8G7omLwlLuGpCv1rFb2/53E44jUiWu77PjcLlgUAt99++/h3vetdHNThx87FQiGi5xzH4WydqxAxU+x+kQco1FNqKKNSyqC6urrmuK57uyXv3yqlONAkSwgIASEgBIRASQSMMTty+wEiOrokBQBLOVvH87y/l7hftgkBITAGCEhAZwxccrldXLFixWY9PT38A4oDOZvm9DsAwMED7pfDo7D5cbtS6vPlPr/W9aXT6S3DMNQxfqxSShUdWDDG/BAAjh2sdxe4fPMmXNnA//ZP+swrPTC9Tyll1Yy21jkXa//ixYvdGTNmcFCHf/GaVex+IlqGiFeVmj1S7Hn1Jh8EwWFEZNWkOOe7dTlUV1fX9q7rttswI6LFvu9/3UZWZISAEBACQkAIFCJgjNmXiI5BxFKz1q/NZDI/b21tfanQWfK8EBACY4+ABHTG3p2X7HF3d/c22Wx2IJDjDlHUCACbDfm3N4noVkTszGazD2az2X/Onz//tZINqJONqVRqvuM4PAo77+KpPr7vH1CMu1rrIxHxvKF7NoOHJszAWzZ9Gbw1z9LefB+f933fNkuhGBPqRra9vb1p8uTJX0TELwDA5BIcu9513b83NzffXMLeMb2Ff+kFgKuKgHCt53n/h4jrJ7YN3WuM4QbYtr2O/qyU+mIR54uoEBACQkAICAErAkEQ8Iec/Ht00WVYAPBoGIY/TiaTd1sdJkJCQAiMGQIS0BkzV126o0EQzM6VVS2KCUI0ISI3m12/iOgtRORxz4MXZ/Dwm6vlYRg+xIkjyWTyydKtq72dxhhuyPvzGJa3+r4fOQFr6D7uBdPX18fjLnfIp3MmtG32BHzk9Sw13uD7fjG9SmoPbhkt5lRpAOA390cWo5YzdQBgKo+lV0r9pZi9IgtQKOA5lBER/Y2I/i9fc+90Oj0tDMP7Lbn+RSnFfcBkCQEhIASEgBCoCIFUKvUex3GOA4BjSjmAiH7h+/4vS9kre4SAEKhPAhLQqc97LZtXxpgPENGZiKgKKJ2UJ5thNQC8XcgYHp0NAN1E9FBDQ4Neu3btkl133fXlQvtq9XljzDcA4KQo+xHxIs/zfmzrXxAEJxLRt6Lkx8EapxcmP6iU4uwHWUUS4BHXYRiegIheoa1ElEVEbmbdzOWHRPRT3/cvLbRPnt+QQC6IfDki2pYHPkhEpw6egLV06dIpTU1Nj9iwJaIlvu8fZSMrMkJACAgBISAEhkvAGLMbER2HiB8qVhcR3YWIP1JKPVHsXpEXAkKg/ghIQKf+7rQiHqVSqe86jhOX3cHZOU2DDyeiVYjYU4pBRPQwIv4DAJasXr1aL1iwYGimTylqq2KPMebbAPDVGGN+qpS6wMbYVCq1reM4nJ2zSYx8xnGcQxKJxHIbnSKTn4AxhrN1+DE1htG/AGDoxKzfrly58sz99tvvLWFrTyA3sY3LCDk4ZrN6wzD8STKZvIwbtk+ZMuXfNpsAQCulDrWUFTEhIASEgBAQAmUjwFnbiHgcEc0sRikRvcAlWC0tLTcWs09khYAQqD8CEtCpvzutmEda6z0BgLN1ZuQ55F0AsEFfHSJ6HRG5xKocayl/io6I+pZbbtGnn356ZM+MchxWSR1BEJxMRF+KOiMMw9P5TamNDcaYnwDAp+Jkiej7vu9faaNPZOIJcEPrbDb7tVzj5KHCrwDAtHwaODgZhuGPfN9fIYztCTz44IPTe3p6ziuykeTtRHQwImYtTuLMtf0t5ERECAgBISAEhEBFCCxZsmTT8ePHfyFXijWuyEN4CtaPLH/mFalaxIWAEKgFAhLQqYVbqiIbn3rqqaaVK1eeAQDcB2bwmp7HzJUAUPYxzrlA0RIi0hzgUUo9WEWICppijDkVACJ75BDRd33f/20hRel0el4YhtfHyRHR73zf54wgWWUkkOvz8jUA2I3VEhFPeWtExHUxxzzLKdKe53FGlSxLAu3t7ZMnT57MQR2bwAtPdOMMqiwRrYnLEETExzzP4yC1LCEgBISAEBACo04gnU7PCcOQBzIcUqQxHa7r/qi5udm2Z1yR6kVcCAiBaiYgAZ1qvp0qtk1rfQQicmCHS634zew7MhOI6JW46TNldI9riDUR/WOTTTa5c+bMmXFvqst4bGmqjDGnA8DnonaHYXhSMpn8YyHtWusrEXG/KDkiem7t2rUH7bHHHpw5IqsCBHINrk/OlbxZ/X8ahuHPksnkOyaSVcC8ulJpjPk+APAvunkXEY1HxA1KD4nobUTkXl5D17NKqda6AiTOCAEhIASEQF0Q0Fp/DBH5w7i8Wb8RTq4moh/bfCBYF5DECSEgBNYTsHoDIryEQD4CHR0dWzU2Np6R++ScPxnnB5ddDXzlDJ2RXs8CwF2O49yZSCRsRxWPqI1aa06N/UzMG9MTfN+PHXltjOGeHxfFGU5EP5SGvJW/2tz3wfmIWEyAoC2TyZza2tr6ZuUtrJ8T0un0EWEYcmBn6C+5EwBgo3yeElFfLqjTl3v+VaXUnPqhIp4IASEgBIRAvRHo6ura3nGcb1tmpw52/w+5bJ036o2J+CMEhEB+AhLQkVfGsAmkUqnjHMc5bYiiFx3HOSKbze6MiDsR0faIyA3f+LFBr51hGxCtII2Id3KAx/O8xyt4TlGqtdZnRfRg6deDiMd6nsd2511c3hMEAZftzI05mHu1HKSUGngTW5SNIlw8AWPM93JNk203a/6+kWbVtrj+K9fZ2bmz67rfR8Q9cjsnAwBP2YtbBABriOhl3/d3KO5EkRYCQkAICAEhMDoEjDEnAABn6/CHpbbrwVyJ9xLbDSInBIRA7RKQgE7t3l1VWZ5nvHneZqPGmImO4+w8KNDDAZ+dAWBiJR0aCOz09fXdOdpZEcaYXwDAx2L8PVop1R71vNb6eETkPjyRCxFP8jyvYNlWJZmPRd1a648g4q9sfUfEV4joB0qpm2z3iNx/CeRKsPiX3A2m60XxIeKYDlzsuu5PEonEC8JRCAgBISAEhEAtEDDGtOSCOvzVehHRd3zfv8Z6gwgKASFQkwQkoFOT11a9Rg8ab96ulDra1lIOCHGDWSLaHRG50Wylsni4n8ydRHSn7/v32NpXTjljzLkAsDBKp+M4R0aVi3V1dU11XfcuAHh3jE33KaUWldNm0WVPIAiCnQDgfCLiQKXtOlspdY6t8FiXW758+aS+vj6e3LY3AEzJ9fGKxEJEhIgvswARPQkAP/F9//axzlH8FwJCQAgIgdog0N7e3jB58mQuweKMHeuFiOd6nvdz6w0iKASEQM0RkIBOzV1Z9RvM480R8VCl1ImlWGuMaQSAFiKaz0EeRPRK0WOx558c3HEc55pEIjFijYODILiAiA6Pse9gpVQ63/Na608hIo8qj1yFSrYsuIjIMAmsWLFi3Lp1635KRB+1VYWINxDRz5VSz9juGYtyqVRqW8dxfgMA2+X85zR0DurkHfWa66Hz2lBWRHSRUuoniNifuiNLCAgBISAEhEC1EwiCYP8wDDmws72trUT0R9/3T7KVFzkhIARqi4AEdGrrvsaktZ2dndNd1+U00xZEnAcA5e6B8WIYhtc2NTVdOXv27NcrDVlrfTEiRo6kdBxnn0Qi8VA+O4wxXEbVPyo7Yt2mlDqu0j6IfjsCEf2lIjcT0QuO4/Cnab+3O2FsSaXT6XlhGHL6ODdB3mAR0RREHFq62QMAq2IoLeUSLBn1OrZeR+KtEBACQqCWCaTT6Wkc1ClQvj/UxXuVUh+vZb/FdiEgBPITkICOvDJqjkCupIUzeDjIs2fUdBsLxxoQsZGIxhGRi4jLieiabDZ7TSX77BhjLgOAA2Ps20MpxaPYN1jpdFqFYRg7/SqbzR7Z0tJSldO9LO6jLkXS6fSHstnszxFxuq2DRHTLuHHjfjlnzpxHbffUu5zNZLdcP52BEqw1APBWIS5ExHLnK6U40BoWkpfnhYAQEAJCQAhUA4Fix5sT0b+I6GPJZPI/1WC/2CAEhEB5CEhApzwcRcsoEeBPKYhoX37k+mnEWkJE4zmIkyvP4K/9K9djg8esZwHgKQ7sIOI1Sqm3y+2a1vpKRNwvSm8mk2lpbW19bujzWuvTEDEu++YPSqlvldte0Td8At3d3dtkMpkfIuKHitDG2WLnKqUuL2JPXYraNAIf5HgDET2CiO8vEgaXOV6ilLqtyH0iLgSEgBAQAkJgVAiUMN78TQD4RFRp/6g4IYcKASEwLAIS0BkWPtlcTQQ6Oztnuq7LgZ19EVENso0DN+Nzj8ixj0S0ChG5RKN/IeJjXN4xYcKEa2bNmtVbLl+NMVcXCD7NUUq9Ovg8ng5GRPcg4lZRdjiO8/FEInFvuewUPeUnEATBaURUVEkcEd3NgR3f97vLb1H1azTG8ES3420tdV13YXNzc0duCtYXbPcN+r6/IZvNXpJMJrnHliwhIASEgBAQAlVPIJVK/dRxnE/aGoqIx3ued6utvMgJASFQvQQkoFO9dyOWDYNAOp3eIwzDryPirkS0maUqLs/g8osNFhE9zNk6nudx1s6wSzKMMdwfhUvF8q6enp4dd9ttt9WDnzTG8FQsno4VtR5VSu1l6aeIjSIBrfUnEfEMAFifIWZhDgcaOVvnAgvZuhBZvnz55n19facBwKGWDq3OZDKHt7a2ru8/lU6nj8hms99AxPdZ6ugXI6K1iHhxY2PjJXPmzClYtlWMbpEVAkJACAgBIVAJAkEQfIuIrAeSENEPfd+/tBK2iE4hIARGjoAEdEaOtZw0QgQ4mJPNZr+DiHNyRw5k5/BXJ8aMdQDwRszzD4ZheGUymVw8HFe01tch4u5ROp588skZixYt2iAjyBjDU332idqDiBd5nvfj4dgle0eOQHd39/xsNvsDANilyFPvC8Pw3GQy2VHkvpoSD4JgLyI6BQB2tDT8fgD4nFLqxaHyxph3A8DXAMD6k8sBHRzMdV334kQi8SdLO0RMCAgBISAEhMCoEdBaH4uIPyzCgMuVUvzhiSwhIARqlIAEdGr04sTs/ASCIDiRiKL6yPDrvQkAeBJOvtIr7p+zQalTBOfrHMc5O5FIvFDKPWitr89N64ravo1Sqm/gSa31LES8K+4sIjrM9/1UKfbIntEhYIzZGAC+AQDHFmsBIp43fvz4c8tZClisDZWSN8Z8FQB4eoftunnq1KknzZgxY325ZL6NWusPA8CJiFhsEI3V3cEZO57nBbZGiZwQEAJCQAgIgdEgkEqlDkbEcxGRf+e1WbcrpT5vIygyQkAIVB8BCehU352IRSUQ0FrzKPNTimg6y2OP8wV2XrI5noiedhznF57n3WgjP1jGGHMxAESOLW9oaEjOnTv3+YE9xhh+c8tvcqPW/UqpuKlZxZoo8iNIgAMNiMiBHdtslAHr0rlsnb+NoLkVOyqdTr8vDEPOyrF+LRPRb3zf5z1Wa8WKFZN7eno4Hf2LVhs2FCJumpxrnGwT+C3hCNkiBISAEBACQmD4BIIg4MEAfyCiyN6LQ065Wyn16eGfLBqEgBAYaQIS0Blp4nJe2Ql0dnZ6DQ0N5wHAjBKUDw3s8KSrjK0eIvqd67q/SCQSr9juMcZwKmxkVgYRHTTQAJeInCAI7gGA7aL0IyIHln5pe77IVR+Bjo6OzRobG7nXy2eKtQ4RLyOii4Y20i5Wz2jKG2MO5BKrYnrdEBE3iv55KXanUqk9EPFriNhawv6nEPESz/N+V8Je2SIEhIAQEAJCYMQIGGPuBIAP2BxIRFf5vv89G1mREQJCoHoISECneu5CLCmBQBAEuxMRN4qdVsJ23nI3Iv41DEPez9OxZherh4gez2Xr3GKz1xjzFQD4TkyA5hjP8/pLrIIgOJiIOCsgbu2vlHrQ5myRqW4CuTRpDuzMLNLSZxHxikQicUU5GncXefawxC0y0PLpP60c49yNMdxbhzN2xpXgRHsuW2dpCXtlixAQAkJACAiBESFgjOEPIBbYHCaNkm0oiYwQqC4CEtCprvsQa4ogkEql9ncc50IA4Cwb28W9aa4DgL83NjbeN3SCTSqVOhoRP1FiYOc348eP/8Xs2bNfjzMmnU4fFYbh2VEyRPQd3/ev4ee11ucg4kejZBFxmed5R9o6L3LVTyCdTk8Lw5BLsEpp4rscAK7wfb/qm/gaY3bMZeVYT2dDxLcQ8bvlbFJsjEnkmibvXeKr41oiWiw9rEqkJ9uEgBAQAkKg4gS01pwFe4LlQccppW6zlBUxISAERpmABHRG+QLk+NIIdHV1be+6Lvev2cRSwyoi+iMHc3zff7TQnlxg51PFNlBFxIc5WOP7/h1RZ6RSqb0dx7k6xoazlVLn5AI69yHiNjGyZyilCmXwFHJXnq9CAsYYHtfNgZ1tSzCPs0euUErx16pbWmsOQvIvl5sXYZzOZrNntrS0mCL2WIvmJoNwxs5U600bCt5GRG2+7/+1xP2yTQgIASEgBIRAxQhorY9AxPNtDiCiT/i+zyX/soSAEKhyAhLQqfILEvPyEwiC4AIiOtyCT5ZLsojoumQy+ayF/HqRpUuXTmlqauJyjC8Us49lieg83/d/lm9fV1fXHNd1b4/ReY1S6ju5zIHYMi5E/KDneY8Xa5/I1waBVCq1heM4HNT5eIkW/8lxHC7F4sydUV9E1GCM+R4iFjtN4+re3t4z5s+fv7aSTnR3d8/MZrP8Pc/BtFLXUsdxFpczi6hUQ2SfEBACQkAICIHBBLTWeyLi7/FzZ94AACAASURBVG2ohGF4aDKZ1DayIiMEhMDoEZCAzuixl5NLJJBKpQ53HIf75hRaq3k6lFLqL4UE457P/fDjN3l+MXqiJvCk0+ktwzCM/AFJRHf5vn+MMYYn8cQ1p7tHKfWJYmwS2dokwJ+qcbZOMU2DBzwlopCzdYjoimKDmuWk1d3dPTeTyXAwZ56tXiJa7TjOGZ7nWf3yaau3kFwqlfqo4zjHAMCsQrIxzz/IgZ233367bbfdduP/i2QJASEgBISAEBh1AkX8Hg2ZTGaf1tbWh0bdaDFACAiBSAIS0JEXR00R6O7u3iSTydyIiNvHGU5EPH78K77v31cOB9vb2xsmTZp0ouM4HNix/r4hoht93//yYBuMMY0A8HSMXd1KqYOMMVyWFdfX4yyllFXqbDkYiI7RJdDR0bFVbhJWZE+lAhbyqO0rGhsbrxjaO6rSngVBcHQYhhzMmWJ7FhF1AsCZAxPfbPeVS46I3HQ6/Ski+hQAxP5/U+DMZ7jHTmNj4+K5c+c+Xy77RI8QEAJCQAgIgVIJGGM+BwCnW+x/znGcRYlE4t8WsiIiBITAKBCwfmM6CrbJkULgHQT4jSERnVUAzZOI+CXP8x4oN0JjTAsinkhEe9jqJqK/+76/QYPbIAj+SUR5+/8Q0fPZbHZv13VXIKIbdU4mkzmitbWV3/TKGkMEUqnUItd1P09EO5fiNhH9i8uwRmLsdhAEOwHAl4josGJsDcPwyokTJ54xa9as3mL2VUL22WefnfDSSy99mgM7pWRIDdiEiG+EYdjmui6XY8mnnZW4LNEpBISAEBAC1gSCIPgWEfEHlYUWZ5V/TinFHwzJEgJCoMoISECnyi5EzIknoLW+EBFj3xxms9mjWlpallSSpTHmhFxgZ5LNOYhoPM/7yICs1vpeRHx/xN4+Ivo8Iv4mRvfLnuclEJFszheZ+iLw2GOPjV+1atVniegYRNyqFO9yGTA8ESuun1MpqoGz0BDxeCLi7DTrrBwAeINLrBKJBE+iq6rF2YHZbJazdfjx7mEYR9w8OQzDxS0tLcuGoUe2CgEhIASEgBAYFgFjzE9yP9cK6bln6tSpx86YMaOnkKA8LwSEwMgSkIDOyPKW04ZJwBjDE24i30wR0a993//BMI+x2t7Z2Tnbdd0TEXE/mw1E9Jjv+3uyrNb6+rheIjwFKwzDT0fpzVfKZWODyNQXgdyIc+718tkiAyfrQRDRvY7jtHmex1Pjhr201vtwhlyxPacAgCe6nVmJzLphOzVIwfLlyzfv6+sbCOyUOhGrXyMi3gkAt61bt+6e+fPnv1ZOO0WXEBACQkAICAEbAlrrSxHxIAvZ25RSx1nIiYgQEAIjSEACOiMIW44aHoFUKrWL4zhxDY6fBIDDRjolVGv9S0RcZOMdEb3s+36zMeZiADgkJmDzHCJuHfW84zjfSSQS19icKTL1TyAIgveHYfhZRPxMqd4S0QOu67b19vZe39ra+maxelKp1LaO4/AvehuUF9ro4UDsmjVrzlywYEHGRr4aZJYvX751JpMZ6LFTTBZSPvNXAQCPh213HOeeRCLxSjX4KDYIASEgBIRA/RPI9Xb8AwDML+RtGIY/SyaT5xWSk+eFgBAYOQIS0Bk51nLSMAkUauCGiD/xPO/CYR5T0nat9Y9s30wT0TpE/B0AHBtxGPfN4Udk/xAi2sv3/UdLMlY21S0BHnWPiFyKdXipThIRBxPbOGvHtgmi1ppLv04ooRRpZRiGZyaTycWl2jva+4wx2+XS1TlrZ1wZ7FlDRPe4rtueyWTuSSaT/ymDTlEhBISAEBACQiCSgDGGs9/5d9MdLTAdrZRqt5ATESEgBEaAgAR0RgCyHFEeAlrrU3JvGvMqJKKv+b5/fXlOK15LEAQnExGXmtistwAgqv/OBADg3jh565SJ6N++7xf8FMXGCJGpTwJaay7t4yDLh4bh4Vsc2AnD8PqoSVPpdPqDYRh+HgAWFHsOES0hojOSyeQ/i91bjfLcADo3EYsDO2VZRNSDiO38yJVlyZSsspAVJUJACAgBITCUgDHmA0T0W0TcPI4OET0UhiH3q1wpFIWAEBh9AhLQGf07EAssCRRq3OY4zpGJRGJUm4xys2QAOMXCpQk8FhkR1+SR3YSI+hCRgz751h+UUt+yOENExjgBrfVHOGOnhH42Q8n9mYM7nuf9nZ9IpVLvcV33GCIqtZb+Es/zzqzHpt5a6x0Q8eBcSSVn75Rr9XFJ1kBpllLqmXIpFj1CQAgIASEgBJiAMWYBEf0GERsKELlOKfUNoSYEhMDoE5CAzujfgVhgScAYcz4AHBElHoZhazKZfNZSXcXEtNYfRsRfFzhgPADw2HJuhMpv1NYvIpqOiGsBIG8fEyI6wff9myvmgCiuOwJa60/mAjs7DMc5ROSsmpcB4AMAsH0Juu5zHOeiRCJxbwl7a2oLB2xTqdQhjuMcbNs43dZBIgodx2kPw/CebDbb2draOiJj0Ds7Ozcqpb+SrV8iJwSEgBAQAqNPIJVKfdZxnDMtLDlZKXW1hZyICAEhUEECEtCpIFxRXV4CQRBcQUT7R2lVSpU0vrm8Vv5XW6784u4Y3dwj51255/kN8sD4ce7BsSkAcHPYvKmsjY2NzXPmzOE9soSANQFjzMRcfx2eirWF9cb/CfJrcyIAcDCSX59rcyVBoYWuV8MwvCiZTF5mIVt3Irk09kNymTvvqYCDrxLRw47jPAwADyPiikQiUfYgTzqdnhOG4YkAcI5S6sEK+CEqhYAQEAJCoAoIFPoQNWciZ5IfpZRKV4HJYoIQGLMEJKAzZq+++h03xpw0xEqeKDMjynJEvAgAXh38PBG94fv+laPh7VNPPdW0cuXKJ6LOJqLNkWtO/tsk+Y2cHL9hHpiY81KevY8opYbTF2U0UMiZVUQgN+p8IREtRMRismy459PkIa6EuaDOuqgm3kR0neu659s2WK4iVGU3JRdUO5iIuCSr6L5DRRr0Ogd3co8HGxoals+dO/dfRerYQDwX0Lmd/5GzEPv6+s6RjJ3hEJW9QkAICIHqJNDR0bHVuHHj/ggAkb93s+VEtGzNmjVH1dKUyuokLlYJgdIJSECndHays8IEurq6prquyz1xBpoHbwwATTHHclCE31gOrAeVUpEZPRU2v199Z2fnzIaGBh5HnG9xJk7/VBwiWpPrmbMRAHBTZF7vKMcCgMuVUqeNhO1yRn0TaG9vb5g8eTIHdRYCQIuFt/zzYmpuAls+cS4d5O8/fnAGTzqbzV7Y0tJyl4XuMSfS1dWlXNflwA4/po8EACJajYgP8Yh6x3GW81elVGTQeahNgwM6uedeJ6JzRitoPhLM5AwhIASEwFglEATBQUR0qYX/lyqlfmghJyJCQAhUgIAEdCoAVVSWj4DW+nhEPDWnMV+GwODDuMHw+kbCRPQZ3/f/Wj5rStMUBMEiIvplnt2c7bB+0hVnE/HfEbExJ7saAN4evC8Mw68kk8kbSrNEdgmB/ASCINg/DEMO7hQKgA7OIIvCSUR0v+M4540fP/6mWbNm5Wv8LVeRI9Dd3b1JJpMZKMcajel13ID95TAMX+GvRNT/FQD460p+ZLPZ1/grEb0HEW/Nc3l83+ckEom/ycUKASEgBIRA/RAwxvDv4MdbePQlpdRNFnIiIgSEQJkJSECnzEBFXfkJaK3/iog757JzOEsnavGY71X8JBHd6vu+zQ+g8hucR2PEhK6BxsgDO7IAwFMF+vvpcGNkItqgMXJDQ8OC4ZZNjIjDckhNEjDGcKYOZ+zwI2rCxWYAMBB0HOonfw9yAIdfy/x9yBkhd4VheEsymYzrKVWTvMpttNZ6luM484loV34g4kC2XrmPKkkfIvYS0ZbclBkRuXfSwGMgaMfT0M72PO/xkg6QTUJACAgBIVBVBFasWDGup6eHS6+ScYYh4vPZbPaoZDL5ZFU5IMYIgTFAQAI6Y+CSa91Fzh4goity5UlcprTBIuqPf3C5B3/SzFktUI2BD2PMnbnpQAP2D26MPPBvTu5NEv99aGPkt5RSxfQ8qfWrF/tHiUBXV9f2juMMlGNNG2IGBxm4NHDwyhDRW4jIAZ28i4j+jYi3NzQ03Dh37tx/jpJrNXMsT5QaN27cntlslgM7nLmzbRUYz4E8DugNXr0AwP16Bq8LAOBspdQGE/yqwH4xQQgIASEgBIokEARBKxFxUKfQKPM7lFKfK1K9iAsBITBMAhLQGSZA2T4yBIwxlwPAQYMmQ/UREQdw+M0EPwamRHFmy0We5/14ZCyzP4XfJLuu2z5kB79Z5iAOL/5+HAjoDPgzuDFyWinF/TZkCYERIRDTQLm//1MumMqBnGLLqtJEdFMYhje1tLTkneY2Ig7W0CE8KSvXSHl3ABiN0iymlS+gwz2TBpq6Dyb6IhGd7fv+tTWEWUwVAkJACAiBPASMMV8EgO8VgoOIx3ieJ73zCoGS54VAGQlIQKeMMEVV5Qh0dnbu7Lru3Yj9L9n1wZs8J760evXq+QsWLIjMFKiclYU1B0FwGBFdOEhyk9wYaA5E8cQrDuiwf/2joHN9KzhTh//8O8/zvl34FJEQAuUlkKeB8ngimpAL5PS/PotdRDQ5l9Hz50wmc3pra+tzxeoYq/I8LSsX3OFJWfwoZQx9KfjeEdAZMqXvHTqJqJPHnPu+f18pB8oeISAEhIAQqA4CxphfA8CHC1jTrpQ6ujosFiuEwNggIAGdsXHPdeFlKpU61XGc2L44YRh+O5lM/q6aHTbG8Ccc/EkHr8GNnjmYM/A9yQEdDuysb4xMRN/1ff+31eyb2Fb/BHIlkIcAwH4Fps4VgjEwtY57RT2AiHc4jvM313UfmDNnzvrm5oWUyPMAQRDsFIbhHCLaGRF3AoCdEPEd5allYJUvQ2d977IY/a9yUEcpdXUZbBAVQkAICAEhMAoEjDHbAQCXXr27wPHHKaVuGwUT5UghMCYJSEBnTF57bTq9fPnySX19fR2Dyq6GOpJSSh1WC95pre9AxNm57BzO0uE1OKAzkKUz+M3SwUqpdC34JzbWP4HOzs6tXdfdDxE5sLNrCR7zCPQGIlqVp/fOS0TE3yM6DMMHpMli8XRTqdQWHOBxHKc/wAMAHOzZoXhNG+zIF9BZCwAbNG8fcsYljY2N50iQbpjkZbsQEAJCoAoIGGM+DgA/jzOFiJb4vn9UFZgrJgiBMUFAAjpj4prrx0ljzKcBIG9/HEQ8yvO8JbXgbSqVOtpxnLNyDeb4jS0vbpI8ePEkGe4VxD1GVm288cbNM2fO5H4VsoRAVRHQWjcj4r65rB2boAEHL7l/VMiv79zEpDifOGDwd87k4QweyeIp7fpPO+0058ADD+TsnZ0GsnlyGT1DG19HHZCv5OrtgWb0QzZxQI4nXj1cmrWySwgIASEgBKqRgDGGs3R2i7ONiE7wff/marRfbBIC9UZAAjr1dqNjwB9jzC0AkBji6vVKqa/VkvuDsnTelQvmDA3oDGTpcGPkmsk+qqU7EFvLS8AY04iIexHR3rngzkCwcuhBA4GBQtkdUQZyoNMgIpdqda1du7Zjt912659wVy+LgoXvh5COBseZBkDTAGEaELwERC8B4j9hPFyPs9peK4e/3JMnDEO+q/6H67pTiaj/z/zVcZyBv78nl+0z+HcHLo9b3xSbiB5yHIcDOTzVT5YQEAJCQAjUGQGt9T6I+JsCAZ1lvu8fWWeuiztCoCoJSECnKq9FjIojoLXeExF/PyDz317CNF8p9UwtkRuUpbMxIk7INUQe6gL30nmViH7j+740RK6lCx7jtt5///1b9fX17cUBHgDg7J3Ba2D0OU9HKkfWGevpCMOwAxE7fN9/tFbxU7DwOAA4FAAOKOwD/z8YXofe9bcWlh2+RDqdnhOG4e05TQNT+TjbiseTryEibn586fBPEg1CQAgIASFQzQS01hciYmybA0T8iud5N1SzH2KbEKgHAhLQqYdbHIM+DPlBcrZS6pxaxJDL0pkHABsNaog82BXO0nmDiL7p+/6Vteij2CwEciVZPI2JgzvNALAxETUh4ssFptaVBI+I7ucADwd3mpqa7ps1a1ZvSYpGcFMukMPBHK+EY28BoMsqHdgZEtBZbyZ/UpvJZM6REfQl3JxsEQJCQAjUIIFUKjUXEW9BRA7q511EpH3f5w8oZAkBIVBBAhLQqSBcUV05AqlUalvHcZYQ0b99359fuZMqq5mzdBDxvNxEmqjvxx4uYZGxv5W9C9FeeQKDSrJ4Eh1n6ayq/KnwEgd2iKjDdd2O5ubmp0fgzKKOoGDRlQD02aI25RXGU9BbnLfH2PB1A+QJ6LTnpldJs/ZyABYdQkAICIEaIqC1Pg0R+YOIyIWIX/c8b3ENuSWmCoGaIyABnZq7MjF4gEAQBN9CxCcTicSfapmK1vpeRNw950P/9yQRATeKJaJ1iPhiNptNyqfftXzLYvtgArkpGa1E9D5E3CUX3BkpSF0D5VnJZJKn5o3qovTCdiDYs2xGhHQ6+tf/oGz6BikaFNB5EgA4M/KmSpwjOoWAEBACQqD6CXBpdSaT4b6W06OsJaJu3/cPqn5vxEIhULsEJKBTu3c35i3v7u7epLm5mXtn1PRKpVKfdxznEi654gCO4zgrwzB8ERHH5d7oTlRKbV3TTorxQiCCQFdX14zGxsYPZLPZWbngziwA4EbhI7GeQMS7stnsX5LJpB6JAwefQekjLwbCL1Tg3OPRa7us3HpzAZ09lVLnlVu36BMCQkAICIHaI2CMOQEATilg+beUUn+oPe/EYiFQGwQkoFMb9yRW1jGBZcuWbdPY2LgCAHoiGsS+oZTiLAZZQqDuCXR2dm7U2Ng4BwBmE9EcDvIQ0TYj4LgOw/AvjuPcpZR6otLnkT7yB+DgaZU7p7LlV5WzWzQLASEgBIRArRBYsWLFuJ6eHs7S4Q9j8i7ua+f7/oG14pPYKQRqjYAEdGrtxsTeuiNgjOER7PzDMGr9SynFDWVlCYExSSCdTu+czWbncIDHdd3+QE+FQfyFiO7q6+v7y/z588syGnywvRQceRAAxn3Pl8O9PkCYi4m2h8qhTHQIASEgBISAEMhHwBizEADOjaPjuu7C5ubmUS9zlhsUAvVIQAI69Xir4lNNEUilUns7jnN1jNH3KaUW1ZRTYqwQqCCBVCr1HgCY7zjOPCKaj4hbVeg4Dub8BQA4a4e/lmVRsPDPAHBwIWVvrO6DN1b3wptvZfq/brbxONh4UiNs8a4maGyIHCwySC3+DL3F3y50jjwvBISAEBACQmA4BIwxPOwg7sPHy5VSFcxKHY71slcI1DYBCejU9v2J9XVAIAiCRUT0yyhXEPFGz/O+XAeuigtCoOwETjvtNOeggw6a5zjOfA7uAECy7If8V2FZ+u1QsHB/ALijkI0rnlgFjz2zBsKQ3iE6aUIDzJ65MWw5jQeFxa7/gNO3EzbfVPO9xgo5Ks8LASEgBITA6BHo6uo6zHXdC2MseHbjjTf+4MyZM9eNnpVyshCoTwIS0KnPexWvaoiAMYabon4/ymQi+rXv+xWZWlNDmMRUIWBFoLu7e5tsNtsf3EHEeQCwhdXG4oTuAYC2UqY8kTny54D4zbjjOh9cCc+/vLagRf4um8F7t5gYL0d4GKrFMo2qIE0REAJCQAgIgVIJLF26dEpTU9MSAJgW8/vsF33f5wxVWUJACJSRgAR0yghTVAmBUggEQXAyEX0pZu9ZSqnzS9Ete4TAWCZgjGkMw3BwaZZXZh7dHNjJBXfettFNwcIAALhvVt714qs90LH8VRtV/TIH7PpumNjkxsjjuegt/rq1QhEUAkJACAgBIVACAWPMLwDgYzFbb1JKxf2+W8KpskUICAEJ6MhrQAiMMoFCPwAR8due53FtsiwhIASGQaCjo+P948aN2xMA9gGA3YahaujWp8IwbHMcZ7FS6sUovbRi4ThYB5Hp5pkswd9SL8GatzPWpm21+QRo/cDUOPkO9Np2tVYogkJACAgBISAESiAQBMH+RHRFzNa1vb29H5w/f/7zJaiXLUJACEQQkICOvDSEwCgT0FpfiYj7xZhxnFLqtlE2U44XAnVFIJVK7YKI+yDi3gDQXA7niOh1RFyMiG2e5z08VCeljnoPuNlnos5auaoX7jEvF2XKuEYHDt5jy7g9T6DX9v6ilIqwEBACQkAICIEiCbS3tzdMmTKFy67eG7WViL7v+/6VRaoWcSEgBGIISEBHXh5CYJQJGGN4es4uUWY4jnNkIpFYNspmyvFCoG4JaK25kTJn7XCAZ+ZwHSWikMuwOGPH87zOAX2UPkIBOTpK/5PPvwXdj7xe9PH7tm4BUyY15N+HsAYTbVOKViobhIAQEAJCQAgUScAYcwYAHBOzbalS6qNFqhVxISAEJKAjrwEhUJ0ElixZsumECRNWxFm3evXq7RYsWNBTnR6IVUKgvggEQbAXEe1DRHsjYmzqi43niHgnEV2llFpK3R/1IQxTUfueev4tSJcS0Jm3BUyZGBHQAXgLvbbJNraKjBAQAkJACAiB4RDQWu+JiL+P04GIB3ie98BwzpG9QkAI/I+AZOjIq0EIjCKBVCq1v+M4kfXGRPSA7/sHjKKJcrQQGJMEOjo6JowfP35vDu4AwKEAENd52IbRJdviDTdvCo8tjxIupeSqocGBj3wwNu70NHptM2wMFBkhIASEgBAQAsMloLVuR8Tto/Qg4rme5/18uOfIfiEgBP5LQAI68koQAqNIwBhzOgB8LsaEK5VSkSPNR9F0OVoIjBkCxpgdieijiMhp4huX6jiGPU8k3PN2j9rf2xfCLf94oSj1UzcZD3t6kVNiWZdGr41LymQJASEgBISAEKg4Aa31KYh4QsxBjyilPlRxQ+QAITBGCEhAZ4xctLhZnQQK9c8hoq/6vv+n6rRerBICY4tAZ2fn1g0NDYsAgAM7W5fi/Sy8bPPx8HpkfdTyf70Bjz+7xlq12nkzeN+7J8bJX4b/3969R8ldlnkCf97qBAgGSCKI4I2LV8ZbuqpDRGQmOhfFu6Ti4mXVdZRdZ9UdHXWO4yozjo7jnuHozDoqXkbnrKOmI8vxurvOKMtFMVXV4SK6CAxeULloCBAk0Jd3T8XAhNhVXd1dnXS9/al/OMd+3+f3Pp+nYpJvqn6/6uhZPRe0kAABAgQIzEOg2WyeHBHndStRqVTOHB4evnAel7GVAIE9AgIdbwUCB0ig2Wy2nwLQ9WbHOeenj4yMXH2AjuiyBAhMI9BsNo9of1qn/amdiHjsbJAenr5++FEx1vWeNl++6Odx9z2TM5Z92NGHxrrHr+m+LudNqbZldMZiFhAgQIAAgT4JtFqtr+acn9Sl3LtrtdpH+nQ5ZQgsaQGBzpIev+YPpECj0diYUvpglzPcWKvVqgfyjK5NgEBngc2bNw+dcMIJ7VCn/amdkV6s1sRVK45PX14909qZPqkz/LjVcfyxD5ipTMSyyYelJ513w8wLrSBAgAABAv0RaDabb4qIN3eqlnP+wsjIyBv6czVVCCxtAYHO0p6/7g+gQKPReH9K6aWdjpBS+t/VarXbox8P4OldmgCBvQVardZz93xiZ8NMMielfzhqRdy8fKZ1P77xV3HT9l1x2x3jcdvO8Vh9+EGx6rDlcdwxD4g1Rxw00/b2z33dqhclawgQIECgrwKtVusPcs6f7PJn3O9Vq9X2Qwe8CBCYp4BAZ56AthOYi0Cz2TwmIr4aEQ/qsv9varXaOXOpbw8BAgdGoNFonJ5Sat/ovH0PgWlfJ6Qvrlod3+9645u+nL6SXpjWbj6/L7UUIUCAAAECPQpcdtllD5mYmNg6w/KTarXabT2WtIwAgQ4CAh1vDQIHQKDZbP5pRLy+06VzzpOVSuXp1Wr12gNwPJckQGCeAmNjYy/POb865/yo6Uo9OX3wwUOxqzLPy3Tb/p1UHV2/gPWVJkCAAAECHQVardYFnX4PbG8aGhratHbt2ksQEiAwPwGBzvz87CYwa4Ft27YdNzk52f50TsfHH6eUzqtWqx0Dn1lf1AYCBPa7wMUXX3zYihUr2qHOqyPifncvPix+fNCj02ePXJBD5dgVR+xclR71tbsXpL6iBAgQIEBgBoFms/mhiHhBp2Uppb+oVqsfBUmAwPwEBDrz87O7cIE8Vn9KTOVTopKeExFHRd79Fan2f2+KFDdFxDWR4mvtp1Wl4dHv9cLRbDbfGRFdHyOcc37lyMjI13upZw0BAotb4Nvf/vZxy5cvb4c697sn1nHxlVUPTN9dgK9epdem6uaPLW4VpyNAgACBkgWazebrIuLPOvXoxsglT19v+1NAoLM/tV1rYATyWP15EfHWyPHUWRz6SxH53FTd8uVOexqNxmPa985JKR3Spe62Wq3WDpC8CBAoSKDValX3fFrn+e22Dsq3Dz2+cu6DUkz28/fii1J19LSC2LRCgAABAgMoMDY29pSpqaktnY6eUnJj5AGcqyMvPoF+/iFy8XXnRARmKZCb9SMi5XMi0nyeLnVeqo6eMd2lG43Ge1JKr+x2rJTS2dVq1b+uz3J2lhMYFIGxsbFnTU1NnR0RDz02Lll5TLr48D6e/RmpOvqNPtZTigABAgQIzFrgmmuuOXjHjh3XppQ63i/u5ptvPuH000/39eBZ69pA4N8EBDreDQT2CORm/QmR4osRcVwfUL6fqqMn7V2n2Ww+Yc+TrbrdCHXHxMTE09evX9/+OpcXAQKFCrRarUfmnNuhzobfio896JC0fdm8W83506m2pWtgPO9rKECAAAECBHoUaDab/ysi2n/+nfY1MTHxvPXr17d6LGcZAQLTCAh0vC0IRES+4kUnxPjQdf3GSNXR3b/G2vfQWLZs2cdSSvcLeaa53qdrtdrb+30O9QgQWJwC7XtqrYmr/svx6cur53XCFFORhk5Maz/3w3nVsZkAAQIECPRJoNFo/HVK6WVdyr29chCpZgAAH0BJREFUVqt9uk+XU4bAkhQQ6CzJsWt6b4Fff80q2jc0PrbvMikuaEy85cxKpfLxiFg7Q/12oPTiWq32876fQ0ECBBatQKPROPPR6fMfOzz96AFzPmSOd6Xa6F/Meb+NBAgQIECgzwKtVuvFObdvZdDx9U+1Wu0tfb6scgSWlIBAZ0mNW7PTCeRWvX3DtmnvedMPsTvi4T/9QT5zxl9rOefXjIyMtB9n7kWAwBIT+Fnjr19+TKX5j3Ns+9pUHX3UHPfaRoAAAQIEFkRg27Ztj5qcnLygS/FGrVbr+GjzBTmUogQKE5jxL5mF9asdAvcTyGOb/kPk/IleWe4Zn4rbdo7HqsOWx/Jl3W6Fc/+K/5pfuP3WePSuTtdJKf19tVp9T6/nsI4AgfIEJsde8uFKHv+Ps+6skl+W1m75zKz32UCAAAECBBZYoNls/igiOt0n7rparebJjAs8A+XLFhDolD1f3XURyM0zj4yYuDhStB8l3vW17eodcfP2XbHzVxP3rVt12EHxkAetiMced9hM2+P2fPyua2LT9ukW5pwv3blz54s3bNjwb8VnrGgBAQKlCeQrXrI6Jsavixw9309nPA67/KDqJ59cmoV+CBAgQKAMgUajcWVKaU2Hbm6t1WqPL6NTXRA4MAICnQPj7qqLQCCP1f9T5Pj7bkfZfts9cfHlv4jx8amOyw5fuTx+7+SjZ+zo+/kVt/wqHjy+98Kc89055xevW7euMWMBCwgQKF4gN+tvjBQf6LXRq/NLfrEzHvaaWq12fq97rCNAgAABAvtLoNlsXhwRx3e6Xq1We8j+OovrEChRQKBT4lT11JPATPfOmco5/uc3ftpTrQc/8JB46pOP7Lr2hvid227KJ9+596KU0p9Xq9Vze7qIRQQILAmB3Ko3I6I6U7O/jCfe+cP8rNva61JKZ1Sr1Utn2uPnBAgQIEBgfwo0m82vRES3T5KeVKvVdv9e5kWAwOwFBDqzN7OjEIE8Vt/e7asNl129I667YWfP3Q4/dnUc/5DOD6m5LZ+469rYuPfXrt5Xq9X+rucLWEiAwJIQyK1Nz43IX+zW7FQsy1fls266J1bu/vhgSunCarV65r17vvvd766566673jw0NHTu8PBw+/4FXgQIECBAYL8LNBqNz6aUOt4nZ3Jy8tSTTz75+v1+MBckUIiAQKeQQWpjdgJ52wtWxdTyWzvt+tWuyfjaJbN7evgRK5fH73b56tV4Xjl5RfzRTXv+8nV2tVr92OxObTUBAktFILfqmyOi3qnfn+Wn3f7zOGXfxPkva7Xah1ut1munpqbenFJaWalUThHoLJV3jT4JECCw+ARardZHcs7P7XSyiYmJ561fv761+E7uRAQGQ0CgMxhzcso+C+RtZzwqpio/6FT2xl/uiksu+8Wsr/rc046Ng5Z3fvrV5VOvv3E8VrxtZGRkro8nnvWZbCBAYPAE8lj9pMhx1XQn3xUPHL8q/+Et0/ws55x/mFK6714FAp3Bm70TEyBAoCSBRqPx/pTSSzv1VKlUXjE8PPzPJfWsFwL7U0Cgsz+1XWvRCORtG0+JqXRJpwP94Ed3xJXXzv7rvKcNHxVHrT64Y58/zae++6G1N75z0UA4CAECi1YgNze+L1J6274HvD4/d/v2OGnXXv97+3GwKyOi/X8+d0fEjnt/JtBZtON1MAIECBQp0Gg0ztinsY0ppd/v0uyncs7f2ufnPxkZGdlaJJCmCPRZQKDTZ1DlBkMgt854YkTl8k6nveHmu+I7V/5y1s2cfuoxseLgoc77JocentZ97iezLmwDAQJLTiBf/8pDYvud10XEsfc2f0d+6I0/iJfe+9i9lHNemVI6dB+c2yPirvb/JtBZcm8bDRMgQOCACrRarWfmnD+x1yHaN5hs/6PDtK+c886U0t4PDfnnWq32igPahIsTGCABgc4ADctR+yeQrzzz6Lhn4sZOFW+/czy+funu2930/Fp56LL4g6c8uNv6W1N1dE3PBS0kQGDJC+RW/bUR8dF7IW6I0866KT/lXRHRDnHaf0ie7jue7cCn/Z3RLNBZ8m8hAAQIENjvAs1m8+MR8aw9F27/fnVYl0O0w5z77gk3OTl5+sknn9zxH133ezMuSGCRCwh0FvmAHG/hBHKrnrtV/2bz5th+2z09H+CEh66MtY9Z1Xl9igvS8OiGngtaSIAAgXYq06pfFBGnRopzGhNv+WKlUmkHPI+cAaf9CZ3bBTreQgQIECCwvwUuvfTSk5YtW/b1PdddERGHdznD7t+v2j+fmpr65Lp16/7r/j6v6xEYZAGBziBPz9nnJZBb9fZjgTvedf+WW++OC8emu+/ob152+fJKPO+0+74VMf25cv6TVNvyN/M6tM0ECCw5gTy28RkRlc2XT75uy0Ra+Zyc81BKqZ0et++ds+9rIiJ+5StXS+5tomECBAgsKoGtW7e+s1KpnLXn/m5d/sXzvnu/3TY0NHTK2rVr77sP3KJqyGEILFIBgc4iHYxjLbxAbm3644h8Trcrfe/62+P7/7r7Hw26vjbUHhRrjjio+6IUp6Th0W/PVMvPCRAgsLdAs9n8kwdF4x03x8je9xjY91887xfk3LvfJ3S8lwgQIEDgQAhcfvnlDxgfH2/f7PjYnHPXPySnlNpfuXpXrVZrf1XLiwCBWQgIdGaBZWlZArlxxtqoVC7ecy+Kjs3dcedEXH7Njrjpl3s/VObXy0986Mp44qOPiErq/ktpV15zx+UTrzpp/fr1N5SlqBsCBPaHwNjYWG1ycvLNKaXT9rreEXs+pXPfJ3L2PYtAZ39MxzUIECBAYDqBZrPZvrnxe3vQubJWqz2zh3WWECCwj4BAx1tiSQvkxsazo5LaNxid8dW+UfLtd05E+7+rVi6PI1YujwesmO4bD9OWOitVR8+d8SIWECBAoIvAnsfBtoOdR0TE8ogY7wYm0PF2IkCAAIEDKdBsNr8UEcPdzpBzfuXIyMi999w5kMd1bQIDJyDQGbiROXA/BXKz/oRIcUU/a05T665UHd33scILfEnlCRAoWaDZbL4ppfSmnHPX38cFOiW/C/RGgACBxS/QaDR+J6X0mU4nzTl/eWRkpH2vHS8CBOYgINCZA5otZQnk1sbPR6RNC9dVPjtVt/z5wtVXmQCBpSjQbDYfHhFvjoiNnfoX6CzFd4aeCRAgsLgEGo3Gf08pvXC6U+Wcnz4yMnL14jqx0xAYHAGBzuDMykkXSCDnd1Vi2/duiRxr+n+J/K1U3fLU/tdVkQABAr8WaLVaT8s5vyki1u1rItDxLiFAgACBAy2wdevWEyqVykX7niOl9KFqtdrLPXYOdAuuT2DRCgh0Fu1oHGx/CuRtm14RU/lTfb9mrlRT7fNjfa+rIAECBPYR2Lp168sqlUo72Dn63h8JdLxNCBAgQGAxCDQajbemlN6411luuuOOO07ZsGHDbz51ZDEc2BkIDIiAQGdABuWYCy+QW/V/iYin9+9K6QOpuvmP+1dPJQIECHQX+OY3v3nI4Ycf3r63zh+1Vwp0vGMIECBAYDEI5JyHms3mt1NKD2mfZ2pq6m3r1q37H4vhbM5AYJAFBDqDPD1n76tAbm18WkS6sE9FfxmV8Uemtefv6FM9ZQgQINCzQKPReExEvGloaOi9w8PDP+p5o4UECBAgQGCBBFqt1otzzudExNZarTbtPXUW6NLKEihWQKBT7Gg1NheB3Np4bkR6zVz23m9Pym9Iw1v+bt51FCBAgAABAgQIECBQiECz2RxNKf1ttVr9jXvqFNKiNgjsVwGBzn7ldrHFLpAvqz8kJuO6iDh4zmdN0UjDo79xc9I517ORAAECBAgQIECAwH4SyNtesComl62LSjo6ptLRkXL774y3RCXdHJWJK9KTzrthrkdptVrrq9XqpXPdbx8BAvcXEOh4RxDYRyCP1f80cvzVnGFyPCfVRr8y5/02EiBAgAABAgQIENiPArn5omMiV86KSmrfT/JpM1y6FZEvjEifSdXR1n48pksRILCPgEDHW4LANAK5Vf9eRDxuDjifT9XRfzeHfbYQIECAAAECBAgQ2O8CubHx7KjsvuXAsXO4+LkRUx9K1S9cMYe9thAgME8Bgc48AW0vUyC3Nm2KyJ+ffXeVk1L189+f/T47CBAgQIAAAQIECOxfgdyqb46I+jyv+rOYyi9NI1sumGcd2wkQmKWAQGeWYJYvHYHcqn8pIp7Tc8cp/VUa3vz2ntdbSIAAAQIECBAgQOAACeRW/fqIOK5vl5/KG4Q6fdNUiEBPAgKdnpgsWooCeeyMWuRKo6feU9wQN+58ZDr9a3f3tN4iAgQIECBAgAABAgdIILfqt0TEkX2/fJ48NtXO+3nf6ypIgMC0AgIdbwwCXQTy2MYPRk5vmBEp59ek2paPz7jOAgIECBAgQIAAAQIHUCC36hf2cOPjuZ0wxVdjavULUu3c8bkVsIsAgdkICHRmo2XtkhPI36qviUPi2sixukvzF6bq6G8vORwNEyBAgAABAgQIDJTAnhsgv2thD53en6qb37aw11CdAIG2gEDH+4DADAK5WX9jpPhAl2XPSNXRb4AkQIAAAQIECBAgsFgFdj+aPA01e3ma1U3bd8WO28djx87xSCli1crlsfLQZXHsUSt6a28qnZpGNl/S22KrCBCYq4BAZ65y9i0pgdyqt3/zq07T9KdSdfRVSwpDswQIECBAgAABAgMn0Ounc/7fD++Iq667bdr+jlx1cJz8hDVxyEFDM/X/xVQdff5Mi/ycAIH5CQh05udn9xIRyK1Nz43IX9yn3am4Z+jE9JTP/XCJMGiTAAECBAgQIEBgQAW6/APlfR194V9u6Km7Z596TBxycJdQJ8U9kcaPTmvP39FTQYsIEJiTgEBnTmw2LUWB3Kpvjoj6fb2n9M40vPndS9FCzwQIECBAgAABAoMjkJtnnBypcmm3E2/97vb4yU2/6qmpo1YfHKcNH9V9bU4vTLXN5/dU0CICBOYkINCZE5tNS1Egbz3jt2Ko8t3dvae4Jg2PPnopOuiZAAECBAgQIEBgsARya+N7ItLbO5365u13x0Xb2k8y7/31uBMOj5OOP7zLhvzeVN3yZ71XtJIAgdkKCHRmK2b9khbIzY3vi5TeFpFflqpbPrOkMTRPgAABAgQIECAwEAJ5rP7xyPHqToe99ic74/IfzO7bUcccuSJOedIDO/ef4hNpePQPBwLIIQkMqIBAZ0AH59gHRiBf/8pDYvud56fq6DMPzAlclQABAgQIECBAgMDsBHKz/uVI8exOuxpXbY8f39jb163urdG+h077XjodXzm+kmqjz5ndSa0mQGA2AgKd2WhZSyAi8tiLHpGGz/sRDAIECBAgQIAAAQKDIJCb9a9EitM7nXXrVdvjJ7MNdA4aimc/rWug89VUG+0YIg2CmzMSWOwCAp3FPiHnI0CAAAECBAgQIECAwDwEcqv+DxHxyk4lfvCjO+LKa6d/VHmnPUevOSROXXtkt1N9KlVHXzWPY9tKgMAMAgIdbxECBAgQIECAAAECBAgULJBb9fdHxFs6tfizW+6Kb1/xy1kJPPoRh8UTHnlEtz3/LVVH3zqrohYTIDArAYHOrLgsJkCAAAECBAgQIECAwGAJ5NbG50SkL3U79f9t3RK/2HF3T40dtLwSv/+UB8fByyvd1r8qVUc/1VNBiwgQmJOAQGdObDYRIECAAAECBAgQIEBgcARyq/7TiDi204l33TMZX7no5z019NvVo+LIVQd3X1sZOj6t/dwPeypoEQECcxIQ6MyJzSYCBAgQIECAAAECBAgMjkBubvrbSPn13U686+7JaN8g+ZZbp/+kzrKhSjz5MaviEccc2r3xHN9JtdH1g6PjpAQGU0CgM5hzc2oCBAgQIECAAAECBAj0LJBb9WpENHvZ8L3rb48dt4/HrXfcs3v56sMOisMesCxOfOjKOPSQoZlLpHxmGt7yuZkXWkGAwHwEBDrz0bOXAAECBAgQIECAAAECAyKQW/VWRAwv6HFzXJVqo49f0GsoToDAbgGBjjcCAQIECBAgQIAAAQIEloBAbtVfGBHnLWirOV6XaqMfXtBrKE6AgEDHe4AAAQIECBAgQIAAAQJLSSA3N/5TpHTmAvX8jVQdfcYC1VaWAIF9BHxCx1uCAAECBAgQIECAAAECS0Qgf6u+Ig6On0TEA/ve8lQ8No2MXt33ugoSIDCtgEDHG4MAAQIECBAgQIAAAQJLSCC36q+NiI/2ueX3pOroO/pcUzkCBLoICHS8PQgQIECAAAECBAgQILDEBHKrflFEnNqXtnP7Ez+rT0y1c8f7Uk8RAgR6EhDo9MRkEQECBAgQIECAAAECBMoRyFs3/W4M5a/3paOUXp2GN3+yL7UUIUCgZwGBTs9UFhIgQIAAAQIECBAgQKAcgdzc9OlI+d/Pq6MUF6Th0Q3zqmEzAQJzEhDozInNJgIECBAgQIAAAQIECAy2QN76ohNiaOjaiJj73wun8oY0suWCwZZwegKDKTD3X7iD2a9TEyBAgAABAgQIECBAgMAegdza+K6IdPbcQPInU3XLq+e21y4CBOYrINCZr6D9BAgQIECAAAECBAgQGGCB3Kq3P6Vz4qxayDHR3pNqoz+e1T6LCRDom4BAp2+UChEgQIAAAQIECBAgQGDwBHKj/vKoxD/O8uTvSNXR98xyj+UECPRRQKDTR0ylCBAgQIAAAQIECBAgMIgCuVn/P5Hi93o8+9WpOvrYHtdaRoDAAgkIdBYIVlkCBAgQIECAAAECBAgMikDetvGUmEqX9HTelF6Shjd/tqe1FhEgsGACAp0Fo1WYAAECBAgQIECAAAECgyOQW5s+EpHP6nriFF9Lw6OnD05XTkqgXAGBTrmz1RkBAgQIECBAgAABAgR6Fshb6w+OobguIg7tuClPrU+1L3yn56IWEiCwYAICnQWjVZgAAQIECBAgQIAAAQKDJZBb9bdExPunP3X+UKpu+c+D1ZHTEihXQKBT7mx1RoAAAQIECBAgQIAAgVkL5Gb9ykjx+H023h4pHpmGR2+ZdUEbCBBYEAGBzoKwKkqAAAECBAgQIECAAIHBFMhjm86InLfc7/Qp3pyGR88ZzI6cmkCZAgKdMueqKwIECBAgQIAAAQIECMxZII/Vz48cz99dIMVlaXh07ZyL2UiAwIIICHQWhFVRAgQIECBAgAABAgQIDK5AbpyxNiqVsd0d5PTCVNt8/uB24+QEyhQQ6JQ5V10RIECAAAECBAgQIEBgXgK5tfGciPSIVB09Y16FbCZAYEEEBDoLwqooAQIECBAgQIAAAQIEBlsgN+tHRJp6RKp+4YrB7sTpCZ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YQ6BQ8XK0RIECAAAECBAgQIECAAAECZQoIdMqcq64IECBAgAABAgQIECBAgACBggUEOgUPV2sECBAgQIAAAQIECBAgQIBAmQICnTLnqisCBAgQIECAAAECBAgQIECgYAGBTsHD1RoBAgQIECBAgAABAgQIECBQpoBAp8y56ooAAQIECBAgQIAAAQIECBAoWECgU/BwtUaAAAECBAgQIECAAAECBAiUKSDQKXOuuiJAgAABAgQIECBAgAABAgQKFhDoFDxcrREgQIAAAQIECBAgQIAAAQJlCgh0ypyrrggQIECAAAECBAgQIECAAIGCBQQ6BQ9XawQIECBAgAABAgQIECBAgECZAgKdMueqKwIECBAgQIAAAQIECBAgQKBgAYFOwcPVGgECBAgQIECAAAECBAgQIFCmgECnzLnqigABAgQIECBAgAABAgQIEChYQKBT8HC1RoAAAQIECBAgQIAAAQIECJQpINApc666IkCAAAECBAgQIECAAAECBAoWEOgUPFytESBAgAABAgQIECBAgAABAmUKCHTKnKuuCBAgQIAAAQIECBAgQIAAgYIFBDoFD1drBAgQIECAAAECBAgQIECAQJkCAp0y56orAgQIECBAgAABAgQIECBAoGABgU7Bw9UaAQIECBAgQIAAAQIECBAgUKaAQKfMueqKAAECBAgQIECAAAECBAgQKFhAoFPwcLVGgAABAgQIECBAgAABAgQIlCkg0ClzrroiQIAAAQIECBAgQIAAAQIEChb4/9LOcJv7k0tDAAAAAElFTkSuQmCC"/>
          <p:cNvSpPr>
            <a:spLocks noChangeAspect="1" noChangeArrowheads="1"/>
          </p:cNvSpPr>
          <p:nvPr/>
        </p:nvSpPr>
        <p:spPr bwMode="auto">
          <a:xfrm>
            <a:off x="1830387" y="7938"/>
            <a:ext cx="1897057" cy="1897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Arial" pitchFamily="34" charset="0"/>
            </a:endParaRPr>
          </a:p>
        </p:txBody>
      </p:sp>
      <p:sp>
        <p:nvSpPr>
          <p:cNvPr id="5" name="Title 4"/>
          <p:cNvSpPr>
            <a:spLocks noGrp="1"/>
          </p:cNvSpPr>
          <p:nvPr>
            <p:ph type="title"/>
          </p:nvPr>
        </p:nvSpPr>
        <p:spPr/>
        <p:txBody>
          <a:bodyPr/>
          <a:lstStyle/>
          <a:p>
            <a:r>
              <a:rPr lang="en-US" dirty="0"/>
              <a:t> </a:t>
            </a:r>
          </a:p>
        </p:txBody>
      </p:sp>
      <p:sp>
        <p:nvSpPr>
          <p:cNvPr id="8" name="Title 1"/>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a:solidFill>
                  <a:srgbClr val="FFFFFF"/>
                </a:solidFill>
                <a:latin typeface="Arial"/>
                <a:cs typeface="Arial"/>
              </a:rPr>
              <a:t>5.1 Introduction</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
        <p:nvSpPr>
          <p:cNvPr id="6" name="Content Placeholder 5"/>
          <p:cNvSpPr>
            <a:spLocks noGrp="1"/>
          </p:cNvSpPr>
          <p:nvPr>
            <p:ph idx="1"/>
          </p:nvPr>
        </p:nvSpPr>
        <p:spPr/>
        <p:txBody>
          <a:bodyPr/>
          <a:lstStyle/>
          <a:p>
            <a:r>
              <a:rPr lang="en-US" dirty="0"/>
              <a:t>Language is central to daily human existence. It is the principal means by which we conduct our social lives.</a:t>
            </a:r>
          </a:p>
          <a:p>
            <a:r>
              <a:rPr lang="en-US" dirty="0"/>
              <a:t>It is the tool we use to plan our lives, remember our past, and express our cultural identities.</a:t>
            </a:r>
          </a:p>
          <a:p>
            <a:r>
              <a:rPr lang="en-US" dirty="0"/>
              <a:t>Language is embedded in cultural practices and, at the same time, symbolizes cultural reality itself.</a:t>
            </a:r>
          </a:p>
        </p:txBody>
      </p:sp>
    </p:spTree>
    <p:extLst>
      <p:ext uri="{BB962C8B-B14F-4D97-AF65-F5344CB8AC3E}">
        <p14:creationId xmlns:p14="http://schemas.microsoft.com/office/powerpoint/2010/main" val="215008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2443-FE11-4789-BB27-B0BF570D20A1}"/>
              </a:ext>
            </a:extLst>
          </p:cNvPr>
          <p:cNvSpPr>
            <a:spLocks noGrp="1"/>
          </p:cNvSpPr>
          <p:nvPr>
            <p:ph type="title"/>
          </p:nvPr>
        </p:nvSpPr>
        <p:spPr/>
        <p:txBody>
          <a:bodyPr/>
          <a:lstStyle/>
          <a:p>
            <a:r>
              <a:rPr lang="en-US" dirty="0"/>
              <a:t>How are languages related.</a:t>
            </a:r>
          </a:p>
        </p:txBody>
      </p:sp>
      <p:sp>
        <p:nvSpPr>
          <p:cNvPr id="3" name="Content Placeholder 2">
            <a:extLst>
              <a:ext uri="{FF2B5EF4-FFF2-40B4-BE49-F238E27FC236}">
                <a16:creationId xmlns:a16="http://schemas.microsoft.com/office/drawing/2014/main" id="{D410A545-E63D-4291-9411-61B7B2FF9FCA}"/>
              </a:ext>
            </a:extLst>
          </p:cNvPr>
          <p:cNvSpPr>
            <a:spLocks noGrp="1"/>
          </p:cNvSpPr>
          <p:nvPr>
            <p:ph idx="1"/>
          </p:nvPr>
        </p:nvSpPr>
        <p:spPr/>
        <p:txBody>
          <a:bodyPr/>
          <a:lstStyle/>
          <a:p>
            <a:r>
              <a:rPr lang="en-US" dirty="0"/>
              <a:t>Family (e.g. Indo-European, distantly related)</a:t>
            </a:r>
          </a:p>
          <a:p>
            <a:pPr lvl="1"/>
            <a:r>
              <a:rPr lang="en-US" dirty="0"/>
              <a:t>Branch (e.g. Germanic)</a:t>
            </a:r>
          </a:p>
          <a:p>
            <a:pPr lvl="2"/>
            <a:r>
              <a:rPr lang="en-US" dirty="0"/>
              <a:t>Subgroup (e.g. West Germanic)</a:t>
            </a:r>
          </a:p>
          <a:p>
            <a:pPr lvl="3"/>
            <a:r>
              <a:rPr lang="en-US" dirty="0"/>
              <a:t>English</a:t>
            </a:r>
          </a:p>
          <a:p>
            <a:pPr lvl="4"/>
            <a:r>
              <a:rPr lang="en-US" dirty="0"/>
              <a:t>Dialect (e.g. American English)</a:t>
            </a:r>
          </a:p>
        </p:txBody>
      </p:sp>
    </p:spTree>
    <p:extLst>
      <p:ext uri="{BB962C8B-B14F-4D97-AF65-F5344CB8AC3E}">
        <p14:creationId xmlns:p14="http://schemas.microsoft.com/office/powerpoint/2010/main" val="372439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51DEC8-C21F-4988-81ED-1D919538C957}"/>
              </a:ext>
            </a:extLst>
          </p:cNvPr>
          <p:cNvPicPr>
            <a:picLocks noChangeAspect="1"/>
          </p:cNvPicPr>
          <p:nvPr/>
        </p:nvPicPr>
        <p:blipFill>
          <a:blip r:embed="rId2"/>
          <a:stretch>
            <a:fillRect/>
          </a:stretch>
        </p:blipFill>
        <p:spPr>
          <a:xfrm>
            <a:off x="1979612" y="1066800"/>
            <a:ext cx="6867525" cy="3771900"/>
          </a:xfrm>
          <a:prstGeom prst="rect">
            <a:avLst/>
          </a:prstGeom>
        </p:spPr>
      </p:pic>
      <p:sp>
        <p:nvSpPr>
          <p:cNvPr id="3" name="Title 1">
            <a:extLst>
              <a:ext uri="{FF2B5EF4-FFF2-40B4-BE49-F238E27FC236}">
                <a16:creationId xmlns:a16="http://schemas.microsoft.com/office/drawing/2014/main" id="{1533D4C5-A3C6-426A-AF8F-2D5860B88E61}"/>
              </a:ext>
            </a:extLst>
          </p:cNvPr>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a:solidFill>
                  <a:srgbClr val="FFFFFF"/>
                </a:solidFill>
                <a:latin typeface="Arial"/>
                <a:cs typeface="Arial"/>
              </a:rPr>
              <a:t>5.2 Language and its Relationship to Culture</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
        <p:nvSpPr>
          <p:cNvPr id="4" name="TextBox 3">
            <a:extLst>
              <a:ext uri="{FF2B5EF4-FFF2-40B4-BE49-F238E27FC236}">
                <a16:creationId xmlns:a16="http://schemas.microsoft.com/office/drawing/2014/main" id="{1BE75314-007C-427E-AAF4-1571181CE096}"/>
              </a:ext>
            </a:extLst>
          </p:cNvPr>
          <p:cNvSpPr txBox="1"/>
          <p:nvPr/>
        </p:nvSpPr>
        <p:spPr>
          <a:xfrm>
            <a:off x="531813" y="5030176"/>
            <a:ext cx="9906000" cy="923330"/>
          </a:xfrm>
          <a:prstGeom prst="rect">
            <a:avLst/>
          </a:prstGeom>
          <a:noFill/>
        </p:spPr>
        <p:txBody>
          <a:bodyPr wrap="square" rtlCol="0">
            <a:spAutoFit/>
          </a:bodyPr>
          <a:lstStyle/>
          <a:p>
            <a:r>
              <a:rPr lang="en-US" dirty="0"/>
              <a:t>Language is a component of culture.  Different groups may identify very closely with a language, e.g. the Basques in Spain, or the relationship may be less immediate, as we see in the Cajuns of Louisiana, most of whom no longer speak French.</a:t>
            </a:r>
          </a:p>
        </p:txBody>
      </p:sp>
    </p:spTree>
    <p:extLst>
      <p:ext uri="{BB962C8B-B14F-4D97-AF65-F5344CB8AC3E}">
        <p14:creationId xmlns:p14="http://schemas.microsoft.com/office/powerpoint/2010/main" val="180407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459817-4C9D-45FD-B115-294AB4FE3564}"/>
              </a:ext>
            </a:extLst>
          </p:cNvPr>
          <p:cNvPicPr>
            <a:picLocks noChangeAspect="1"/>
          </p:cNvPicPr>
          <p:nvPr/>
        </p:nvPicPr>
        <p:blipFill>
          <a:blip r:embed="rId2"/>
          <a:stretch>
            <a:fillRect/>
          </a:stretch>
        </p:blipFill>
        <p:spPr>
          <a:xfrm>
            <a:off x="1946274" y="833437"/>
            <a:ext cx="8296275" cy="5191125"/>
          </a:xfrm>
          <a:prstGeom prst="rect">
            <a:avLst/>
          </a:prstGeom>
        </p:spPr>
      </p:pic>
      <p:sp>
        <p:nvSpPr>
          <p:cNvPr id="3" name="Title 1">
            <a:extLst>
              <a:ext uri="{FF2B5EF4-FFF2-40B4-BE49-F238E27FC236}">
                <a16:creationId xmlns:a16="http://schemas.microsoft.com/office/drawing/2014/main" id="{B4FBBF73-CC68-4D38-B34C-1724927CB546}"/>
              </a:ext>
            </a:extLst>
          </p:cNvPr>
          <p:cNvSpPr txBox="1">
            <a:spLocks/>
          </p:cNvSpPr>
          <p:nvPr/>
        </p:nvSpPr>
        <p:spPr bwMode="auto">
          <a:xfrm>
            <a:off x="379413" y="312739"/>
            <a:ext cx="11430000" cy="525461"/>
          </a:xfrm>
          <a:prstGeom prst="rect">
            <a:avLst/>
          </a:prstGeom>
          <a:solidFill>
            <a:srgbClr val="2856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algn="l" rtl="0" eaLnBrk="0" fontAlgn="base" hangingPunct="0">
              <a:spcBef>
                <a:spcPct val="40000"/>
              </a:spcBef>
              <a:spcAft>
                <a:spcPct val="0"/>
              </a:spcAft>
              <a:defRPr sz="3200" b="1">
                <a:solidFill>
                  <a:schemeClr val="bg2"/>
                </a:solidFill>
                <a:latin typeface="+mj-lt"/>
                <a:ea typeface="+mj-ea"/>
                <a:cs typeface="+mj-cs"/>
              </a:defRPr>
            </a:lvl1pPr>
            <a:lvl2pPr algn="l" rtl="0" eaLnBrk="0" fontAlgn="base" hangingPunct="0">
              <a:spcBef>
                <a:spcPct val="40000"/>
              </a:spcBef>
              <a:spcAft>
                <a:spcPct val="0"/>
              </a:spcAft>
              <a:defRPr sz="3200" b="1">
                <a:solidFill>
                  <a:schemeClr val="bg2"/>
                </a:solidFill>
                <a:latin typeface="Arial" pitchFamily="34" charset="0"/>
                <a:cs typeface="Arial" pitchFamily="34" charset="0"/>
              </a:defRPr>
            </a:lvl2pPr>
            <a:lvl3pPr algn="l" rtl="0" eaLnBrk="0" fontAlgn="base" hangingPunct="0">
              <a:spcBef>
                <a:spcPct val="40000"/>
              </a:spcBef>
              <a:spcAft>
                <a:spcPct val="0"/>
              </a:spcAft>
              <a:defRPr sz="3200" b="1">
                <a:solidFill>
                  <a:schemeClr val="bg2"/>
                </a:solidFill>
                <a:latin typeface="Arial" pitchFamily="34" charset="0"/>
                <a:cs typeface="Arial" pitchFamily="34" charset="0"/>
              </a:defRPr>
            </a:lvl3pPr>
            <a:lvl4pPr algn="l" rtl="0" eaLnBrk="0" fontAlgn="base" hangingPunct="0">
              <a:spcBef>
                <a:spcPct val="40000"/>
              </a:spcBef>
              <a:spcAft>
                <a:spcPct val="0"/>
              </a:spcAft>
              <a:defRPr sz="3200" b="1">
                <a:solidFill>
                  <a:schemeClr val="bg2"/>
                </a:solidFill>
                <a:latin typeface="Arial" pitchFamily="34" charset="0"/>
                <a:cs typeface="Arial" pitchFamily="34" charset="0"/>
              </a:defRPr>
            </a:lvl4pPr>
            <a:lvl5pPr algn="l" rtl="0" eaLnBrk="0" fontAlgn="base" hangingPunct="0">
              <a:spcBef>
                <a:spcPct val="40000"/>
              </a:spcBef>
              <a:spcAft>
                <a:spcPct val="0"/>
              </a:spcAft>
              <a:defRPr sz="3200" b="1">
                <a:solidFill>
                  <a:schemeClr val="bg2"/>
                </a:solidFill>
                <a:latin typeface="Arial" pitchFamily="34" charset="0"/>
                <a:cs typeface="Arial" pitchFamily="34" charset="0"/>
              </a:defRPr>
            </a:lvl5pPr>
            <a:lvl6pPr marL="457200" algn="l" rtl="0" fontAlgn="base">
              <a:spcBef>
                <a:spcPct val="40000"/>
              </a:spcBef>
              <a:spcAft>
                <a:spcPct val="0"/>
              </a:spcAft>
              <a:defRPr sz="3200" b="1">
                <a:solidFill>
                  <a:schemeClr val="bg2"/>
                </a:solidFill>
                <a:latin typeface="Arial" pitchFamily="34" charset="0"/>
                <a:cs typeface="Arial" pitchFamily="34" charset="0"/>
              </a:defRPr>
            </a:lvl6pPr>
            <a:lvl7pPr marL="914400" algn="l" rtl="0" fontAlgn="base">
              <a:spcBef>
                <a:spcPct val="40000"/>
              </a:spcBef>
              <a:spcAft>
                <a:spcPct val="0"/>
              </a:spcAft>
              <a:defRPr sz="3200" b="1">
                <a:solidFill>
                  <a:schemeClr val="bg2"/>
                </a:solidFill>
                <a:latin typeface="Arial" pitchFamily="34" charset="0"/>
                <a:cs typeface="Arial" pitchFamily="34" charset="0"/>
              </a:defRPr>
            </a:lvl7pPr>
            <a:lvl8pPr marL="1371600" algn="l" rtl="0" fontAlgn="base">
              <a:spcBef>
                <a:spcPct val="40000"/>
              </a:spcBef>
              <a:spcAft>
                <a:spcPct val="0"/>
              </a:spcAft>
              <a:defRPr sz="3200" b="1">
                <a:solidFill>
                  <a:schemeClr val="bg2"/>
                </a:solidFill>
                <a:latin typeface="Arial" pitchFamily="34" charset="0"/>
                <a:cs typeface="Arial" pitchFamily="34" charset="0"/>
              </a:defRPr>
            </a:lvl8pPr>
            <a:lvl9pPr marL="1828800" algn="l" rtl="0" fontAlgn="base">
              <a:spcBef>
                <a:spcPct val="40000"/>
              </a:spcBef>
              <a:spcAft>
                <a:spcPct val="0"/>
              </a:spcAft>
              <a:defRPr sz="3200" b="1">
                <a:solidFill>
                  <a:schemeClr val="bg2"/>
                </a:solidFill>
                <a:latin typeface="Arial" pitchFamily="34" charset="0"/>
                <a:cs typeface="Arial" pitchFamily="34" charset="0"/>
              </a:defRPr>
            </a:lvl9pPr>
          </a:lstStyle>
          <a:p>
            <a:pPr lvl="0"/>
            <a:r>
              <a:rPr lang="en-US" sz="3000" kern="0" dirty="0">
                <a:solidFill>
                  <a:srgbClr val="FFFFFF"/>
                </a:solidFill>
                <a:latin typeface="Arial"/>
                <a:cs typeface="Arial"/>
              </a:rPr>
              <a:t>5.3 Classification and Distribution of Languages</a:t>
            </a:r>
            <a:endParaRPr kumimoji="0" lang="en-US" sz="3000" b="1" i="0" u="none" strike="noStrike" kern="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385231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95B77F-378A-4642-A440-D5BA5ABBAA4E}"/>
              </a:ext>
            </a:extLst>
          </p:cNvPr>
          <p:cNvPicPr>
            <a:picLocks noChangeAspect="1"/>
          </p:cNvPicPr>
          <p:nvPr/>
        </p:nvPicPr>
        <p:blipFill>
          <a:blip r:embed="rId2"/>
          <a:stretch>
            <a:fillRect/>
          </a:stretch>
        </p:blipFill>
        <p:spPr>
          <a:xfrm>
            <a:off x="2132012" y="339204"/>
            <a:ext cx="7329488" cy="6179592"/>
          </a:xfrm>
          <a:prstGeom prst="rect">
            <a:avLst/>
          </a:prstGeom>
        </p:spPr>
      </p:pic>
    </p:spTree>
    <p:extLst>
      <p:ext uri="{BB962C8B-B14F-4D97-AF65-F5344CB8AC3E}">
        <p14:creationId xmlns:p14="http://schemas.microsoft.com/office/powerpoint/2010/main" val="66817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62CEA9-9371-40BE-8C21-368439E087BF}"/>
              </a:ext>
            </a:extLst>
          </p:cNvPr>
          <p:cNvPicPr>
            <a:picLocks noChangeAspect="1"/>
          </p:cNvPicPr>
          <p:nvPr/>
        </p:nvPicPr>
        <p:blipFill>
          <a:blip r:embed="rId2"/>
          <a:stretch>
            <a:fillRect/>
          </a:stretch>
        </p:blipFill>
        <p:spPr>
          <a:xfrm>
            <a:off x="2141537" y="304800"/>
            <a:ext cx="7905750" cy="6181725"/>
          </a:xfrm>
          <a:prstGeom prst="rect">
            <a:avLst/>
          </a:prstGeom>
        </p:spPr>
      </p:pic>
    </p:spTree>
    <p:extLst>
      <p:ext uri="{BB962C8B-B14F-4D97-AF65-F5344CB8AC3E}">
        <p14:creationId xmlns:p14="http://schemas.microsoft.com/office/powerpoint/2010/main" val="379684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1_Pearson_green">
  <a:themeElements>
    <a:clrScheme name="Pearson_green 2">
      <a:dk1>
        <a:srgbClr val="000000"/>
      </a:dk1>
      <a:lt1>
        <a:srgbClr val="FBF5EA"/>
      </a:lt1>
      <a:dk2>
        <a:srgbClr val="008B5D"/>
      </a:dk2>
      <a:lt2>
        <a:srgbClr val="FFFFFF"/>
      </a:lt2>
      <a:accent1>
        <a:srgbClr val="008B5D"/>
      </a:accent1>
      <a:accent2>
        <a:srgbClr val="33A27D"/>
      </a:accent2>
      <a:accent3>
        <a:srgbClr val="FDF9F3"/>
      </a:accent3>
      <a:accent4>
        <a:srgbClr val="000000"/>
      </a:accent4>
      <a:accent5>
        <a:srgbClr val="AAC4B6"/>
      </a:accent5>
      <a:accent6>
        <a:srgbClr val="2D9271"/>
      </a:accent6>
      <a:hlink>
        <a:srgbClr val="4CAE8E"/>
      </a:hlink>
      <a:folHlink>
        <a:srgbClr val="66B99E"/>
      </a:folHlink>
    </a:clrScheme>
    <a:fontScheme name="Pearson_gre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Pearson_green 1">
        <a:dk1>
          <a:srgbClr val="000000"/>
        </a:dk1>
        <a:lt1>
          <a:srgbClr val="FBF5EA"/>
        </a:lt1>
        <a:dk2>
          <a:srgbClr val="008B5D"/>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green 2">
        <a:dk1>
          <a:srgbClr val="000000"/>
        </a:dk1>
        <a:lt1>
          <a:srgbClr val="FBF5EA"/>
        </a:lt1>
        <a:dk2>
          <a:srgbClr val="008B5D"/>
        </a:dk2>
        <a:lt2>
          <a:srgbClr val="FFFFFF"/>
        </a:lt2>
        <a:accent1>
          <a:srgbClr val="008B5D"/>
        </a:accent1>
        <a:accent2>
          <a:srgbClr val="33A27D"/>
        </a:accent2>
        <a:accent3>
          <a:srgbClr val="FDF9F3"/>
        </a:accent3>
        <a:accent4>
          <a:srgbClr val="000000"/>
        </a:accent4>
        <a:accent5>
          <a:srgbClr val="AAC4B6"/>
        </a:accent5>
        <a:accent6>
          <a:srgbClr val="2D9271"/>
        </a:accent6>
        <a:hlink>
          <a:srgbClr val="4CAE8E"/>
        </a:hlink>
        <a:folHlink>
          <a:srgbClr val="66B99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4.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4ED80E12-3BE9-4746-820E-FFB249F467F2}">
  <ds:schemaRefs>
    <ds:schemaRef ds:uri="http://schemas.microsoft.com/office/2006/metadata/properties"/>
    <ds:schemaRef ds:uri="4873beb7-5857-4685-be1f-d57550cc96cc"/>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141</TotalTime>
  <Words>706</Words>
  <Application>Microsoft Office PowerPoint</Application>
  <PresentationFormat>Custom</PresentationFormat>
  <Paragraphs>69</Paragraphs>
  <Slides>16</Slides>
  <Notes>3</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Books Classic 16x9</vt:lpstr>
      <vt:lpstr>1_Pearson_green</vt:lpstr>
      <vt:lpstr>1_Books Classic 16x9</vt:lpstr>
      <vt:lpstr>Chapter 5</vt:lpstr>
      <vt:lpstr>Chapter 5:  Language</vt:lpstr>
      <vt:lpstr>Chapter 5: Language</vt:lpstr>
      <vt:lpstr> </vt:lpstr>
      <vt:lpstr>How are languages related.</vt:lpstr>
      <vt:lpstr>PowerPoint Presentation</vt:lpstr>
      <vt:lpstr>PowerPoint Presentation</vt:lpstr>
      <vt:lpstr>PowerPoint Presentation</vt:lpstr>
      <vt:lpstr>PowerPoint Presentation</vt:lpstr>
      <vt:lpstr>PowerPoint Presentation</vt:lpstr>
      <vt:lpstr>Other languages in the United States</vt:lpstr>
      <vt:lpstr>The world’s language</vt:lpstr>
      <vt:lpstr> </vt:lpstr>
      <vt:lpstr> </vt:lpstr>
      <vt:lpstr>5.X Documentary Film List for Language</vt:lpstr>
      <vt:lpstr>Chapter 5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David Dorrell</dc:creator>
  <cp:lastModifiedBy>David Dorrell</cp:lastModifiedBy>
  <cp:revision>55</cp:revision>
  <dcterms:created xsi:type="dcterms:W3CDTF">2018-08-07T13:15:24Z</dcterms:created>
  <dcterms:modified xsi:type="dcterms:W3CDTF">2020-07-07T06:20:57Z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