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5" r:id="rId6"/>
    <p:sldId id="267" r:id="rId7"/>
    <p:sldId id="266" r:id="rId8"/>
    <p:sldId id="262" r:id="rId9"/>
    <p:sldId id="268" r:id="rId10"/>
    <p:sldId id="269" r:id="rId11"/>
    <p:sldId id="294" r:id="rId12"/>
    <p:sldId id="270" r:id="rId13"/>
    <p:sldId id="271" r:id="rId14"/>
    <p:sldId id="295" r:id="rId15"/>
    <p:sldId id="296" r:id="rId16"/>
    <p:sldId id="297" r:id="rId17"/>
    <p:sldId id="272" r:id="rId18"/>
    <p:sldId id="299" r:id="rId19"/>
    <p:sldId id="290" r:id="rId20"/>
    <p:sldId id="298" r:id="rId21"/>
    <p:sldId id="293" r:id="rId22"/>
    <p:sldId id="291" r:id="rId23"/>
    <p:sldId id="285" r:id="rId24"/>
    <p:sldId id="292" r:id="rId25"/>
    <p:sldId id="276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 varScale="1">
        <p:scale>
          <a:sx n="64" d="100"/>
          <a:sy n="64" d="100"/>
        </p:scale>
        <p:origin x="13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CD4EDA-EF78-491D-AB84-0600FDB7DBA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B4B552-9CC9-4C4B-8BE4-AA73C515518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4EDA-EF78-491D-AB84-0600FDB7DBA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B552-9CC9-4C4B-8BE4-AA73C515518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4EDA-EF78-491D-AB84-0600FDB7DBA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B552-9CC9-4C4B-8BE4-AA73C515518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4EDA-EF78-491D-AB84-0600FDB7DBA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B552-9CC9-4C4B-8BE4-AA73C51551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4EDA-EF78-491D-AB84-0600FDB7DBA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B552-9CC9-4C4B-8BE4-AA73C51551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4EDA-EF78-491D-AB84-0600FDB7DBA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B552-9CC9-4C4B-8BE4-AA73C51551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4EDA-EF78-491D-AB84-0600FDB7DBA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B552-9CC9-4C4B-8BE4-AA73C515518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4EDA-EF78-491D-AB84-0600FDB7DBA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B552-9CC9-4C4B-8BE4-AA73C515518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4EDA-EF78-491D-AB84-0600FDB7DBA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B552-9CC9-4C4B-8BE4-AA73C5155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4EDA-EF78-491D-AB84-0600FDB7DBA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B552-9CC9-4C4B-8BE4-AA73C5155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4EDA-EF78-491D-AB84-0600FDB7DBA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B552-9CC9-4C4B-8BE4-AA73C5155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DCD4EDA-EF78-491D-AB84-0600FDB7DBA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B4B552-9CC9-4C4B-8BE4-AA73C51551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objective:  Students will learn how to tell time.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8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14600"/>
            <a:ext cx="3995505" cy="2667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Il </a:t>
            </a:r>
            <a:r>
              <a:rPr lang="en-US" sz="5400" dirty="0" err="1" smtClean="0"/>
              <a:t>est</a:t>
            </a:r>
            <a:r>
              <a:rPr lang="en-US" sz="5400" dirty="0" smtClean="0"/>
              <a:t> </a:t>
            </a:r>
            <a:r>
              <a:rPr lang="en-US" sz="5400" dirty="0" err="1" smtClean="0"/>
              <a:t>onze</a:t>
            </a:r>
            <a:r>
              <a:rPr lang="en-US" sz="5400" dirty="0" smtClean="0"/>
              <a:t> </a:t>
            </a:r>
            <a:r>
              <a:rPr lang="en-US" sz="5400" dirty="0" err="1" smtClean="0"/>
              <a:t>heures</a:t>
            </a:r>
            <a:r>
              <a:rPr lang="en-US" sz="5400" dirty="0" smtClean="0"/>
              <a:t> et </a:t>
            </a:r>
            <a:r>
              <a:rPr lang="en-US" sz="5400" dirty="0" err="1" smtClean="0"/>
              <a:t>demie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8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quarter past the hour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8488" y="3124199"/>
            <a:ext cx="3803904" cy="29963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et quart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huit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i="1" dirty="0" smtClean="0"/>
              <a:t>et quart.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i="1" dirty="0" smtClean="0"/>
              <a:t>et quart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 quarter till the hour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6" y="3276600"/>
            <a:ext cx="3799728" cy="28407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 err="1" smtClean="0"/>
              <a:t>moins</a:t>
            </a:r>
            <a:r>
              <a:rPr lang="en-US" i="1" dirty="0" smtClean="0"/>
              <a:t> le quart </a:t>
            </a:r>
            <a:r>
              <a:rPr lang="en-US" dirty="0" smtClean="0"/>
              <a:t>(minus the quarter hour)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huit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i="1" dirty="0" err="1" smtClean="0"/>
              <a:t>moins</a:t>
            </a:r>
            <a:r>
              <a:rPr lang="en-US" i="1" dirty="0" smtClean="0"/>
              <a:t> le quart.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i="1" dirty="0" err="1" smtClean="0"/>
              <a:t>moins</a:t>
            </a:r>
            <a:r>
              <a:rPr lang="en-US" i="1" dirty="0" smtClean="0"/>
              <a:t> le quart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4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1" y="2514600"/>
            <a:ext cx="2667000" cy="2667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Il </a:t>
            </a:r>
            <a:r>
              <a:rPr lang="en-US" sz="5400" dirty="0" err="1" smtClean="0"/>
              <a:t>est</a:t>
            </a:r>
            <a:r>
              <a:rPr lang="en-US" sz="5400" dirty="0" smtClean="0"/>
              <a:t> </a:t>
            </a:r>
            <a:r>
              <a:rPr lang="en-US" sz="5400" dirty="0" err="1" smtClean="0"/>
              <a:t>trois</a:t>
            </a:r>
            <a:r>
              <a:rPr lang="en-US" sz="5400" dirty="0" smtClean="0"/>
              <a:t> </a:t>
            </a:r>
            <a:r>
              <a:rPr lang="en-US" sz="5400" dirty="0" err="1" smtClean="0"/>
              <a:t>heures</a:t>
            </a:r>
            <a:r>
              <a:rPr lang="en-US" sz="5400" dirty="0" smtClean="0"/>
              <a:t> </a:t>
            </a:r>
            <a:r>
              <a:rPr lang="en-US" sz="5400" dirty="0" err="1" smtClean="0"/>
              <a:t>moins</a:t>
            </a:r>
            <a:r>
              <a:rPr lang="en-US" sz="5400" dirty="0" smtClean="0"/>
              <a:t> le quart.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12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1" y="2514600"/>
            <a:ext cx="2667000" cy="2667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Il </a:t>
            </a:r>
            <a:r>
              <a:rPr lang="en-US" sz="5400" dirty="0" err="1" smtClean="0"/>
              <a:t>est</a:t>
            </a:r>
            <a:r>
              <a:rPr lang="en-US" sz="5400" dirty="0" smtClean="0"/>
              <a:t> dix </a:t>
            </a:r>
            <a:r>
              <a:rPr lang="en-US" sz="5400" dirty="0" err="1" smtClean="0"/>
              <a:t>heures</a:t>
            </a:r>
            <a:r>
              <a:rPr lang="en-US" sz="5400" dirty="0" smtClean="0"/>
              <a:t> </a:t>
            </a:r>
            <a:r>
              <a:rPr lang="en-US" sz="5400" dirty="0" err="1" smtClean="0"/>
              <a:t>moins</a:t>
            </a:r>
            <a:r>
              <a:rPr lang="en-US" sz="5400" dirty="0" smtClean="0"/>
              <a:t> le quart.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4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90600" y="2743200"/>
            <a:ext cx="3009583" cy="300958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Il </a:t>
            </a:r>
            <a:r>
              <a:rPr lang="en-US" sz="5400" dirty="0" err="1" smtClean="0"/>
              <a:t>est</a:t>
            </a:r>
            <a:r>
              <a:rPr lang="en-US" sz="5400" dirty="0" smtClean="0"/>
              <a:t> </a:t>
            </a:r>
            <a:r>
              <a:rPr lang="en-US" sz="5400" dirty="0" err="1" smtClean="0"/>
              <a:t>une</a:t>
            </a:r>
            <a:r>
              <a:rPr lang="en-US" sz="5400" dirty="0" smtClean="0"/>
              <a:t> </a:t>
            </a:r>
            <a:r>
              <a:rPr lang="en-US" sz="5400" dirty="0" err="1" smtClean="0"/>
              <a:t>heure</a:t>
            </a:r>
            <a:r>
              <a:rPr lang="en-US" sz="5400" dirty="0" smtClean="0"/>
              <a:t> et quart.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565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minutes after the hours</a:t>
            </a:r>
          </a:p>
          <a:p>
            <a:endParaRPr lang="en-US" dirty="0"/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trois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dirty="0" err="1" smtClean="0"/>
              <a:t>vingt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cinq </a:t>
            </a:r>
            <a:r>
              <a:rPr lang="en-US" dirty="0" err="1" smtClean="0"/>
              <a:t>heures</a:t>
            </a:r>
            <a:r>
              <a:rPr lang="en-US" dirty="0" smtClean="0"/>
              <a:t> dix-</a:t>
            </a:r>
            <a:r>
              <a:rPr lang="en-US" dirty="0" err="1" smtClean="0"/>
              <a:t>huit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minutes till the hour</a:t>
            </a:r>
          </a:p>
          <a:p>
            <a:endParaRPr lang="en-US" dirty="0"/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trois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vingt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cinq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dirty="0" err="1" smtClean="0"/>
              <a:t>moins</a:t>
            </a:r>
            <a:r>
              <a:rPr lang="en-US" dirty="0" smtClean="0"/>
              <a:t> dix-</a:t>
            </a:r>
            <a:r>
              <a:rPr lang="en-US" dirty="0" err="1" smtClean="0"/>
              <a:t>huit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Il </a:t>
            </a:r>
            <a:r>
              <a:rPr lang="en-US" sz="5400" dirty="0" err="1" smtClean="0"/>
              <a:t>est</a:t>
            </a:r>
            <a:r>
              <a:rPr lang="en-US" sz="5400" dirty="0" smtClean="0"/>
              <a:t> </a:t>
            </a:r>
            <a:r>
              <a:rPr lang="en-US" sz="5400" dirty="0" smtClean="0"/>
              <a:t>sept </a:t>
            </a:r>
            <a:r>
              <a:rPr lang="en-US" sz="5400" dirty="0" err="1" smtClean="0"/>
              <a:t>heures</a:t>
            </a:r>
            <a:r>
              <a:rPr lang="en-US" sz="5400" dirty="0" smtClean="0"/>
              <a:t> dix.</a:t>
            </a:r>
            <a:endParaRPr lang="en-US" sz="5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85800" y="2276475"/>
            <a:ext cx="3803650" cy="3803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32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1" y="2514600"/>
            <a:ext cx="2667000" cy="2667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Il </a:t>
            </a:r>
            <a:r>
              <a:rPr lang="en-US" sz="5400" dirty="0" err="1" smtClean="0"/>
              <a:t>est</a:t>
            </a:r>
            <a:r>
              <a:rPr lang="en-US" sz="5400" dirty="0" smtClean="0"/>
              <a:t> six </a:t>
            </a:r>
            <a:r>
              <a:rPr lang="en-US" sz="5400" dirty="0" err="1" smtClean="0"/>
              <a:t>heures</a:t>
            </a:r>
            <a:r>
              <a:rPr lang="en-US" sz="5400" dirty="0" smtClean="0"/>
              <a:t> </a:t>
            </a:r>
            <a:r>
              <a:rPr lang="en-US" sz="5400" dirty="0" err="1" smtClean="0"/>
              <a:t>moins</a:t>
            </a:r>
            <a:r>
              <a:rPr lang="en-US" sz="5400" dirty="0" smtClean="0"/>
              <a:t> </a:t>
            </a:r>
            <a:r>
              <a:rPr lang="en-US" sz="5400" dirty="0" err="1" smtClean="0"/>
              <a:t>vingt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49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9247" y="3200400"/>
            <a:ext cx="7745505" cy="2925762"/>
          </a:xfrm>
        </p:spPr>
        <p:txBody>
          <a:bodyPr/>
          <a:lstStyle/>
          <a:p>
            <a:pPr algn="ctr"/>
            <a:r>
              <a:rPr lang="en-US" dirty="0"/>
              <a:t>du </a:t>
            </a:r>
            <a:r>
              <a:rPr lang="en-US" dirty="0" err="1"/>
              <a:t>matin</a:t>
            </a:r>
            <a:endParaRPr lang="en-US" dirty="0"/>
          </a:p>
          <a:p>
            <a:pPr algn="ctr"/>
            <a:r>
              <a:rPr lang="en-US" dirty="0"/>
              <a:t>de </a:t>
            </a:r>
            <a:r>
              <a:rPr lang="en-US" dirty="0" err="1"/>
              <a:t>l’après</a:t>
            </a:r>
            <a:r>
              <a:rPr lang="en-US" dirty="0"/>
              <a:t>-midi</a:t>
            </a:r>
          </a:p>
          <a:p>
            <a:pPr algn="ctr"/>
            <a:r>
              <a:rPr lang="en-US" dirty="0"/>
              <a:t>du </a:t>
            </a:r>
            <a:r>
              <a:rPr lang="en-US" dirty="0" err="1"/>
              <a:t>soir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13078" y="2057400"/>
            <a:ext cx="7631675" cy="453270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À </a:t>
            </a: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heure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À sept </a:t>
            </a:r>
            <a:r>
              <a:rPr lang="en-US" sz="3600" dirty="0" err="1" smtClean="0"/>
              <a:t>heures</a:t>
            </a:r>
            <a:r>
              <a:rPr lang="en-US" sz="3600" dirty="0" smtClean="0"/>
              <a:t> du </a:t>
            </a:r>
            <a:r>
              <a:rPr lang="en-US" sz="3600" dirty="0" err="1" smtClean="0"/>
              <a:t>matin</a:t>
            </a:r>
            <a:r>
              <a:rPr lang="en-US" sz="3600" dirty="0" smtClean="0"/>
              <a:t>, je me </a:t>
            </a:r>
            <a:r>
              <a:rPr lang="en-US" sz="3600" dirty="0" err="1" smtClean="0"/>
              <a:t>réveille</a:t>
            </a:r>
            <a:r>
              <a:rPr lang="en-US" sz="3600" dirty="0" smtClean="0"/>
              <a:t> et </a:t>
            </a:r>
            <a:r>
              <a:rPr lang="fr-FR" sz="3600" dirty="0"/>
              <a:t>je nage à la </a:t>
            </a:r>
            <a:r>
              <a:rPr lang="fr-FR" sz="3600" dirty="0" smtClean="0"/>
              <a:t>piscine</a:t>
            </a:r>
            <a:r>
              <a:rPr lang="en-US" sz="3600" dirty="0" smtClean="0"/>
              <a:t>.  </a:t>
            </a:r>
          </a:p>
          <a:p>
            <a:endParaRPr lang="en-US" sz="3600" dirty="0"/>
          </a:p>
          <a:p>
            <a:r>
              <a:rPr lang="en-US" sz="3600" dirty="0" smtClean="0"/>
              <a:t>Il </a:t>
            </a:r>
            <a:r>
              <a:rPr lang="en-US" sz="3600" dirty="0" err="1" smtClean="0"/>
              <a:t>est</a:t>
            </a:r>
            <a:r>
              <a:rPr lang="en-US" sz="3600" dirty="0" smtClean="0"/>
              <a:t> sept </a:t>
            </a:r>
            <a:r>
              <a:rPr lang="en-US" sz="3600" dirty="0" err="1" smtClean="0"/>
              <a:t>heures</a:t>
            </a:r>
            <a:r>
              <a:rPr lang="en-US" sz="3600" dirty="0" smtClean="0"/>
              <a:t>.      </a:t>
            </a:r>
            <a:endParaRPr lang="en-US" sz="4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79189"/>
            <a:ext cx="3803650" cy="379822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63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9247" y="3200400"/>
            <a:ext cx="8673353" cy="2925762"/>
          </a:xfrm>
        </p:spPr>
        <p:txBody>
          <a:bodyPr/>
          <a:lstStyle/>
          <a:p>
            <a:pPr algn="ctr"/>
            <a:r>
              <a:rPr lang="en-US" dirty="0" smtClean="0"/>
              <a:t>11h50 = Il </a:t>
            </a:r>
            <a:r>
              <a:rPr lang="en-US" dirty="0" err="1" smtClean="0"/>
              <a:t>est</a:t>
            </a:r>
            <a:r>
              <a:rPr lang="en-US" dirty="0" smtClean="0"/>
              <a:t> midi </a:t>
            </a:r>
            <a:r>
              <a:rPr lang="en-US" dirty="0" err="1" smtClean="0"/>
              <a:t>moins</a:t>
            </a:r>
            <a:r>
              <a:rPr lang="en-US" dirty="0" smtClean="0"/>
              <a:t> dix </a:t>
            </a:r>
            <a:r>
              <a:rPr lang="en-US" i="1" dirty="0" smtClean="0"/>
              <a:t>du </a:t>
            </a:r>
            <a:r>
              <a:rPr lang="en-US" i="1" dirty="0" err="1" smtClean="0"/>
              <a:t>matin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1h15 = 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et quart </a:t>
            </a:r>
            <a:r>
              <a:rPr lang="en-US" dirty="0"/>
              <a:t>du </a:t>
            </a:r>
            <a:r>
              <a:rPr lang="en-US" dirty="0" err="1" smtClean="0"/>
              <a:t>matin</a:t>
            </a:r>
            <a:r>
              <a:rPr lang="en-US" dirty="0"/>
              <a:t> </a:t>
            </a:r>
            <a:r>
              <a:rPr lang="en-US" i="1" dirty="0" smtClean="0"/>
              <a:t>de </a:t>
            </a:r>
            <a:r>
              <a:rPr lang="en-US" i="1" dirty="0" err="1" smtClean="0"/>
              <a:t>l’après</a:t>
            </a:r>
            <a:r>
              <a:rPr lang="en-US" i="1" dirty="0" smtClean="0"/>
              <a:t>-midi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9h01 = 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neuf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i="1" dirty="0"/>
              <a:t>du </a:t>
            </a:r>
            <a:r>
              <a:rPr lang="en-US" i="1" dirty="0" err="1" smtClean="0"/>
              <a:t>soir</a:t>
            </a:r>
            <a:r>
              <a:rPr lang="en-US" i="1" dirty="0" smtClean="0"/>
              <a:t>.</a:t>
            </a:r>
            <a:endParaRPr lang="en-US" i="1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8479619" cy="32670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Parlons</a:t>
            </a:r>
            <a:r>
              <a:rPr lang="en-US" dirty="0" smtClean="0"/>
              <a:t> </a:t>
            </a:r>
            <a:r>
              <a:rPr lang="en-US" dirty="0" err="1" smtClean="0"/>
              <a:t>français</a:t>
            </a:r>
            <a:r>
              <a:rPr lang="en-US" dirty="0" smtClean="0"/>
              <a:t>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7924800" cy="59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3124200"/>
            <a:ext cx="7745505" cy="3001962"/>
          </a:xfrm>
        </p:spPr>
        <p:txBody>
          <a:bodyPr/>
          <a:lstStyle/>
          <a:p>
            <a:r>
              <a:rPr lang="en-US" dirty="0" smtClean="0"/>
              <a:t>16h30 = seize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dirty="0" err="1" smtClean="0"/>
              <a:t>trente</a:t>
            </a:r>
            <a:endParaRPr lang="en-US" dirty="0" smtClean="0"/>
          </a:p>
          <a:p>
            <a:r>
              <a:rPr lang="en-US" dirty="0" smtClean="0"/>
              <a:t>19h30 = dix-</a:t>
            </a:r>
            <a:r>
              <a:rPr lang="en-US" dirty="0" err="1" smtClean="0"/>
              <a:t>neuf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dirty="0" err="1" smtClean="0"/>
              <a:t>trente</a:t>
            </a:r>
            <a:endParaRPr lang="en-US" dirty="0" smtClean="0"/>
          </a:p>
          <a:p>
            <a:r>
              <a:rPr lang="en-US" dirty="0" smtClean="0"/>
              <a:t>21h55 = </a:t>
            </a:r>
            <a:r>
              <a:rPr lang="en-US" dirty="0" err="1" smtClean="0"/>
              <a:t>vingt</a:t>
            </a:r>
            <a:r>
              <a:rPr lang="en-US" dirty="0" smtClean="0"/>
              <a:t>-et-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dirty="0" err="1" smtClean="0"/>
              <a:t>cinquante</a:t>
            </a:r>
            <a:r>
              <a:rPr lang="en-US" dirty="0" smtClean="0"/>
              <a:t>-cinq</a:t>
            </a:r>
          </a:p>
          <a:p>
            <a:r>
              <a:rPr lang="en-US" dirty="0" smtClean="0"/>
              <a:t>11h45 =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dirty="0" err="1" smtClean="0"/>
              <a:t>quarante</a:t>
            </a:r>
            <a:r>
              <a:rPr lang="en-US" dirty="0" smtClean="0"/>
              <a:t>-cinq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6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139113" cy="3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71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-76200"/>
            <a:ext cx="6934200" cy="678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686800" cy="4785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2969942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trois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dirty="0" err="1" smtClean="0"/>
              <a:t>moins</a:t>
            </a:r>
            <a:r>
              <a:rPr lang="en-US" dirty="0" smtClean="0"/>
              <a:t> le quart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429000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à </a:t>
            </a: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heure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376199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TGV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70769" y="3761997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à </a:t>
            </a:r>
            <a:r>
              <a:rPr lang="en-US" dirty="0" err="1"/>
              <a:t>quinze</a:t>
            </a:r>
            <a:r>
              <a:rPr lang="en-US" dirty="0"/>
              <a:t> </a:t>
            </a:r>
            <a:r>
              <a:rPr lang="en-US" dirty="0" err="1"/>
              <a:t>heures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8458" y="4098471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ça</a:t>
            </a:r>
            <a:r>
              <a:rPr lang="en-US" dirty="0"/>
              <a:t> </a:t>
            </a:r>
            <a:r>
              <a:rPr lang="en-US" dirty="0" err="1"/>
              <a:t>va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7225" y="4098471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quinze</a:t>
            </a:r>
            <a:r>
              <a:rPr lang="en-US" dirty="0" smtClean="0"/>
              <a:t> minutes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2015" y="4408328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 revoir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76410" y="4737252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 revoir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À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À </a:t>
            </a:r>
            <a:r>
              <a:rPr lang="en-US" sz="3600" dirty="0" err="1" smtClean="0"/>
              <a:t>huit</a:t>
            </a:r>
            <a:r>
              <a:rPr lang="en-US" sz="3600" dirty="0" smtClean="0"/>
              <a:t> </a:t>
            </a:r>
            <a:r>
              <a:rPr lang="en-US" sz="3600" dirty="0" err="1" smtClean="0"/>
              <a:t>heures</a:t>
            </a:r>
            <a:r>
              <a:rPr lang="en-US" sz="3600" dirty="0"/>
              <a:t>, </a:t>
            </a:r>
            <a:r>
              <a:rPr lang="en-US" sz="3600" dirty="0" err="1"/>
              <a:t>j’écoute</a:t>
            </a:r>
            <a:r>
              <a:rPr lang="en-US" sz="3600" dirty="0"/>
              <a:t> de la </a:t>
            </a:r>
            <a:r>
              <a:rPr lang="en-US" sz="3600" dirty="0" err="1" smtClean="0"/>
              <a:t>musique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Il </a:t>
            </a:r>
            <a:r>
              <a:rPr lang="en-US" sz="3600" dirty="0" err="1" smtClean="0"/>
              <a:t>est</a:t>
            </a:r>
            <a:r>
              <a:rPr lang="en-US" sz="3600" dirty="0" smtClean="0"/>
              <a:t> </a:t>
            </a:r>
            <a:r>
              <a:rPr lang="en-US" sz="3600" dirty="0" err="1" smtClean="0"/>
              <a:t>huit</a:t>
            </a:r>
            <a:r>
              <a:rPr lang="en-US" sz="3600" dirty="0" smtClean="0"/>
              <a:t> </a:t>
            </a:r>
            <a:r>
              <a:rPr lang="en-US" sz="3600" dirty="0" err="1" smtClean="0"/>
              <a:t>heures</a:t>
            </a:r>
            <a:r>
              <a:rPr lang="en-US" sz="3600" dirty="0" smtClean="0"/>
              <a:t>.        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2349500"/>
            <a:ext cx="3657600" cy="3657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1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À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À </a:t>
            </a:r>
            <a:r>
              <a:rPr lang="en-US" sz="3600" dirty="0" err="1" smtClean="0"/>
              <a:t>neuf</a:t>
            </a:r>
            <a:r>
              <a:rPr lang="en-US" sz="3600" dirty="0" smtClean="0"/>
              <a:t> </a:t>
            </a:r>
            <a:r>
              <a:rPr lang="en-US" sz="3600" dirty="0" err="1" smtClean="0"/>
              <a:t>heures</a:t>
            </a:r>
            <a:r>
              <a:rPr lang="en-US" sz="3600" dirty="0" smtClean="0"/>
              <a:t> du </a:t>
            </a:r>
            <a:r>
              <a:rPr lang="en-US" sz="3600" dirty="0" err="1" smtClean="0"/>
              <a:t>matin</a:t>
            </a:r>
            <a:r>
              <a:rPr lang="en-US" sz="3600" dirty="0"/>
              <a:t>, je </a:t>
            </a:r>
            <a:r>
              <a:rPr lang="en-US" sz="3600" dirty="0" err="1"/>
              <a:t>regarde</a:t>
            </a:r>
            <a:r>
              <a:rPr lang="en-US" sz="3600" dirty="0"/>
              <a:t> la </a:t>
            </a:r>
            <a:r>
              <a:rPr lang="en-US" sz="3600" dirty="0" err="1"/>
              <a:t>télé</a:t>
            </a:r>
            <a:r>
              <a:rPr lang="en-US" sz="3600" dirty="0"/>
              <a:t>.</a:t>
            </a:r>
            <a:endParaRPr lang="en-US" sz="3600" dirty="0" smtClean="0"/>
          </a:p>
          <a:p>
            <a:r>
              <a:rPr lang="en-US" sz="3600" dirty="0" smtClean="0"/>
              <a:t>Il </a:t>
            </a:r>
            <a:r>
              <a:rPr lang="en-US" sz="3600" dirty="0" err="1" smtClean="0"/>
              <a:t>est</a:t>
            </a:r>
            <a:r>
              <a:rPr lang="en-US" sz="3600" dirty="0" smtClean="0"/>
              <a:t> </a:t>
            </a:r>
            <a:r>
              <a:rPr lang="en-US" sz="3600" dirty="0" err="1" smtClean="0"/>
              <a:t>neuf</a:t>
            </a:r>
            <a:r>
              <a:rPr lang="en-US" sz="3600" dirty="0" smtClean="0"/>
              <a:t> </a:t>
            </a:r>
            <a:r>
              <a:rPr lang="en-US" sz="3600" dirty="0" err="1" smtClean="0"/>
              <a:t>heures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85" y="2440035"/>
            <a:ext cx="3476530" cy="347653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24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2975976" cy="298926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Il </a:t>
            </a:r>
            <a:r>
              <a:rPr lang="en-US" sz="5400" dirty="0" err="1" smtClean="0"/>
              <a:t>est</a:t>
            </a:r>
            <a:r>
              <a:rPr lang="en-US" sz="5400" dirty="0" smtClean="0"/>
              <a:t> </a:t>
            </a:r>
            <a:r>
              <a:rPr lang="en-US" sz="5400" dirty="0" err="1" smtClean="0"/>
              <a:t>trois</a:t>
            </a:r>
            <a:r>
              <a:rPr lang="en-US" sz="5400" dirty="0" smtClean="0"/>
              <a:t> </a:t>
            </a:r>
            <a:r>
              <a:rPr lang="en-US" sz="5400" dirty="0" err="1" smtClean="0"/>
              <a:t>heures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4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93040"/>
            <a:ext cx="2975976" cy="247998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Il </a:t>
            </a:r>
            <a:r>
              <a:rPr lang="en-US" sz="5400" dirty="0" err="1" smtClean="0"/>
              <a:t>est</a:t>
            </a:r>
            <a:r>
              <a:rPr lang="en-US" sz="5400" dirty="0" smtClean="0"/>
              <a:t> dix </a:t>
            </a:r>
            <a:r>
              <a:rPr lang="en-US" sz="5400" dirty="0" err="1" smtClean="0"/>
              <a:t>heures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80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64795"/>
            <a:ext cx="2975976" cy="293647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Il </a:t>
            </a:r>
            <a:r>
              <a:rPr lang="en-US" sz="5400" dirty="0" err="1" smtClean="0"/>
              <a:t>est</a:t>
            </a:r>
            <a:r>
              <a:rPr lang="en-US" sz="5400" dirty="0" smtClean="0"/>
              <a:t> six </a:t>
            </a:r>
            <a:r>
              <a:rPr lang="en-US" sz="5400" dirty="0" err="1" smtClean="0"/>
              <a:t>heures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3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À </a:t>
            </a: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heure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À </a:t>
            </a:r>
            <a:r>
              <a:rPr lang="en-US" sz="3600" dirty="0" smtClean="0"/>
              <a:t>sept </a:t>
            </a:r>
            <a:r>
              <a:rPr lang="en-US" sz="3600" dirty="0" err="1" smtClean="0"/>
              <a:t>heures</a:t>
            </a:r>
            <a:r>
              <a:rPr lang="en-US" sz="3600" dirty="0" smtClean="0"/>
              <a:t> et </a:t>
            </a:r>
            <a:r>
              <a:rPr lang="en-US" sz="3600" dirty="0" err="1" smtClean="0"/>
              <a:t>demie</a:t>
            </a:r>
            <a:r>
              <a:rPr lang="en-US" sz="3600" dirty="0" smtClean="0"/>
              <a:t> du </a:t>
            </a:r>
            <a:r>
              <a:rPr lang="en-US" sz="3600" dirty="0" err="1" smtClean="0"/>
              <a:t>soir</a:t>
            </a:r>
            <a:r>
              <a:rPr lang="en-US" sz="3600" dirty="0" smtClean="0"/>
              <a:t>, </a:t>
            </a:r>
            <a:r>
              <a:rPr lang="en-US" sz="3600" dirty="0" smtClean="0"/>
              <a:t>je </a:t>
            </a:r>
            <a:r>
              <a:rPr lang="en-US" sz="3600" dirty="0" err="1" smtClean="0"/>
              <a:t>téléphone</a:t>
            </a:r>
            <a:r>
              <a:rPr lang="en-US" sz="3600" dirty="0" smtClean="0"/>
              <a:t> </a:t>
            </a:r>
            <a:r>
              <a:rPr lang="en-US" sz="3600" dirty="0"/>
              <a:t>à </a:t>
            </a:r>
            <a:r>
              <a:rPr lang="en-US" sz="3600" dirty="0" err="1"/>
              <a:t>mes</a:t>
            </a:r>
            <a:r>
              <a:rPr lang="en-US" sz="3600" dirty="0"/>
              <a:t> parents..</a:t>
            </a:r>
            <a:endParaRPr lang="en-US" sz="3600" dirty="0" smtClean="0"/>
          </a:p>
          <a:p>
            <a:r>
              <a:rPr lang="en-US" sz="3600" dirty="0" smtClean="0"/>
              <a:t>Il </a:t>
            </a:r>
            <a:r>
              <a:rPr lang="en-US" sz="3600" dirty="0" err="1" smtClean="0"/>
              <a:t>est</a:t>
            </a:r>
            <a:r>
              <a:rPr lang="en-US" sz="3600" dirty="0" smtClean="0"/>
              <a:t> sept </a:t>
            </a:r>
            <a:r>
              <a:rPr lang="en-US" sz="3600" dirty="0" err="1" smtClean="0"/>
              <a:t>heures</a:t>
            </a:r>
            <a:r>
              <a:rPr lang="en-US" sz="3600" dirty="0" smtClean="0"/>
              <a:t> et </a:t>
            </a:r>
            <a:r>
              <a:rPr lang="en-US" sz="3600" dirty="0" err="1" smtClean="0"/>
              <a:t>demie</a:t>
            </a:r>
            <a:r>
              <a:rPr lang="en-US" sz="3600" dirty="0" smtClean="0"/>
              <a:t>.  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52" y="2279189"/>
            <a:ext cx="3792796" cy="379822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9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72847"/>
            <a:ext cx="2975976" cy="112036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Il </a:t>
            </a:r>
            <a:r>
              <a:rPr lang="en-US" sz="5400" dirty="0" err="1" smtClean="0"/>
              <a:t>est</a:t>
            </a:r>
            <a:r>
              <a:rPr lang="en-US" sz="5400" dirty="0" smtClean="0"/>
              <a:t> sept </a:t>
            </a:r>
            <a:r>
              <a:rPr lang="en-US" sz="5400" dirty="0" err="1" smtClean="0"/>
              <a:t>heures</a:t>
            </a:r>
            <a:r>
              <a:rPr lang="en-US" sz="5400" dirty="0" smtClean="0"/>
              <a:t> et </a:t>
            </a:r>
            <a:r>
              <a:rPr lang="en-US" sz="5400" dirty="0" err="1" smtClean="0"/>
              <a:t>demie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5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14160</TotalTime>
  <Words>395</Words>
  <Application>Microsoft Office PowerPoint</Application>
  <PresentationFormat>On-screen Show (4:3)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Book Antiqua</vt:lpstr>
      <vt:lpstr>Wingdings</vt:lpstr>
      <vt:lpstr>Hardcover</vt:lpstr>
      <vt:lpstr>Quelle heure est-il?</vt:lpstr>
      <vt:lpstr>À quelle heure?</vt:lpstr>
      <vt:lpstr>À quelle heure?</vt:lpstr>
      <vt:lpstr>À quelle heure?</vt:lpstr>
      <vt:lpstr>Quelle heure est-il?</vt:lpstr>
      <vt:lpstr>Quelle heure est-il?</vt:lpstr>
      <vt:lpstr>Quelle heure est-il?</vt:lpstr>
      <vt:lpstr>À quelle heure?</vt:lpstr>
      <vt:lpstr>Quelle heure est-il?</vt:lpstr>
      <vt:lpstr>Quelle heure est-il?</vt:lpstr>
      <vt:lpstr>Quelle heure est-il?</vt:lpstr>
      <vt:lpstr>Quelle heure est-il?</vt:lpstr>
      <vt:lpstr>Quelle heure est-il?</vt:lpstr>
      <vt:lpstr>Quelle heure est-il?</vt:lpstr>
      <vt:lpstr>Quelle heure est-il?</vt:lpstr>
      <vt:lpstr>Quelle heure est-il?</vt:lpstr>
      <vt:lpstr>Quelle heure est-il?</vt:lpstr>
      <vt:lpstr>Quelle heure est-il?</vt:lpstr>
      <vt:lpstr>Quelle heure est-il?</vt:lpstr>
      <vt:lpstr>Quelle heure est-il?</vt:lpstr>
      <vt:lpstr>Parlons français!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Quelle heure est-il?</dc:title>
  <dc:creator>Beth Mauldin</dc:creator>
  <cp:lastModifiedBy>Beth Mauldin</cp:lastModifiedBy>
  <cp:revision>52</cp:revision>
  <dcterms:created xsi:type="dcterms:W3CDTF">2012-01-19T13:23:37Z</dcterms:created>
  <dcterms:modified xsi:type="dcterms:W3CDTF">2021-03-22T19:29:10Z</dcterms:modified>
</cp:coreProperties>
</file>