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0" r:id="rId4"/>
    <p:sldId id="299" r:id="rId5"/>
    <p:sldId id="296" r:id="rId6"/>
    <p:sldId id="297" r:id="rId7"/>
    <p:sldId id="298" r:id="rId8"/>
    <p:sldId id="300" r:id="rId9"/>
    <p:sldId id="301" r:id="rId10"/>
    <p:sldId id="302" r:id="rId11"/>
    <p:sldId id="303" r:id="rId12"/>
    <p:sldId id="3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9AB3D-31DB-459C-B934-3E949F2EC8E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770F1-2F5D-4797-A543-743A9332E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8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814F-9B9C-4B35-A29E-8D7FAC57A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98D1F2-39BF-444E-A27A-6449F82FB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981BE-A008-468D-8E81-C85A4C98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4F169-1C5C-4A1F-B0FE-2BB46E56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54AA9-8D17-48DF-8A91-5ACD7960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A16E-75A4-4F6E-BF23-514E3F5A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D858B-C931-4B24-AA09-4A5919724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ED54F-A1A2-4778-89E4-C955BBFE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CED1F-B0D5-4DC0-8E34-7982C5B8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91467-87A5-4C9F-94F6-5E76F8B0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6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931853-B03A-4048-9118-3D7ACDA95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A8017-FAA6-4854-A101-E610A6C30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64579-EC87-4FC2-8591-3919C75B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7ED27-FD43-4733-A72A-0DA41E32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6FEC4-B252-4CC2-AF17-657127DA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5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8615-2458-4378-9D10-B7C1F6EE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D008F-C523-4E14-AC8C-126E83D6F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7520C-CAD1-4C06-84C7-3BE07F87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FBB1E-380B-4440-9526-26773BE2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E7D1D-D842-4260-A9DB-7C43664C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1F7D-CA23-4D5B-91FD-3E6F2FCC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CAB32-7F40-496D-B347-A232788A0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BB406-B945-467E-B1E7-453587C9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2AA94-777A-4C38-A486-9129FE04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965B7-931F-47DF-96D9-7496A1F5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1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D9B8-F714-4CAE-B8B1-5BBD2B7CC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A4266-F692-40B7-B7D1-369631A90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D05BD-C212-488A-9CD1-3247FB275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58A99-28E1-4DC7-8C02-DFD74617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B635E-0503-4ABC-AE2C-26F9C635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2FE86-AF82-4513-B3CB-E43AEEC5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471B-FB3F-4F2D-8C5B-4E5B05FC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781FF-CC56-4B37-ACC2-ED78A2D70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323FB-BBDC-451B-887C-4D65B3A40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D85FA6-EA5B-448C-8F17-D109CED70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95696-0F79-4E5F-8259-C1BB7B5FE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2B1326-34E0-492D-A8AA-856BD496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CBA360-0E03-4F1A-B7E2-2EF56155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DB730-8B92-481F-B7AF-39CB8F1B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7786-4642-4EEA-A9D1-A192BFEA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9452E-6E69-4095-A5F8-F2488C06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E60EF-53D3-46A2-8B5B-A929DEC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DEEAC-0062-4CE4-A431-85A224FC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6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3B6839-7ED5-4EA1-BA70-9DC9531F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091EE-2A0B-4577-B466-21F4AD84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8C1C-F733-4610-AB86-AA13DEE5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884E-6A78-46F9-967D-9C15B208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38E30-A102-4688-8679-2DFEFF021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E255E-8537-4FCA-BDF3-8A608351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59F03-A2C3-4879-9D4A-7AF43E65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30DC3-1529-4B2D-8921-98657A96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AE59B-0F25-4B56-B556-58628D9B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3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0AB2-1DAA-484C-835E-6574CCCB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2F2D4-5A44-4438-8A1F-58167E39C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339E5-0DF2-4689-8D23-48CF5C8E1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000A4-7557-438C-AAFD-83A088271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9F8EC-0547-4434-A250-C6884318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7C330-BEB7-4851-B5D2-B3205FCF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9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8427C-7279-4858-868A-8F804E30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8DE55-69DB-4CB5-B363-E6FB2B9EB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9F7CB-CD9F-42CD-82DE-9926AB84E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D8CDE-8DDC-490D-8039-542DA2EC9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8DB8F-ED29-4580-8D02-572A94AFA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5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ukDKVHnac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3EBF-4A07-40F1-AA9B-61B121012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Physics in Robotics</a:t>
            </a:r>
            <a:br>
              <a:rPr lang="en-US" dirty="0"/>
            </a:br>
            <a:r>
              <a:rPr lang="en-US" dirty="0"/>
              <a:t>Lecture 06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4E7B6-95FD-421F-833A-9DD3E53212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PSCI 1102</a:t>
            </a:r>
          </a:p>
          <a:p>
            <a:r>
              <a:rPr lang="en-US" dirty="0"/>
              <a:t>09/16/2022</a:t>
            </a:r>
          </a:p>
        </p:txBody>
      </p:sp>
    </p:spTree>
    <p:extLst>
      <p:ext uri="{BB962C8B-B14F-4D97-AF65-F5344CB8AC3E}">
        <p14:creationId xmlns:p14="http://schemas.microsoft.com/office/powerpoint/2010/main" val="24321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ukDKVHnac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72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5B321B-AC4C-4BF6-88B0-6AA010454FE7}"/>
              </a:ext>
            </a:extLst>
          </p:cNvPr>
          <p:cNvSpPr txBox="1"/>
          <p:nvPr/>
        </p:nvSpPr>
        <p:spPr>
          <a:xfrm>
            <a:off x="4011743" y="804672"/>
            <a:ext cx="4168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Transistor Documentary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89935-E59C-4CAF-820A-1CAA52754C22}"/>
              </a:ext>
            </a:extLst>
          </p:cNvPr>
          <p:cNvSpPr/>
          <p:nvPr/>
        </p:nvSpPr>
        <p:spPr>
          <a:xfrm>
            <a:off x="3604066" y="3059668"/>
            <a:ext cx="498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https://www.youtube.com/watch?v=U4XknGqr3Bo</a:t>
            </a:r>
          </a:p>
        </p:txBody>
      </p:sp>
    </p:spTree>
    <p:extLst>
      <p:ext uri="{BB962C8B-B14F-4D97-AF65-F5344CB8AC3E}">
        <p14:creationId xmlns:p14="http://schemas.microsoft.com/office/powerpoint/2010/main" val="31709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010282-B2ED-43B5-9691-27C0453947E3}"/>
              </a:ext>
            </a:extLst>
          </p:cNvPr>
          <p:cNvSpPr txBox="1"/>
          <p:nvPr/>
        </p:nvSpPr>
        <p:spPr>
          <a:xfrm>
            <a:off x="5272088" y="377952"/>
            <a:ext cx="1647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Key Pad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C5267E-5FCB-4405-8231-0DBE59FA2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750"/>
            <a:ext cx="12204998" cy="52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95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3081ED-781C-4ADC-8451-DC825616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on Display Systems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34558E-FD44-4ABB-8537-27837DB8EE3C}"/>
              </a:ext>
            </a:extLst>
          </p:cNvPr>
          <p:cNvSpPr txBox="1"/>
          <p:nvPr/>
        </p:nvSpPr>
        <p:spPr>
          <a:xfrm>
            <a:off x="1768642" y="2322095"/>
            <a:ext cx="3600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Liquid Crystal Display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1D3F56-6D11-414A-A037-2B78B27242E5}"/>
              </a:ext>
            </a:extLst>
          </p:cNvPr>
          <p:cNvSpPr/>
          <p:nvPr/>
        </p:nvSpPr>
        <p:spPr>
          <a:xfrm>
            <a:off x="1768642" y="3914185"/>
            <a:ext cx="4868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https://www.youtube.com/watch?v=iPak5PA0AXk</a:t>
            </a:r>
          </a:p>
        </p:txBody>
      </p:sp>
    </p:spTree>
    <p:extLst>
      <p:ext uri="{BB962C8B-B14F-4D97-AF65-F5344CB8AC3E}">
        <p14:creationId xmlns:p14="http://schemas.microsoft.com/office/powerpoint/2010/main" val="64375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25_29_Figure">
            <a:extLst>
              <a:ext uri="{FF2B5EF4-FFF2-40B4-BE49-F238E27FC236}">
                <a16:creationId xmlns:a16="http://schemas.microsoft.com/office/drawing/2014/main" id="{EB2BE787-6FFB-487E-9BC3-30D0D2AC7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508590" y="727037"/>
            <a:ext cx="365442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25_31_Figure">
            <a:extLst>
              <a:ext uri="{FF2B5EF4-FFF2-40B4-BE49-F238E27FC236}">
                <a16:creationId xmlns:a16="http://schemas.microsoft.com/office/drawing/2014/main" id="{0F2F267C-33A3-4697-A6A6-84278B518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5752029" y="1097609"/>
            <a:ext cx="42957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25_KeyEquation_20">
            <a:extLst>
              <a:ext uri="{FF2B5EF4-FFF2-40B4-BE49-F238E27FC236}">
                <a16:creationId xmlns:a16="http://schemas.microsoft.com/office/drawing/2014/main" id="{AA8F1923-5D07-47E1-B8C9-9E35166BC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r="16951"/>
          <a:stretch>
            <a:fillRect/>
          </a:stretch>
        </p:blipFill>
        <p:spPr bwMode="auto">
          <a:xfrm>
            <a:off x="4354192" y="5487674"/>
            <a:ext cx="6999608" cy="11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Polarizations (Ch 12.10 in “P”)</a:t>
            </a:r>
          </a:p>
        </p:txBody>
      </p:sp>
    </p:spTree>
    <p:extLst>
      <p:ext uri="{BB962C8B-B14F-4D97-AF65-F5344CB8AC3E}">
        <p14:creationId xmlns:p14="http://schemas.microsoft.com/office/powerpoint/2010/main" val="266265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7CF4-38EA-4BDD-8380-F9536BBF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Temperature Sensor</a:t>
            </a:r>
          </a:p>
        </p:txBody>
      </p:sp>
    </p:spTree>
    <p:extLst>
      <p:ext uri="{BB962C8B-B14F-4D97-AF65-F5344CB8AC3E}">
        <p14:creationId xmlns:p14="http://schemas.microsoft.com/office/powerpoint/2010/main" val="111927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Temperature Scales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idx="1"/>
          </p:nvPr>
        </p:nvSpPr>
        <p:spPr>
          <a:xfrm>
            <a:off x="365124" y="1141413"/>
            <a:ext cx="10760075" cy="5106987"/>
          </a:xfrm>
        </p:spPr>
        <p:txBody>
          <a:bodyPr/>
          <a:lstStyle/>
          <a:p>
            <a:pPr algn="just"/>
            <a:r>
              <a:rPr lang="en-US" dirty="0"/>
              <a:t>Thermal energy is a measure of the total kinetic energy of all the particles in a substance. It therefore depends on both </a:t>
            </a:r>
            <a:r>
              <a:rPr lang="en-US" i="1" dirty="0"/>
              <a:t>temperature</a:t>
            </a:r>
            <a:r>
              <a:rPr lang="en-US" dirty="0"/>
              <a:t> AND </a:t>
            </a:r>
            <a:r>
              <a:rPr lang="en-US" i="1" dirty="0"/>
              <a:t>density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Example:</a:t>
            </a:r>
          </a:p>
        </p:txBody>
      </p:sp>
      <p:pic>
        <p:nvPicPr>
          <p:cNvPr id="6" name="Picture 5" descr="04_14_Figure_Ann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"/>
          <a:stretch/>
        </p:blipFill>
        <p:spPr>
          <a:xfrm>
            <a:off x="4224008" y="2131962"/>
            <a:ext cx="6108712" cy="445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0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_1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"/>
          <a:stretch/>
        </p:blipFill>
        <p:spPr>
          <a:xfrm>
            <a:off x="1671523" y="0"/>
            <a:ext cx="8524037" cy="68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0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551305"/>
            <a:ext cx="7132320" cy="3142616"/>
          </a:xfrm>
        </p:spPr>
        <p:txBody>
          <a:bodyPr>
            <a:normAutofit/>
          </a:bodyPr>
          <a:lstStyle/>
          <a:p>
            <a:r>
              <a:rPr lang="en-US" sz="6000" dirty="0" err="1"/>
              <a:t>F</a:t>
            </a:r>
            <a:r>
              <a:rPr lang="en-US" sz="6000" baseline="30000" dirty="0" err="1"/>
              <a:t>o</a:t>
            </a:r>
            <a:r>
              <a:rPr lang="en-US" sz="6000" dirty="0"/>
              <a:t> = 1.8 C</a:t>
            </a:r>
            <a:r>
              <a:rPr lang="en-US" sz="6000" baseline="30000" dirty="0"/>
              <a:t>o</a:t>
            </a:r>
            <a:r>
              <a:rPr lang="en-US" sz="6000" dirty="0"/>
              <a:t> + 32</a:t>
            </a:r>
          </a:p>
          <a:p>
            <a:r>
              <a:rPr lang="en-US" sz="6000" dirty="0"/>
              <a:t>C</a:t>
            </a:r>
            <a:r>
              <a:rPr lang="en-US" sz="6000" baseline="30000" dirty="0"/>
              <a:t>o</a:t>
            </a:r>
            <a:r>
              <a:rPr lang="en-US" sz="6000" dirty="0"/>
              <a:t> = (0.56) *(</a:t>
            </a:r>
            <a:r>
              <a:rPr lang="en-US" sz="6000" dirty="0" err="1"/>
              <a:t>F</a:t>
            </a:r>
            <a:r>
              <a:rPr lang="en-US" sz="6000" baseline="30000" dirty="0" err="1"/>
              <a:t>o</a:t>
            </a:r>
            <a:r>
              <a:rPr lang="en-US" sz="6000" dirty="0"/>
              <a:t> – 32)</a:t>
            </a:r>
          </a:p>
          <a:p>
            <a:r>
              <a:rPr lang="en-US" sz="6000" dirty="0"/>
              <a:t>K = C</a:t>
            </a:r>
            <a:r>
              <a:rPr lang="en-US" sz="6000" baseline="30000" dirty="0"/>
              <a:t>o</a:t>
            </a:r>
            <a:r>
              <a:rPr lang="en-US" sz="6000" dirty="0"/>
              <a:t> + 273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2558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TMP36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" y="938400"/>
            <a:ext cx="7098983" cy="591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5" y="374520"/>
            <a:ext cx="4345878" cy="62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4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NPN vs. PNP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928"/>
            <a:ext cx="11747183" cy="5768973"/>
          </a:xfrm>
        </p:spPr>
      </p:pic>
    </p:spTree>
    <p:extLst>
      <p:ext uri="{BB962C8B-B14F-4D97-AF65-F5344CB8AC3E}">
        <p14:creationId xmlns:p14="http://schemas.microsoft.com/office/powerpoint/2010/main" val="2859699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33705</TotalTime>
  <Words>113</Words>
  <Application>Microsoft Office PowerPoint</Application>
  <PresentationFormat>Widescreen</PresentationFormat>
  <Paragraphs>19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Physics in Robotics Lecture 06</vt:lpstr>
      <vt:lpstr>More on Display Systems</vt:lpstr>
      <vt:lpstr>Polarizations (Ch 12.10 in “P”)</vt:lpstr>
      <vt:lpstr>Temperature Sensor</vt:lpstr>
      <vt:lpstr>Temperature Scales</vt:lpstr>
      <vt:lpstr>PowerPoint Presentation</vt:lpstr>
      <vt:lpstr>PowerPoint Presentation</vt:lpstr>
      <vt:lpstr>TMP36</vt:lpstr>
      <vt:lpstr>NPN vs. PNP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in Robotics Chapter 01</dc:title>
  <dc:creator>Tae Lee</dc:creator>
  <cp:lastModifiedBy>Tae Lee</cp:lastModifiedBy>
  <cp:revision>164</cp:revision>
  <dcterms:created xsi:type="dcterms:W3CDTF">2022-08-07T23:46:29Z</dcterms:created>
  <dcterms:modified xsi:type="dcterms:W3CDTF">2022-09-22T23:09:43Z</dcterms:modified>
</cp:coreProperties>
</file>