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4050" r:id="rId1"/>
  </p:sldMasterIdLst>
  <p:notesMasterIdLst>
    <p:notesMasterId r:id="rId16"/>
  </p:notesMasterIdLst>
  <p:handoutMasterIdLst>
    <p:handoutMasterId r:id="rId17"/>
  </p:handoutMasterIdLst>
  <p:sldIdLst>
    <p:sldId id="365" r:id="rId2"/>
    <p:sldId id="366" r:id="rId3"/>
    <p:sldId id="367" r:id="rId4"/>
    <p:sldId id="368" r:id="rId5"/>
    <p:sldId id="376" r:id="rId6"/>
    <p:sldId id="369" r:id="rId7"/>
    <p:sldId id="370" r:id="rId8"/>
    <p:sldId id="371" r:id="rId9"/>
    <p:sldId id="372" r:id="rId10"/>
    <p:sldId id="373" r:id="rId11"/>
    <p:sldId id="374" r:id="rId12"/>
    <p:sldId id="375" r:id="rId13"/>
    <p:sldId id="377" r:id="rId14"/>
    <p:sldId id="378" r:id="rId1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3840" userDrawn="1">
          <p15:clr>
            <a:srgbClr val="A4A3A4"/>
          </p15:clr>
        </p15:guide>
        <p15:guide id="2" orient="horz" pos="216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85B72CF-08DF-4D2C-8221-97D59DFFC43B}" v="1" dt="2024-07-30T18:35:26.395"/>
  </p1510:revLst>
</p1510:revInfo>
</file>

<file path=ppt/tableStyles.xml><?xml version="1.0" encoding="utf-8"?>
<a:tblStyleLst xmlns:a="http://schemas.openxmlformats.org/drawingml/2006/main" def="{BC89EF96-8CEA-46FF-86C4-4CE0E7609802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990" autoAdjust="0"/>
    <p:restoredTop sz="94681" autoAdjust="0"/>
  </p:normalViewPr>
  <p:slideViewPr>
    <p:cSldViewPr snapToGrid="0">
      <p:cViewPr varScale="1">
        <p:scale>
          <a:sx n="109" d="100"/>
          <a:sy n="109" d="100"/>
        </p:scale>
        <p:origin x="78" y="2178"/>
      </p:cViewPr>
      <p:guideLst>
        <p:guide pos="3840"/>
        <p:guide orient="horz"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2" d="100"/>
          <a:sy n="82" d="100"/>
        </p:scale>
        <p:origin x="3852" y="7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microsoft.com/office/2015/10/relationships/revisionInfo" Target="revisionInfo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onald Privitera" userId="b19266b5-85bb-4cd7-abc7-9d22c2c9327d" providerId="ADAL" clId="{91CBFEFE-3EAF-4286-82C0-04011A9CE32C}"/>
    <pc:docChg chg="modSld modMainMaster">
      <pc:chgData name="Donald Privitera" userId="b19266b5-85bb-4cd7-abc7-9d22c2c9327d" providerId="ADAL" clId="{91CBFEFE-3EAF-4286-82C0-04011A9CE32C}" dt="2024-07-20T15:41:02.002" v="96" actId="20577"/>
      <pc:docMkLst>
        <pc:docMk/>
      </pc:docMkLst>
      <pc:sldChg chg="modSp mod">
        <pc:chgData name="Donald Privitera" userId="b19266b5-85bb-4cd7-abc7-9d22c2c9327d" providerId="ADAL" clId="{91CBFEFE-3EAF-4286-82C0-04011A9CE32C}" dt="2024-07-20T15:37:01.090" v="76" actId="20577"/>
        <pc:sldMkLst>
          <pc:docMk/>
          <pc:sldMk cId="2660439541" sldId="365"/>
        </pc:sldMkLst>
        <pc:spChg chg="mod">
          <ac:chgData name="Donald Privitera" userId="b19266b5-85bb-4cd7-abc7-9d22c2c9327d" providerId="ADAL" clId="{91CBFEFE-3EAF-4286-82C0-04011A9CE32C}" dt="2024-07-20T15:36:53.795" v="56" actId="20577"/>
          <ac:spMkLst>
            <pc:docMk/>
            <pc:sldMk cId="2660439541" sldId="365"/>
            <ac:spMk id="4" creationId="{A46125D9-D5D8-4CD8-9A67-54EC039E3075}"/>
          </ac:spMkLst>
        </pc:spChg>
        <pc:spChg chg="mod">
          <ac:chgData name="Donald Privitera" userId="b19266b5-85bb-4cd7-abc7-9d22c2c9327d" providerId="ADAL" clId="{91CBFEFE-3EAF-4286-82C0-04011A9CE32C}" dt="2024-07-20T15:37:01.090" v="76" actId="20577"/>
          <ac:spMkLst>
            <pc:docMk/>
            <pc:sldMk cId="2660439541" sldId="365"/>
            <ac:spMk id="5" creationId="{7AB0199A-8625-48D3-A0A7-97CFA8299759}"/>
          </ac:spMkLst>
        </pc:spChg>
      </pc:sldChg>
      <pc:sldChg chg="modSp mod">
        <pc:chgData name="Donald Privitera" userId="b19266b5-85bb-4cd7-abc7-9d22c2c9327d" providerId="ADAL" clId="{91CBFEFE-3EAF-4286-82C0-04011A9CE32C}" dt="2024-07-20T15:41:02.002" v="96" actId="20577"/>
        <pc:sldMkLst>
          <pc:docMk/>
          <pc:sldMk cId="2731853233" sldId="366"/>
        </pc:sldMkLst>
        <pc:spChg chg="mod">
          <ac:chgData name="Donald Privitera" userId="b19266b5-85bb-4cd7-abc7-9d22c2c9327d" providerId="ADAL" clId="{91CBFEFE-3EAF-4286-82C0-04011A9CE32C}" dt="2024-07-20T15:41:02.002" v="96" actId="20577"/>
          <ac:spMkLst>
            <pc:docMk/>
            <pc:sldMk cId="2731853233" sldId="366"/>
            <ac:spMk id="2" creationId="{77004BE6-B2F9-86B8-1A7D-A9155BFD8CB9}"/>
          </ac:spMkLst>
        </pc:spChg>
      </pc:sldChg>
      <pc:sldMasterChg chg="modSp mod">
        <pc:chgData name="Donald Privitera" userId="b19266b5-85bb-4cd7-abc7-9d22c2c9327d" providerId="ADAL" clId="{91CBFEFE-3EAF-4286-82C0-04011A9CE32C}" dt="2024-07-19T17:49:20.889" v="22" actId="20577"/>
        <pc:sldMasterMkLst>
          <pc:docMk/>
          <pc:sldMasterMk cId="2606170224" sldId="2147484050"/>
        </pc:sldMasterMkLst>
        <pc:spChg chg="mod">
          <ac:chgData name="Donald Privitera" userId="b19266b5-85bb-4cd7-abc7-9d22c2c9327d" providerId="ADAL" clId="{91CBFEFE-3EAF-4286-82C0-04011A9CE32C}" dt="2024-07-19T17:49:20.889" v="22" actId="20577"/>
          <ac:spMkLst>
            <pc:docMk/>
            <pc:sldMasterMk cId="2606170224" sldId="2147484050"/>
            <ac:spMk id="13" creationId="{D214AFFB-7AC6-4DF7-BD08-C10C910854B5}"/>
          </ac:spMkLst>
        </pc:spChg>
      </pc:sldMasterChg>
    </pc:docChg>
  </pc:docChgLst>
  <pc:docChgLst>
    <pc:chgData name="Donald Privitera" userId="b19266b5-85bb-4cd7-abc7-9d22c2c9327d" providerId="ADAL" clId="{085B72CF-08DF-4D2C-8221-97D59DFFC43B}"/>
    <pc:docChg chg="undo custSel addSld modSld">
      <pc:chgData name="Donald Privitera" userId="b19266b5-85bb-4cd7-abc7-9d22c2c9327d" providerId="ADAL" clId="{085B72CF-08DF-4D2C-8221-97D59DFFC43B}" dt="2024-07-30T19:04:24.825" v="4861" actId="20577"/>
      <pc:docMkLst>
        <pc:docMk/>
      </pc:docMkLst>
      <pc:sldChg chg="modSp mod">
        <pc:chgData name="Donald Privitera" userId="b19266b5-85bb-4cd7-abc7-9d22c2c9327d" providerId="ADAL" clId="{085B72CF-08DF-4D2C-8221-97D59DFFC43B}" dt="2024-07-30T16:07:08.392" v="13" actId="20577"/>
        <pc:sldMkLst>
          <pc:docMk/>
          <pc:sldMk cId="2660439541" sldId="365"/>
        </pc:sldMkLst>
        <pc:spChg chg="mod">
          <ac:chgData name="Donald Privitera" userId="b19266b5-85bb-4cd7-abc7-9d22c2c9327d" providerId="ADAL" clId="{085B72CF-08DF-4D2C-8221-97D59DFFC43B}" dt="2024-07-30T16:07:08.392" v="13" actId="20577"/>
          <ac:spMkLst>
            <pc:docMk/>
            <pc:sldMk cId="2660439541" sldId="365"/>
            <ac:spMk id="4" creationId="{A46125D9-D5D8-4CD8-9A67-54EC039E3075}"/>
          </ac:spMkLst>
        </pc:spChg>
      </pc:sldChg>
      <pc:sldChg chg="modSp mod">
        <pc:chgData name="Donald Privitera" userId="b19266b5-85bb-4cd7-abc7-9d22c2c9327d" providerId="ADAL" clId="{085B72CF-08DF-4D2C-8221-97D59DFFC43B}" dt="2024-07-30T16:07:32.761" v="57" actId="20577"/>
        <pc:sldMkLst>
          <pc:docMk/>
          <pc:sldMk cId="2731853233" sldId="366"/>
        </pc:sldMkLst>
        <pc:spChg chg="mod">
          <ac:chgData name="Donald Privitera" userId="b19266b5-85bb-4cd7-abc7-9d22c2c9327d" providerId="ADAL" clId="{085B72CF-08DF-4D2C-8221-97D59DFFC43B}" dt="2024-07-30T16:07:32.761" v="57" actId="20577"/>
          <ac:spMkLst>
            <pc:docMk/>
            <pc:sldMk cId="2731853233" sldId="366"/>
            <ac:spMk id="3" creationId="{24D37A07-6EBE-49C2-872C-D2C1A8A8B1D5}"/>
          </ac:spMkLst>
        </pc:spChg>
      </pc:sldChg>
      <pc:sldChg chg="modSp new mod">
        <pc:chgData name="Donald Privitera" userId="b19266b5-85bb-4cd7-abc7-9d22c2c9327d" providerId="ADAL" clId="{085B72CF-08DF-4D2C-8221-97D59DFFC43B}" dt="2024-07-30T18:35:26.390" v="4478" actId="20577"/>
        <pc:sldMkLst>
          <pc:docMk/>
          <pc:sldMk cId="1824672666" sldId="367"/>
        </pc:sldMkLst>
        <pc:spChg chg="mod">
          <ac:chgData name="Donald Privitera" userId="b19266b5-85bb-4cd7-abc7-9d22c2c9327d" providerId="ADAL" clId="{085B72CF-08DF-4D2C-8221-97D59DFFC43B}" dt="2024-07-30T16:07:49.176" v="68" actId="20577"/>
          <ac:spMkLst>
            <pc:docMk/>
            <pc:sldMk cId="1824672666" sldId="367"/>
            <ac:spMk id="2" creationId="{0E4FD011-7AF5-AEBB-6244-6618AB6BAFD7}"/>
          </ac:spMkLst>
        </pc:spChg>
        <pc:spChg chg="mod">
          <ac:chgData name="Donald Privitera" userId="b19266b5-85bb-4cd7-abc7-9d22c2c9327d" providerId="ADAL" clId="{085B72CF-08DF-4D2C-8221-97D59DFFC43B}" dt="2024-07-30T18:35:26.390" v="4478" actId="20577"/>
          <ac:spMkLst>
            <pc:docMk/>
            <pc:sldMk cId="1824672666" sldId="367"/>
            <ac:spMk id="3" creationId="{F2535E63-BB82-143B-14EC-FF5B2F72D66B}"/>
          </ac:spMkLst>
        </pc:spChg>
      </pc:sldChg>
      <pc:sldChg chg="modSp new mod">
        <pc:chgData name="Donald Privitera" userId="b19266b5-85bb-4cd7-abc7-9d22c2c9327d" providerId="ADAL" clId="{085B72CF-08DF-4D2C-8221-97D59DFFC43B}" dt="2024-07-30T18:18:48.324" v="4203" actId="20577"/>
        <pc:sldMkLst>
          <pc:docMk/>
          <pc:sldMk cId="2931817952" sldId="368"/>
        </pc:sldMkLst>
        <pc:spChg chg="mod">
          <ac:chgData name="Donald Privitera" userId="b19266b5-85bb-4cd7-abc7-9d22c2c9327d" providerId="ADAL" clId="{085B72CF-08DF-4D2C-8221-97D59DFFC43B}" dt="2024-07-30T16:13:03.241" v="637" actId="20577"/>
          <ac:spMkLst>
            <pc:docMk/>
            <pc:sldMk cId="2931817952" sldId="368"/>
            <ac:spMk id="2" creationId="{76888640-D948-7F7F-84F7-307573AC5493}"/>
          </ac:spMkLst>
        </pc:spChg>
        <pc:spChg chg="mod">
          <ac:chgData name="Donald Privitera" userId="b19266b5-85bb-4cd7-abc7-9d22c2c9327d" providerId="ADAL" clId="{085B72CF-08DF-4D2C-8221-97D59DFFC43B}" dt="2024-07-30T18:18:48.324" v="4203" actId="20577"/>
          <ac:spMkLst>
            <pc:docMk/>
            <pc:sldMk cId="2931817952" sldId="368"/>
            <ac:spMk id="3" creationId="{76F90CD2-25AD-3FE1-251A-6CCBDE7C46BA}"/>
          </ac:spMkLst>
        </pc:spChg>
      </pc:sldChg>
      <pc:sldChg chg="modSp new mod">
        <pc:chgData name="Donald Privitera" userId="b19266b5-85bb-4cd7-abc7-9d22c2c9327d" providerId="ADAL" clId="{085B72CF-08DF-4D2C-8221-97D59DFFC43B}" dt="2024-07-30T16:26:52.554" v="1611" actId="20577"/>
        <pc:sldMkLst>
          <pc:docMk/>
          <pc:sldMk cId="3061200688" sldId="369"/>
        </pc:sldMkLst>
        <pc:spChg chg="mod">
          <ac:chgData name="Donald Privitera" userId="b19266b5-85bb-4cd7-abc7-9d22c2c9327d" providerId="ADAL" clId="{085B72CF-08DF-4D2C-8221-97D59DFFC43B}" dt="2024-07-30T16:17:51.849" v="1255" actId="20577"/>
          <ac:spMkLst>
            <pc:docMk/>
            <pc:sldMk cId="3061200688" sldId="369"/>
            <ac:spMk id="2" creationId="{B68C008F-C05D-4362-3177-10DA6E976C35}"/>
          </ac:spMkLst>
        </pc:spChg>
        <pc:spChg chg="mod">
          <ac:chgData name="Donald Privitera" userId="b19266b5-85bb-4cd7-abc7-9d22c2c9327d" providerId="ADAL" clId="{085B72CF-08DF-4D2C-8221-97D59DFFC43B}" dt="2024-07-30T16:26:52.554" v="1611" actId="20577"/>
          <ac:spMkLst>
            <pc:docMk/>
            <pc:sldMk cId="3061200688" sldId="369"/>
            <ac:spMk id="3" creationId="{290131EC-CD6D-F3BA-F19F-6F0FB540F2F8}"/>
          </ac:spMkLst>
        </pc:spChg>
      </pc:sldChg>
      <pc:sldChg chg="modSp new mod">
        <pc:chgData name="Donald Privitera" userId="b19266b5-85bb-4cd7-abc7-9d22c2c9327d" providerId="ADAL" clId="{085B72CF-08DF-4D2C-8221-97D59DFFC43B}" dt="2024-07-30T16:36:39.867" v="2057" actId="20577"/>
        <pc:sldMkLst>
          <pc:docMk/>
          <pc:sldMk cId="268755900" sldId="370"/>
        </pc:sldMkLst>
        <pc:spChg chg="mod">
          <ac:chgData name="Donald Privitera" userId="b19266b5-85bb-4cd7-abc7-9d22c2c9327d" providerId="ADAL" clId="{085B72CF-08DF-4D2C-8221-97D59DFFC43B}" dt="2024-07-30T16:33:50.027" v="1633" actId="20577"/>
          <ac:spMkLst>
            <pc:docMk/>
            <pc:sldMk cId="268755900" sldId="370"/>
            <ac:spMk id="2" creationId="{5156AC71-64CA-BDAA-6CEE-A3CA030D1A63}"/>
          </ac:spMkLst>
        </pc:spChg>
        <pc:spChg chg="mod">
          <ac:chgData name="Donald Privitera" userId="b19266b5-85bb-4cd7-abc7-9d22c2c9327d" providerId="ADAL" clId="{085B72CF-08DF-4D2C-8221-97D59DFFC43B}" dt="2024-07-30T16:36:39.867" v="2057" actId="20577"/>
          <ac:spMkLst>
            <pc:docMk/>
            <pc:sldMk cId="268755900" sldId="370"/>
            <ac:spMk id="3" creationId="{240F11F5-21D0-BB51-7A85-D207B78071F8}"/>
          </ac:spMkLst>
        </pc:spChg>
      </pc:sldChg>
      <pc:sldChg chg="modSp new mod">
        <pc:chgData name="Donald Privitera" userId="b19266b5-85bb-4cd7-abc7-9d22c2c9327d" providerId="ADAL" clId="{085B72CF-08DF-4D2C-8221-97D59DFFC43B}" dt="2024-07-30T16:43:08.315" v="2820" actId="20577"/>
        <pc:sldMkLst>
          <pc:docMk/>
          <pc:sldMk cId="2674812623" sldId="371"/>
        </pc:sldMkLst>
        <pc:spChg chg="mod">
          <ac:chgData name="Donald Privitera" userId="b19266b5-85bb-4cd7-abc7-9d22c2c9327d" providerId="ADAL" clId="{085B72CF-08DF-4D2C-8221-97D59DFFC43B}" dt="2024-07-30T16:38:21.259" v="2091" actId="20577"/>
          <ac:spMkLst>
            <pc:docMk/>
            <pc:sldMk cId="2674812623" sldId="371"/>
            <ac:spMk id="2" creationId="{002AF081-C5C4-014B-30EC-6A4320D1BBCC}"/>
          </ac:spMkLst>
        </pc:spChg>
        <pc:spChg chg="mod">
          <ac:chgData name="Donald Privitera" userId="b19266b5-85bb-4cd7-abc7-9d22c2c9327d" providerId="ADAL" clId="{085B72CF-08DF-4D2C-8221-97D59DFFC43B}" dt="2024-07-30T16:43:08.315" v="2820" actId="20577"/>
          <ac:spMkLst>
            <pc:docMk/>
            <pc:sldMk cId="2674812623" sldId="371"/>
            <ac:spMk id="3" creationId="{A21D1A28-9079-91DB-22A1-8AF99F7262F4}"/>
          </ac:spMkLst>
        </pc:spChg>
      </pc:sldChg>
      <pc:sldChg chg="modSp new mod">
        <pc:chgData name="Donald Privitera" userId="b19266b5-85bb-4cd7-abc7-9d22c2c9327d" providerId="ADAL" clId="{085B72CF-08DF-4D2C-8221-97D59DFFC43B}" dt="2024-07-30T17:02:25.694" v="3924" actId="20577"/>
        <pc:sldMkLst>
          <pc:docMk/>
          <pc:sldMk cId="3613604566" sldId="372"/>
        </pc:sldMkLst>
        <pc:spChg chg="mod">
          <ac:chgData name="Donald Privitera" userId="b19266b5-85bb-4cd7-abc7-9d22c2c9327d" providerId="ADAL" clId="{085B72CF-08DF-4D2C-8221-97D59DFFC43B}" dt="2024-07-30T16:43:38.186" v="2840" actId="20577"/>
          <ac:spMkLst>
            <pc:docMk/>
            <pc:sldMk cId="3613604566" sldId="372"/>
            <ac:spMk id="2" creationId="{E24145C9-3C79-9A37-B70F-716D2F27B9B3}"/>
          </ac:spMkLst>
        </pc:spChg>
        <pc:spChg chg="mod">
          <ac:chgData name="Donald Privitera" userId="b19266b5-85bb-4cd7-abc7-9d22c2c9327d" providerId="ADAL" clId="{085B72CF-08DF-4D2C-8221-97D59DFFC43B}" dt="2024-07-30T17:02:25.694" v="3924" actId="20577"/>
          <ac:spMkLst>
            <pc:docMk/>
            <pc:sldMk cId="3613604566" sldId="372"/>
            <ac:spMk id="3" creationId="{43CB111B-9E74-BE83-41AF-25DD5194C708}"/>
          </ac:spMkLst>
        </pc:spChg>
      </pc:sldChg>
      <pc:sldChg chg="modSp new mod">
        <pc:chgData name="Donald Privitera" userId="b19266b5-85bb-4cd7-abc7-9d22c2c9327d" providerId="ADAL" clId="{085B72CF-08DF-4D2C-8221-97D59DFFC43B}" dt="2024-07-30T18:29:10.533" v="4327" actId="20577"/>
        <pc:sldMkLst>
          <pc:docMk/>
          <pc:sldMk cId="122168247" sldId="373"/>
        </pc:sldMkLst>
        <pc:spChg chg="mod">
          <ac:chgData name="Donald Privitera" userId="b19266b5-85bb-4cd7-abc7-9d22c2c9327d" providerId="ADAL" clId="{085B72CF-08DF-4D2C-8221-97D59DFFC43B}" dt="2024-07-30T16:45:14.459" v="3016" actId="20577"/>
          <ac:spMkLst>
            <pc:docMk/>
            <pc:sldMk cId="122168247" sldId="373"/>
            <ac:spMk id="2" creationId="{1B960B9D-EE22-8B3B-386C-4C2980577036}"/>
          </ac:spMkLst>
        </pc:spChg>
        <pc:spChg chg="mod">
          <ac:chgData name="Donald Privitera" userId="b19266b5-85bb-4cd7-abc7-9d22c2c9327d" providerId="ADAL" clId="{085B72CF-08DF-4D2C-8221-97D59DFFC43B}" dt="2024-07-30T18:29:10.533" v="4327" actId="20577"/>
          <ac:spMkLst>
            <pc:docMk/>
            <pc:sldMk cId="122168247" sldId="373"/>
            <ac:spMk id="3" creationId="{99B690FE-38FB-BD10-0156-69E37F875C83}"/>
          </ac:spMkLst>
        </pc:spChg>
      </pc:sldChg>
      <pc:sldChg chg="modSp new mod">
        <pc:chgData name="Donald Privitera" userId="b19266b5-85bb-4cd7-abc7-9d22c2c9327d" providerId="ADAL" clId="{085B72CF-08DF-4D2C-8221-97D59DFFC43B}" dt="2024-07-30T16:51:49.228" v="3429" actId="20577"/>
        <pc:sldMkLst>
          <pc:docMk/>
          <pc:sldMk cId="1668464211" sldId="374"/>
        </pc:sldMkLst>
        <pc:spChg chg="mod">
          <ac:chgData name="Donald Privitera" userId="b19266b5-85bb-4cd7-abc7-9d22c2c9327d" providerId="ADAL" clId="{085B72CF-08DF-4D2C-8221-97D59DFFC43B}" dt="2024-07-30T16:49:22.332" v="3241" actId="20577"/>
          <ac:spMkLst>
            <pc:docMk/>
            <pc:sldMk cId="1668464211" sldId="374"/>
            <ac:spMk id="2" creationId="{1675D1A5-49DB-87C3-CAC2-6573411E8EF3}"/>
          </ac:spMkLst>
        </pc:spChg>
        <pc:spChg chg="mod">
          <ac:chgData name="Donald Privitera" userId="b19266b5-85bb-4cd7-abc7-9d22c2c9327d" providerId="ADAL" clId="{085B72CF-08DF-4D2C-8221-97D59DFFC43B}" dt="2024-07-30T16:51:49.228" v="3429" actId="20577"/>
          <ac:spMkLst>
            <pc:docMk/>
            <pc:sldMk cId="1668464211" sldId="374"/>
            <ac:spMk id="3" creationId="{BDA0E702-E47D-BC4C-6CD3-BCB0EA5DFDB3}"/>
          </ac:spMkLst>
        </pc:spChg>
      </pc:sldChg>
      <pc:sldChg chg="modSp new mod">
        <pc:chgData name="Donald Privitera" userId="b19266b5-85bb-4cd7-abc7-9d22c2c9327d" providerId="ADAL" clId="{085B72CF-08DF-4D2C-8221-97D59DFFC43B}" dt="2024-07-30T18:14:47.876" v="4164" actId="20577"/>
        <pc:sldMkLst>
          <pc:docMk/>
          <pc:sldMk cId="2842136681" sldId="375"/>
        </pc:sldMkLst>
        <pc:spChg chg="mod">
          <ac:chgData name="Donald Privitera" userId="b19266b5-85bb-4cd7-abc7-9d22c2c9327d" providerId="ADAL" clId="{085B72CF-08DF-4D2C-8221-97D59DFFC43B}" dt="2024-07-30T18:11:38.067" v="3951" actId="20577"/>
          <ac:spMkLst>
            <pc:docMk/>
            <pc:sldMk cId="2842136681" sldId="375"/>
            <ac:spMk id="2" creationId="{38B4852D-4D43-0D3B-8E26-1A9D4B94D7B0}"/>
          </ac:spMkLst>
        </pc:spChg>
        <pc:spChg chg="mod">
          <ac:chgData name="Donald Privitera" userId="b19266b5-85bb-4cd7-abc7-9d22c2c9327d" providerId="ADAL" clId="{085B72CF-08DF-4D2C-8221-97D59DFFC43B}" dt="2024-07-30T18:14:47.876" v="4164" actId="20577"/>
          <ac:spMkLst>
            <pc:docMk/>
            <pc:sldMk cId="2842136681" sldId="375"/>
            <ac:spMk id="3" creationId="{2A413811-3B0A-D4E3-6476-349299F65527}"/>
          </ac:spMkLst>
        </pc:spChg>
      </pc:sldChg>
      <pc:sldChg chg="addSp modSp new mod">
        <pc:chgData name="Donald Privitera" userId="b19266b5-85bb-4cd7-abc7-9d22c2c9327d" providerId="ADAL" clId="{085B72CF-08DF-4D2C-8221-97D59DFFC43B}" dt="2024-07-30T18:25:43.916" v="4289" actId="14100"/>
        <pc:sldMkLst>
          <pc:docMk/>
          <pc:sldMk cId="45234354" sldId="376"/>
        </pc:sldMkLst>
        <pc:spChg chg="mod">
          <ac:chgData name="Donald Privitera" userId="b19266b5-85bb-4cd7-abc7-9d22c2c9327d" providerId="ADAL" clId="{085B72CF-08DF-4D2C-8221-97D59DFFC43B}" dt="2024-07-30T18:23:11.892" v="4213" actId="20577"/>
          <ac:spMkLst>
            <pc:docMk/>
            <pc:sldMk cId="45234354" sldId="376"/>
            <ac:spMk id="2" creationId="{EA8CE49C-871F-1F4E-0EB5-3D1822E884AE}"/>
          </ac:spMkLst>
        </pc:spChg>
        <pc:spChg chg="mod">
          <ac:chgData name="Donald Privitera" userId="b19266b5-85bb-4cd7-abc7-9d22c2c9327d" providerId="ADAL" clId="{085B72CF-08DF-4D2C-8221-97D59DFFC43B}" dt="2024-07-30T18:24:01.035" v="4283" actId="14100"/>
          <ac:spMkLst>
            <pc:docMk/>
            <pc:sldMk cId="45234354" sldId="376"/>
            <ac:spMk id="3" creationId="{F46B669D-840D-54FB-5ABD-839874C478F7}"/>
          </ac:spMkLst>
        </pc:spChg>
        <pc:picChg chg="add mod">
          <ac:chgData name="Donald Privitera" userId="b19266b5-85bb-4cd7-abc7-9d22c2c9327d" providerId="ADAL" clId="{085B72CF-08DF-4D2C-8221-97D59DFFC43B}" dt="2024-07-30T18:24:14.443" v="4286" actId="1076"/>
          <ac:picMkLst>
            <pc:docMk/>
            <pc:sldMk cId="45234354" sldId="376"/>
            <ac:picMk id="5" creationId="{8D8A3632-B606-90D3-467F-F6C85B7A0D6F}"/>
          </ac:picMkLst>
        </pc:picChg>
        <pc:picChg chg="add mod">
          <ac:chgData name="Donald Privitera" userId="b19266b5-85bb-4cd7-abc7-9d22c2c9327d" providerId="ADAL" clId="{085B72CF-08DF-4D2C-8221-97D59DFFC43B}" dt="2024-07-30T18:25:43.916" v="4289" actId="14100"/>
          <ac:picMkLst>
            <pc:docMk/>
            <pc:sldMk cId="45234354" sldId="376"/>
            <ac:picMk id="7" creationId="{29805CBF-E1BA-FFD9-22E4-0EE570251E58}"/>
          </ac:picMkLst>
        </pc:picChg>
      </pc:sldChg>
      <pc:sldChg chg="modSp new mod">
        <pc:chgData name="Donald Privitera" userId="b19266b5-85bb-4cd7-abc7-9d22c2c9327d" providerId="ADAL" clId="{085B72CF-08DF-4D2C-8221-97D59DFFC43B}" dt="2024-07-30T18:48:48.774" v="4502" actId="20577"/>
        <pc:sldMkLst>
          <pc:docMk/>
          <pc:sldMk cId="1341081528" sldId="377"/>
        </pc:sldMkLst>
        <pc:spChg chg="mod">
          <ac:chgData name="Donald Privitera" userId="b19266b5-85bb-4cd7-abc7-9d22c2c9327d" providerId="ADAL" clId="{085B72CF-08DF-4D2C-8221-97D59DFFC43B}" dt="2024-07-30T18:30:14.550" v="4362" actId="20577"/>
          <ac:spMkLst>
            <pc:docMk/>
            <pc:sldMk cId="1341081528" sldId="377"/>
            <ac:spMk id="2" creationId="{82CFD3CC-FD6B-F972-0C15-F8C51CABA0FE}"/>
          </ac:spMkLst>
        </pc:spChg>
        <pc:spChg chg="mod">
          <ac:chgData name="Donald Privitera" userId="b19266b5-85bb-4cd7-abc7-9d22c2c9327d" providerId="ADAL" clId="{085B72CF-08DF-4D2C-8221-97D59DFFC43B}" dt="2024-07-30T18:48:48.774" v="4502" actId="20577"/>
          <ac:spMkLst>
            <pc:docMk/>
            <pc:sldMk cId="1341081528" sldId="377"/>
            <ac:spMk id="3" creationId="{453451C0-D9B2-C7BF-062F-72FF1FD3AE41}"/>
          </ac:spMkLst>
        </pc:spChg>
      </pc:sldChg>
      <pc:sldChg chg="modSp new mod">
        <pc:chgData name="Donald Privitera" userId="b19266b5-85bb-4cd7-abc7-9d22c2c9327d" providerId="ADAL" clId="{085B72CF-08DF-4D2C-8221-97D59DFFC43B}" dt="2024-07-30T19:04:24.825" v="4861" actId="20577"/>
        <pc:sldMkLst>
          <pc:docMk/>
          <pc:sldMk cId="727924903" sldId="378"/>
        </pc:sldMkLst>
        <pc:spChg chg="mod">
          <ac:chgData name="Donald Privitera" userId="b19266b5-85bb-4cd7-abc7-9d22c2c9327d" providerId="ADAL" clId="{085B72CF-08DF-4D2C-8221-97D59DFFC43B}" dt="2024-07-30T18:53:10.631" v="4553" actId="20577"/>
          <ac:spMkLst>
            <pc:docMk/>
            <pc:sldMk cId="727924903" sldId="378"/>
            <ac:spMk id="2" creationId="{44B1FD05-9126-9266-5F1E-89643C2E8A7C}"/>
          </ac:spMkLst>
        </pc:spChg>
        <pc:spChg chg="mod">
          <ac:chgData name="Donald Privitera" userId="b19266b5-85bb-4cd7-abc7-9d22c2c9327d" providerId="ADAL" clId="{085B72CF-08DF-4D2C-8221-97D59DFFC43B}" dt="2024-07-30T19:04:24.825" v="4861" actId="20577"/>
          <ac:spMkLst>
            <pc:docMk/>
            <pc:sldMk cId="727924903" sldId="378"/>
            <ac:spMk id="3" creationId="{A85E416B-F47C-9B82-7D5C-4C51C97E6350}"/>
          </ac:spMkLst>
        </pc:spChg>
      </pc:sldChg>
    </pc:docChg>
  </pc:docChgLst>
  <pc:docChgLst>
    <pc:chgData name="Donald Privitera" userId="b19266b5-85bb-4cd7-abc7-9d22c2c9327d" providerId="ADAL" clId="{F8E73A52-37D0-46FE-85E1-F0E5CFBDAC52}"/>
    <pc:docChg chg="custSel delSld modSld">
      <pc:chgData name="Donald Privitera" userId="b19266b5-85bb-4cd7-abc7-9d22c2c9327d" providerId="ADAL" clId="{F8E73A52-37D0-46FE-85E1-F0E5CFBDAC52}" dt="2022-07-28T23:43:54.236" v="28" actId="47"/>
      <pc:docMkLst>
        <pc:docMk/>
      </pc:docMkLst>
      <pc:sldChg chg="modSp mod">
        <pc:chgData name="Donald Privitera" userId="b19266b5-85bb-4cd7-abc7-9d22c2c9327d" providerId="ADAL" clId="{F8E73A52-37D0-46FE-85E1-F0E5CFBDAC52}" dt="2022-07-28T23:43:17.265" v="17" actId="6549"/>
        <pc:sldMkLst>
          <pc:docMk/>
          <pc:sldMk cId="2660439541" sldId="365"/>
        </pc:sldMkLst>
        <pc:spChg chg="mod">
          <ac:chgData name="Donald Privitera" userId="b19266b5-85bb-4cd7-abc7-9d22c2c9327d" providerId="ADAL" clId="{F8E73A52-37D0-46FE-85E1-F0E5CFBDAC52}" dt="2022-07-28T23:43:12.609" v="16" actId="20577"/>
          <ac:spMkLst>
            <pc:docMk/>
            <pc:sldMk cId="2660439541" sldId="365"/>
            <ac:spMk id="4" creationId="{A46125D9-D5D8-4CD8-9A67-54EC039E3075}"/>
          </ac:spMkLst>
        </pc:spChg>
        <pc:spChg chg="mod">
          <ac:chgData name="Donald Privitera" userId="b19266b5-85bb-4cd7-abc7-9d22c2c9327d" providerId="ADAL" clId="{F8E73A52-37D0-46FE-85E1-F0E5CFBDAC52}" dt="2022-07-28T23:43:17.265" v="17" actId="6549"/>
          <ac:spMkLst>
            <pc:docMk/>
            <pc:sldMk cId="2660439541" sldId="365"/>
            <ac:spMk id="5" creationId="{7AB0199A-8625-48D3-A0A7-97CFA8299759}"/>
          </ac:spMkLst>
        </pc:spChg>
      </pc:sldChg>
      <pc:sldChg chg="modSp mod">
        <pc:chgData name="Donald Privitera" userId="b19266b5-85bb-4cd7-abc7-9d22c2c9327d" providerId="ADAL" clId="{F8E73A52-37D0-46FE-85E1-F0E5CFBDAC52}" dt="2022-07-28T23:43:38.256" v="27" actId="20577"/>
        <pc:sldMkLst>
          <pc:docMk/>
          <pc:sldMk cId="2731853233" sldId="366"/>
        </pc:sldMkLst>
        <pc:spChg chg="mod">
          <ac:chgData name="Donald Privitera" userId="b19266b5-85bb-4cd7-abc7-9d22c2c9327d" providerId="ADAL" clId="{F8E73A52-37D0-46FE-85E1-F0E5CFBDAC52}" dt="2022-07-28T23:43:30.368" v="22" actId="20577"/>
          <ac:spMkLst>
            <pc:docMk/>
            <pc:sldMk cId="2731853233" sldId="366"/>
            <ac:spMk id="2" creationId="{77004BE6-B2F9-86B8-1A7D-A9155BFD8CB9}"/>
          </ac:spMkLst>
        </pc:spChg>
        <pc:spChg chg="mod">
          <ac:chgData name="Donald Privitera" userId="b19266b5-85bb-4cd7-abc7-9d22c2c9327d" providerId="ADAL" clId="{F8E73A52-37D0-46FE-85E1-F0E5CFBDAC52}" dt="2022-07-28T23:43:38.256" v="27" actId="20577"/>
          <ac:spMkLst>
            <pc:docMk/>
            <pc:sldMk cId="2731853233" sldId="366"/>
            <ac:spMk id="3" creationId="{24D37A07-6EBE-49C2-872C-D2C1A8A8B1D5}"/>
          </ac:spMkLst>
        </pc:spChg>
      </pc:sldChg>
      <pc:sldChg chg="del">
        <pc:chgData name="Donald Privitera" userId="b19266b5-85bb-4cd7-abc7-9d22c2c9327d" providerId="ADAL" clId="{F8E73A52-37D0-46FE-85E1-F0E5CFBDAC52}" dt="2022-07-28T23:43:54.236" v="28" actId="47"/>
        <pc:sldMkLst>
          <pc:docMk/>
          <pc:sldMk cId="3370831236" sldId="367"/>
        </pc:sldMkLst>
      </pc:sldChg>
      <pc:sldChg chg="del">
        <pc:chgData name="Donald Privitera" userId="b19266b5-85bb-4cd7-abc7-9d22c2c9327d" providerId="ADAL" clId="{F8E73A52-37D0-46FE-85E1-F0E5CFBDAC52}" dt="2022-07-28T23:43:54.236" v="28" actId="47"/>
        <pc:sldMkLst>
          <pc:docMk/>
          <pc:sldMk cId="3426696307" sldId="368"/>
        </pc:sldMkLst>
      </pc:sldChg>
      <pc:sldChg chg="del">
        <pc:chgData name="Donald Privitera" userId="b19266b5-85bb-4cd7-abc7-9d22c2c9327d" providerId="ADAL" clId="{F8E73A52-37D0-46FE-85E1-F0E5CFBDAC52}" dt="2022-07-28T23:43:54.236" v="28" actId="47"/>
        <pc:sldMkLst>
          <pc:docMk/>
          <pc:sldMk cId="2513393261" sldId="369"/>
        </pc:sldMkLst>
      </pc:sldChg>
      <pc:sldChg chg="del">
        <pc:chgData name="Donald Privitera" userId="b19266b5-85bb-4cd7-abc7-9d22c2c9327d" providerId="ADAL" clId="{F8E73A52-37D0-46FE-85E1-F0E5CFBDAC52}" dt="2022-07-28T23:43:54.236" v="28" actId="47"/>
        <pc:sldMkLst>
          <pc:docMk/>
          <pc:sldMk cId="782284823" sldId="370"/>
        </pc:sldMkLst>
      </pc:sldChg>
      <pc:sldChg chg="del">
        <pc:chgData name="Donald Privitera" userId="b19266b5-85bb-4cd7-abc7-9d22c2c9327d" providerId="ADAL" clId="{F8E73A52-37D0-46FE-85E1-F0E5CFBDAC52}" dt="2022-07-28T23:43:54.236" v="28" actId="47"/>
        <pc:sldMkLst>
          <pc:docMk/>
          <pc:sldMk cId="4152348714" sldId="371"/>
        </pc:sldMkLst>
      </pc:sldChg>
      <pc:sldChg chg="del">
        <pc:chgData name="Donald Privitera" userId="b19266b5-85bb-4cd7-abc7-9d22c2c9327d" providerId="ADAL" clId="{F8E73A52-37D0-46FE-85E1-F0E5CFBDAC52}" dt="2022-07-28T23:43:54.236" v="28" actId="47"/>
        <pc:sldMkLst>
          <pc:docMk/>
          <pc:sldMk cId="3209074510" sldId="372"/>
        </pc:sldMkLst>
      </pc:sldChg>
      <pc:sldChg chg="del">
        <pc:chgData name="Donald Privitera" userId="b19266b5-85bb-4cd7-abc7-9d22c2c9327d" providerId="ADAL" clId="{F8E73A52-37D0-46FE-85E1-F0E5CFBDAC52}" dt="2022-07-28T23:43:54.236" v="28" actId="47"/>
        <pc:sldMkLst>
          <pc:docMk/>
          <pc:sldMk cId="2050336950" sldId="373"/>
        </pc:sldMkLst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A591099-7EBE-4D12-B880-CCA6B38B92A6}" type="datetimeFigureOut">
              <a:rPr lang="en-US" smtClean="0"/>
              <a:t>7/30/2024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3A36C10-A9D4-4995-9BAF-95FBD77A724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921828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CF4299-1721-48C6-878D-74296BE00D21}" type="datetimeFigureOut">
              <a:rPr lang="en-US" smtClean="0"/>
              <a:t>7/30/2024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0861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3AEF9EC-8318-4FF6-847E-A85BBD2B7E4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31956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/>
          <a:lstStyle/>
          <a:p>
            <a:fld id="{4AAD347D-5ACD-4C99-B74B-A9C85AD731AF}" type="datetimeFigureOut">
              <a:rPr lang="en-US" smtClean="0"/>
              <a:t>7/30/2024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</p:spPr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6559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/>
          <a:lstStyle/>
          <a:p>
            <a:fld id="{CC444FFE-4BDB-4301-83D8-FE8B25E7CF5A}" type="datetime1">
              <a:rPr lang="en-US" smtClean="0"/>
              <a:t>7/30/2024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/>
          <a:lstStyle/>
          <a:p>
            <a:r>
              <a:rPr lang="en-US"/>
              <a:t>Add a footer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</p:spPr>
        <p:txBody>
          <a:bodyPr/>
          <a:lstStyle/>
          <a:p>
            <a:fld id="{E31375A4-56A4-47D6-9801-1991572033F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9534800"/>
      </p:ext>
    </p:extLst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/>
          <a:lstStyle/>
          <a:p>
            <a:fld id="{CC444FFE-4BDB-4301-83D8-FE8B25E7CF5A}" type="datetime1">
              <a:rPr lang="en-US" smtClean="0"/>
              <a:t>7/30/2024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/>
          <a:lstStyle/>
          <a:p>
            <a:r>
              <a:rPr lang="en-US"/>
              <a:t>Add a footer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</p:spPr>
        <p:txBody>
          <a:bodyPr/>
          <a:lstStyle/>
          <a:p>
            <a:fld id="{E31375A4-56A4-47D6-9801-1991572033F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8390946"/>
      </p:ext>
    </p:extLst>
  </p:cSld>
  <p:clrMapOvr>
    <a:masterClrMapping/>
  </p:clrMapOvr>
  <p:hf sldNum="0"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/>
          <a:lstStyle/>
          <a:p>
            <a:fld id="{CC444FFE-4BDB-4301-83D8-FE8B25E7CF5A}" type="datetime1">
              <a:rPr lang="en-US" smtClean="0"/>
              <a:t>7/30/2024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/>
          <a:lstStyle/>
          <a:p>
            <a:r>
              <a:rPr lang="en-US"/>
              <a:t>Add a footer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</p:spPr>
        <p:txBody>
          <a:bodyPr/>
          <a:lstStyle/>
          <a:p>
            <a:fld id="{E31375A4-56A4-47D6-9801-1991572033F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38076564"/>
      </p:ext>
    </p:extLst>
  </p:cSld>
  <p:clrMapOvr>
    <a:masterClrMapping/>
  </p:clrMapOvr>
  <p:hf sldNum="0"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/>
          <a:lstStyle/>
          <a:p>
            <a:fld id="{CC444FFE-4BDB-4301-83D8-FE8B25E7CF5A}" type="datetime1">
              <a:rPr lang="en-US" smtClean="0"/>
              <a:t>7/30/2024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/>
          <a:lstStyle/>
          <a:p>
            <a:r>
              <a:rPr lang="en-US"/>
              <a:t>Add a footer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</p:spPr>
        <p:txBody>
          <a:bodyPr/>
          <a:lstStyle/>
          <a:p>
            <a:fld id="{E31375A4-56A4-47D6-9801-1991572033F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625255"/>
      </p:ext>
    </p:extLst>
  </p:cSld>
  <p:clrMapOvr>
    <a:masterClrMapping/>
  </p:clrMapOvr>
  <p:hf sldNum="0"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/>
          <a:lstStyle/>
          <a:p>
            <a:fld id="{CC444FFE-4BDB-4301-83D8-FE8B25E7CF5A}" type="datetime1">
              <a:rPr lang="en-US" smtClean="0"/>
              <a:t>7/30/2024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/>
          <a:lstStyle/>
          <a:p>
            <a:r>
              <a:rPr lang="en-US"/>
              <a:t>Add a footer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</p:spPr>
        <p:txBody>
          <a:bodyPr/>
          <a:lstStyle/>
          <a:p>
            <a:fld id="{E31375A4-56A4-47D6-9801-1991572033F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0127388"/>
      </p:ext>
    </p:extLst>
  </p:cSld>
  <p:clrMapOvr>
    <a:masterClrMapping/>
  </p:clrMapOvr>
  <p:hf sldNum="0"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/>
          <a:lstStyle/>
          <a:p>
            <a:fld id="{CC444FFE-4BDB-4301-83D8-FE8B25E7CF5A}" type="datetime1">
              <a:rPr lang="en-US" smtClean="0"/>
              <a:t>7/30/2024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/>
          <a:lstStyle/>
          <a:p>
            <a:r>
              <a:rPr lang="en-US"/>
              <a:t>Add a footer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</p:spPr>
        <p:txBody>
          <a:bodyPr/>
          <a:lstStyle/>
          <a:p>
            <a:fld id="{E31375A4-56A4-47D6-9801-1991572033F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2246922"/>
      </p:ext>
    </p:extLst>
  </p:cSld>
  <p:clrMapOvr>
    <a:masterClrMapping/>
  </p:clrMapOvr>
  <p:hf sldNum="0"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/>
          <a:lstStyle/>
          <a:p>
            <a:fld id="{1C40B874-E53C-42B9-98BA-0781B387246C}" type="datetime1">
              <a:rPr lang="en-US" smtClean="0"/>
              <a:t>7/30/2024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/>
          <a:lstStyle/>
          <a:p>
            <a:r>
              <a:rPr lang="en-US"/>
              <a:t>Add a footer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</p:spPr>
        <p:txBody>
          <a:bodyPr/>
          <a:lstStyle/>
          <a:p>
            <a:fld id="{E31375A4-56A4-47D6-9801-1991572033F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4851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/>
          <a:lstStyle/>
          <a:p>
            <a:fld id="{75D402F4-45D7-406A-9C33-75238E131A1E}" type="datetime1">
              <a:rPr lang="en-US" smtClean="0"/>
              <a:t>7/30/2024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/>
          <a:lstStyle/>
          <a:p>
            <a:r>
              <a:rPr lang="en-US"/>
              <a:t>Add a footer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</p:spPr>
        <p:txBody>
          <a:bodyPr/>
          <a:lstStyle/>
          <a:p>
            <a:fld id="{E31375A4-56A4-47D6-9801-1991572033F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44613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/>
            </a:lvl1pPr>
            <a:lvl2pPr marL="742950" indent="-285750">
              <a:buFont typeface="Arial" panose="020B0604020202020204" pitchFamily="34" charset="0"/>
              <a:buChar char="•"/>
              <a:defRPr/>
            </a:lvl2pPr>
            <a:lvl3pPr marL="1143000" indent="-228600">
              <a:buFont typeface="Arial" panose="020B0604020202020204" pitchFamily="34" charset="0"/>
              <a:buChar char="•"/>
              <a:defRPr/>
            </a:lvl3pPr>
            <a:lvl4pPr marL="1600200" indent="-228600">
              <a:buFont typeface="Arial" panose="020B0604020202020204" pitchFamily="34" charset="0"/>
              <a:buChar char="•"/>
              <a:defRPr/>
            </a:lvl4pPr>
            <a:lvl5pPr marL="2057400" indent="-228600">
              <a:buFont typeface="Arial" panose="020B0604020202020204" pitchFamily="34" charset="0"/>
              <a:buChar char="•"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/>
          <a:lstStyle/>
          <a:p>
            <a:fld id="{4506E011-4F7D-42D0-82E1-078A40B76F01}" type="datetime1">
              <a:rPr lang="en-US" smtClean="0"/>
              <a:t>7/30/2024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/>
          <a:lstStyle/>
          <a:p>
            <a:r>
              <a:rPr lang="en-US"/>
              <a:t>Add a footer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</p:spPr>
        <p:txBody>
          <a:bodyPr/>
          <a:lstStyle/>
          <a:p>
            <a:fld id="{E31375A4-56A4-47D6-9801-1991572033F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66628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/>
          <a:lstStyle/>
          <a:p>
            <a:fld id="{3DA471FE-0FCC-47A4-B218-06AF00AFA70F}" type="datetime1">
              <a:rPr lang="en-US" smtClean="0"/>
              <a:t>7/30/2024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/>
          <a:lstStyle/>
          <a:p>
            <a:r>
              <a:rPr lang="en-US"/>
              <a:t>Add a footer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</p:spPr>
        <p:txBody>
          <a:bodyPr/>
          <a:lstStyle/>
          <a:p>
            <a:fld id="{E31375A4-56A4-47D6-9801-1991572033F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85386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/>
          <a:lstStyle/>
          <a:p>
            <a:fld id="{BE42C22A-A385-4013-8BC3-1C712ED98224}" type="datetime1">
              <a:rPr lang="en-US" smtClean="0"/>
              <a:t>7/30/2024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/>
          <a:lstStyle/>
          <a:p>
            <a:r>
              <a:rPr lang="en-US"/>
              <a:t>Add a footer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</p:spPr>
        <p:txBody>
          <a:bodyPr/>
          <a:lstStyle/>
          <a:p>
            <a:fld id="{E31375A4-56A4-47D6-9801-1991572033F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06050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/>
          <a:lstStyle/>
          <a:p>
            <a:fld id="{A4143CD7-DDC2-4E28-B80E-11B3368F8846}" type="datetime1">
              <a:rPr lang="en-US" smtClean="0"/>
              <a:t>7/30/2024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/>
          <a:lstStyle/>
          <a:p>
            <a:r>
              <a:rPr lang="en-US"/>
              <a:t>Add a footer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</p:spPr>
        <p:txBody>
          <a:bodyPr/>
          <a:lstStyle/>
          <a:p>
            <a:fld id="{E31375A4-56A4-47D6-9801-1991572033F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91391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/>
          <a:lstStyle/>
          <a:p>
            <a:fld id="{68882D6B-0F0F-41E5-8A0F-FC2D7E2110E0}" type="datetime1">
              <a:rPr lang="en-US" smtClean="0"/>
              <a:t>7/30/2024</a:t>
            </a:fld>
            <a:endParaRPr 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/>
          <a:lstStyle/>
          <a:p>
            <a:r>
              <a:rPr lang="en-US"/>
              <a:t>Add a footer</a:t>
            </a:r>
            <a:endParaRPr lang="en-US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</p:spPr>
        <p:txBody>
          <a:bodyPr/>
          <a:lstStyle/>
          <a:p>
            <a:fld id="{E31375A4-56A4-47D6-9801-1991572033F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8569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/>
          <a:lstStyle/>
          <a:p>
            <a:fld id="{399C1A38-D70F-41CF-857C-945C6FF6B07D}" type="datetime1">
              <a:rPr lang="en-US" smtClean="0"/>
              <a:t>7/30/2024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/>
          <a:lstStyle/>
          <a:p>
            <a:r>
              <a:rPr lang="en-US"/>
              <a:t>Add a footer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</p:spPr>
        <p:txBody>
          <a:bodyPr/>
          <a:lstStyle/>
          <a:p>
            <a:fld id="{E31375A4-56A4-47D6-9801-1991572033F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21500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/>
          <a:lstStyle/>
          <a:p>
            <a:fld id="{E32B96DC-D1E7-4668-A471-A46ECA2AE34F}" type="datetime1">
              <a:rPr lang="en-US" smtClean="0"/>
              <a:t>7/30/2024</a:t>
            </a:fld>
            <a:endParaRPr lang="en-US" dirty="0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/>
          <a:lstStyle/>
          <a:p>
            <a:r>
              <a:rPr lang="en-US"/>
              <a:t>Add a footer</a:t>
            </a:r>
            <a:endParaRPr lang="en-US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</p:spPr>
        <p:txBody>
          <a:bodyPr/>
          <a:lstStyle/>
          <a:p>
            <a:fld id="{E31375A4-56A4-47D6-9801-1991572033F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09292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/>
          <a:lstStyle/>
          <a:p>
            <a:fld id="{4509A250-FF31-4206-8172-F9D3106AACB1}" type="datetimeFigureOut">
              <a:rPr lang="en-US" smtClean="0"/>
              <a:t>7/30/2024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</p:spPr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97962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6.svg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214AFFB-7AC6-4DF7-BD08-C10C910854B5}"/>
              </a:ext>
            </a:extLst>
          </p:cNvPr>
          <p:cNvSpPr txBox="1"/>
          <p:nvPr userDrawn="1"/>
        </p:nvSpPr>
        <p:spPr>
          <a:xfrm>
            <a:off x="162116" y="6471061"/>
            <a:ext cx="51863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CC-BY-SA</a:t>
            </a:r>
            <a:endParaRPr lang="en-US" sz="1400" u="sng" dirty="0"/>
          </a:p>
        </p:txBody>
      </p:sp>
      <p:pic>
        <p:nvPicPr>
          <p:cNvPr id="15" name="Graphic 14">
            <a:extLst>
              <a:ext uri="{FF2B5EF4-FFF2-40B4-BE49-F238E27FC236}">
                <a16:creationId xmlns:a16="http://schemas.microsoft.com/office/drawing/2014/main" id="{C23EA940-4CA8-436E-BAB3-3A5BD73B129D}"/>
              </a:ext>
            </a:extLst>
          </p:cNvPr>
          <p:cNvPicPr>
            <a:picLocks noChangeAspect="1"/>
          </p:cNvPicPr>
          <p:nvPr userDrawn="1"/>
        </p:nvPicPr>
        <p:blipFill>
          <a:blip r:embed="rId22">
            <a:extLst>
              <a:ext uri="{96DAC541-7B7A-43D3-8B79-37D633B846F1}">
                <asvg:svgBlip xmlns:asvg="http://schemas.microsoft.com/office/drawing/2016/SVG/main" r:embed="rId23"/>
              </a:ext>
            </a:extLst>
          </a:blip>
          <a:stretch>
            <a:fillRect/>
          </a:stretch>
        </p:blipFill>
        <p:spPr>
          <a:xfrm>
            <a:off x="10078159" y="6183963"/>
            <a:ext cx="2294021" cy="8602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617022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4051" r:id="rId1"/>
    <p:sldLayoutId id="2147484052" r:id="rId2"/>
    <p:sldLayoutId id="2147484053" r:id="rId3"/>
    <p:sldLayoutId id="2147484054" r:id="rId4"/>
    <p:sldLayoutId id="2147484055" r:id="rId5"/>
    <p:sldLayoutId id="2147484056" r:id="rId6"/>
    <p:sldLayoutId id="2147484057" r:id="rId7"/>
    <p:sldLayoutId id="2147484058" r:id="rId8"/>
    <p:sldLayoutId id="2147484059" r:id="rId9"/>
    <p:sldLayoutId id="2147484060" r:id="rId10"/>
    <p:sldLayoutId id="2147484061" r:id="rId11"/>
    <p:sldLayoutId id="2147484062" r:id="rId12"/>
    <p:sldLayoutId id="2147484063" r:id="rId13"/>
    <p:sldLayoutId id="2147484064" r:id="rId14"/>
    <p:sldLayoutId id="2147484065" r:id="rId15"/>
    <p:sldLayoutId id="2147484066" r:id="rId16"/>
    <p:sldLayoutId id="2147484067" r:id="rId17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Arial" panose="020B0604020202020204" pitchFamily="34" charset="0"/>
        <a:buChar char="•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Arial" panose="020B0604020202020204" pitchFamily="34" charset="0"/>
        <a:buChar char="•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Arial" panose="020B0604020202020204" pitchFamily="34" charset="0"/>
        <a:buChar char="•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Arial" panose="020B0604020202020204" pitchFamily="34" charset="0"/>
        <a:buChar char="•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Arial" panose="020B0604020202020204" pitchFamily="34" charset="0"/>
        <a:buChar char="•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en.wikipedia.org/wiki/Recursion_%28computer_science%29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A46125D9-D5D8-4CD8-9A67-54EC039E3075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609600" y="931614"/>
            <a:ext cx="8675393" cy="1918464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rmAutofit fontScale="975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200" b="0" i="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IT-</a:t>
            </a:r>
            <a:r>
              <a:rPr lang="en-US" sz="4000" dirty="0"/>
              <a:t>111</a:t>
            </a:r>
            <a:r>
              <a:rPr kumimoji="0" lang="en-US" sz="40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3, Lecture Slides 12:</a:t>
            </a:r>
            <a:br>
              <a:rPr kumimoji="0" lang="en-US" sz="40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40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Recursion</a:t>
            </a:r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7AB0199A-8625-48D3-A0A7-97CFA8299759}"/>
              </a:ext>
            </a:extLst>
          </p:cNvPr>
          <p:cNvSpPr txBox="1">
            <a:spLocks/>
          </p:cNvSpPr>
          <p:nvPr/>
        </p:nvSpPr>
        <p:spPr>
          <a:xfrm>
            <a:off x="609600" y="3386585"/>
            <a:ext cx="8229600" cy="27447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20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5pPr>
            <a:lvl6pPr marL="2506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r>
              <a:rPr lang="en-US" dirty="0">
                <a:latin typeface="+mn-lt"/>
              </a:rPr>
              <a:t>Mr. Donald Privitera, Course Coordinator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>
                <a:latin typeface="+mn-lt"/>
              </a:rPr>
              <a:t>Kennesaw State University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>
                <a:latin typeface="+mn-lt"/>
              </a:rPr>
              <a:t>Marietta Campus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>
                <a:latin typeface="+mn-lt"/>
              </a:rPr>
              <a:t>College of Computing and Software Engineering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>
                <a:latin typeface="+mn-lt"/>
              </a:rPr>
              <a:t>IT Department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>
                <a:latin typeface="+mn-lt"/>
              </a:rPr>
              <a:t>dprivit2@kennesaw.edu</a:t>
            </a:r>
          </a:p>
        </p:txBody>
      </p:sp>
    </p:spTree>
    <p:extLst>
      <p:ext uri="{BB962C8B-B14F-4D97-AF65-F5344CB8AC3E}">
        <p14:creationId xmlns:p14="http://schemas.microsoft.com/office/powerpoint/2010/main" val="26604395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960B9D-EE22-8B3B-386C-4C29805770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9B690FE-38FB-BD10-0156-69E37F875C8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Repetitive mathematical functions such as factorial, summing, Fibonacci series, GCD, etcetera.</a:t>
            </a:r>
          </a:p>
          <a:p>
            <a:r>
              <a:rPr lang="en-US" dirty="0"/>
              <a:t>Repetitive graphing functions such as fractals.</a:t>
            </a:r>
          </a:p>
          <a:p>
            <a:r>
              <a:rPr lang="en-US" dirty="0"/>
              <a:t>Games such as Chess, Towers of Hanoi</a:t>
            </a:r>
          </a:p>
        </p:txBody>
      </p:sp>
    </p:spTree>
    <p:extLst>
      <p:ext uri="{BB962C8B-B14F-4D97-AF65-F5344CB8AC3E}">
        <p14:creationId xmlns:p14="http://schemas.microsoft.com/office/powerpoint/2010/main" val="1221682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75D1A5-49DB-87C3-CAC2-6573411E8E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Using Lists with Recursion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A0E702-E47D-BC4C-6CD3-BCB0EA5DFDB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def </a:t>
            </a:r>
            <a:r>
              <a:rPr lang="en-US" dirty="0" err="1"/>
              <a:t>list_sum</a:t>
            </a:r>
            <a:r>
              <a:rPr lang="en-US" dirty="0"/>
              <a:t>(list, start, end):</a:t>
            </a:r>
          </a:p>
          <a:p>
            <a:pPr marL="0" indent="0">
              <a:buNone/>
            </a:pPr>
            <a:r>
              <a:rPr lang="en-US" dirty="0"/>
              <a:t>	if start &gt; end:</a:t>
            </a:r>
          </a:p>
          <a:p>
            <a:pPr marL="0" indent="0">
              <a:buNone/>
            </a:pPr>
            <a:r>
              <a:rPr lang="en-US" dirty="0"/>
              <a:t>		return 0</a:t>
            </a:r>
          </a:p>
          <a:p>
            <a:pPr marL="0" indent="0">
              <a:buNone/>
            </a:pPr>
            <a:r>
              <a:rPr lang="en-US" dirty="0"/>
              <a:t>	else:</a:t>
            </a:r>
          </a:p>
          <a:p>
            <a:pPr marL="0" indent="0">
              <a:buNone/>
            </a:pPr>
            <a:r>
              <a:rPr lang="en-US" dirty="0"/>
              <a:t>		return list[start] + </a:t>
            </a:r>
            <a:r>
              <a:rPr lang="en-US" dirty="0" err="1"/>
              <a:t>list_sum</a:t>
            </a:r>
            <a:r>
              <a:rPr lang="en-US" dirty="0"/>
              <a:t>(list, start + 1, end)</a:t>
            </a:r>
          </a:p>
        </p:txBody>
      </p:sp>
    </p:spTree>
    <p:extLst>
      <p:ext uri="{BB962C8B-B14F-4D97-AF65-F5344CB8AC3E}">
        <p14:creationId xmlns:p14="http://schemas.microsoft.com/office/powerpoint/2010/main" val="16684642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B4852D-4D43-0D3B-8E26-1A9D4B94D7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Recursion with 2 Base Cases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A413811-3B0A-D4E3-6476-349299F6552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# Fibonacci function returns n-</a:t>
            </a:r>
            <a:r>
              <a:rPr lang="en-US" dirty="0" err="1"/>
              <a:t>th</a:t>
            </a:r>
            <a:r>
              <a:rPr lang="en-US" dirty="0"/>
              <a:t> number in Fibonacci series</a:t>
            </a:r>
          </a:p>
          <a:p>
            <a:pPr marL="0" indent="0">
              <a:buNone/>
            </a:pPr>
            <a:r>
              <a:rPr lang="en-US" dirty="0"/>
              <a:t>def fib(n):</a:t>
            </a:r>
          </a:p>
          <a:p>
            <a:pPr marL="0" indent="0">
              <a:buNone/>
            </a:pPr>
            <a:r>
              <a:rPr lang="en-US" dirty="0"/>
              <a:t>	if n == 0:</a:t>
            </a:r>
          </a:p>
          <a:p>
            <a:pPr marL="0" indent="0">
              <a:buNone/>
            </a:pPr>
            <a:r>
              <a:rPr lang="en-US" dirty="0"/>
              <a:t>		return 0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err="1"/>
              <a:t>elif</a:t>
            </a:r>
            <a:r>
              <a:rPr lang="en-US" dirty="0"/>
              <a:t> n == 1</a:t>
            </a:r>
          </a:p>
          <a:p>
            <a:pPr marL="0" indent="0">
              <a:buNone/>
            </a:pPr>
            <a:r>
              <a:rPr lang="en-US" dirty="0"/>
              <a:t>		return 1</a:t>
            </a:r>
          </a:p>
          <a:p>
            <a:pPr marL="0" indent="0">
              <a:buNone/>
            </a:pPr>
            <a:r>
              <a:rPr lang="en-US" dirty="0"/>
              <a:t>	else:</a:t>
            </a:r>
          </a:p>
          <a:p>
            <a:pPr marL="0" indent="0">
              <a:buNone/>
            </a:pPr>
            <a:r>
              <a:rPr lang="en-US" dirty="0"/>
              <a:t>		return fib(n - 1) + fib(n - 2)</a:t>
            </a:r>
          </a:p>
        </p:txBody>
      </p:sp>
    </p:spTree>
    <p:extLst>
      <p:ext uri="{BB962C8B-B14F-4D97-AF65-F5344CB8AC3E}">
        <p14:creationId xmlns:p14="http://schemas.microsoft.com/office/powerpoint/2010/main" val="28421366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CFD3CC-FD6B-F972-0C15-F8C51CABA0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Recursion with 2 Parameters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53451C0-D9B2-C7BF-062F-72FF1FD3AE4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# Greatest Common Divisor</a:t>
            </a:r>
          </a:p>
          <a:p>
            <a:pPr marL="0" indent="0">
              <a:buNone/>
            </a:pPr>
            <a:r>
              <a:rPr lang="en-US" dirty="0"/>
              <a:t>def </a:t>
            </a:r>
            <a:r>
              <a:rPr lang="en-US" dirty="0" err="1"/>
              <a:t>gcd</a:t>
            </a:r>
            <a:r>
              <a:rPr lang="en-US" dirty="0"/>
              <a:t>(a, b)</a:t>
            </a:r>
          </a:p>
          <a:p>
            <a:pPr marL="0" indent="0">
              <a:buNone/>
            </a:pPr>
            <a:r>
              <a:rPr lang="en-US" dirty="0"/>
              <a:t>	if a == 0:</a:t>
            </a:r>
          </a:p>
          <a:p>
            <a:pPr marL="0" indent="0">
              <a:buNone/>
            </a:pPr>
            <a:r>
              <a:rPr lang="en-US" dirty="0"/>
              <a:t>		return b</a:t>
            </a:r>
          </a:p>
          <a:p>
            <a:pPr marL="0" indent="0">
              <a:buNone/>
            </a:pPr>
            <a:r>
              <a:rPr lang="en-US" dirty="0"/>
              <a:t>	else:</a:t>
            </a:r>
          </a:p>
          <a:p>
            <a:pPr marL="0" indent="0">
              <a:buNone/>
            </a:pPr>
            <a:r>
              <a:rPr lang="en-US" dirty="0"/>
              <a:t>		return </a:t>
            </a:r>
            <a:r>
              <a:rPr lang="en-US" dirty="0" err="1"/>
              <a:t>gcd</a:t>
            </a:r>
            <a:r>
              <a:rPr lang="en-US" dirty="0"/>
              <a:t>(b % a, a)</a:t>
            </a:r>
          </a:p>
        </p:txBody>
      </p:sp>
    </p:spTree>
    <p:extLst>
      <p:ext uri="{BB962C8B-B14F-4D97-AF65-F5344CB8AC3E}">
        <p14:creationId xmlns:p14="http://schemas.microsoft.com/office/powerpoint/2010/main" val="13410815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B1FD05-9126-9266-5F1E-89643C2E8A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Recursion with 4 parameters	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5E416B-F47C-9B82-7D5C-4C51C97E635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# Towers of Hanoi</a:t>
            </a:r>
          </a:p>
          <a:p>
            <a:pPr marL="0" indent="0">
              <a:buNone/>
            </a:pPr>
            <a:r>
              <a:rPr lang="en-US" dirty="0"/>
              <a:t>def </a:t>
            </a:r>
            <a:r>
              <a:rPr lang="en-US" dirty="0" err="1"/>
              <a:t>move_discs</a:t>
            </a:r>
            <a:r>
              <a:rPr lang="en-US" dirty="0"/>
              <a:t>(</a:t>
            </a:r>
            <a:r>
              <a:rPr lang="en-US" dirty="0" err="1"/>
              <a:t>num_discs_to_move</a:t>
            </a:r>
            <a:r>
              <a:rPr lang="en-US" dirty="0"/>
              <a:t>, </a:t>
            </a:r>
            <a:r>
              <a:rPr lang="en-US" dirty="0" err="1"/>
              <a:t>from_peg</a:t>
            </a:r>
            <a:r>
              <a:rPr lang="en-US" dirty="0"/>
              <a:t>, </a:t>
            </a:r>
            <a:r>
              <a:rPr lang="en-US" dirty="0" err="1"/>
              <a:t>to_peg</a:t>
            </a:r>
            <a:r>
              <a:rPr lang="en-US" dirty="0"/>
              <a:t>, </a:t>
            </a:r>
            <a:r>
              <a:rPr lang="en-US" dirty="0" err="1"/>
              <a:t>temp_peg</a:t>
            </a:r>
            <a:r>
              <a:rPr lang="en-US" dirty="0"/>
              <a:t>)</a:t>
            </a:r>
          </a:p>
          <a:p>
            <a:pPr marL="457200" lvl="1" indent="0">
              <a:buNone/>
            </a:pPr>
            <a:r>
              <a:rPr lang="en-US" dirty="0"/>
              <a:t>if num &gt; 0:</a:t>
            </a:r>
          </a:p>
          <a:p>
            <a:pPr marL="457200" lvl="1" indent="0">
              <a:buNone/>
            </a:pPr>
            <a:r>
              <a:rPr lang="en-US" dirty="0"/>
              <a:t>	</a:t>
            </a:r>
            <a:r>
              <a:rPr lang="en-US" dirty="0" err="1"/>
              <a:t>move_discs</a:t>
            </a:r>
            <a:r>
              <a:rPr lang="en-US" dirty="0"/>
              <a:t>(num _</a:t>
            </a:r>
            <a:r>
              <a:rPr lang="en-US" dirty="0" err="1"/>
              <a:t>discs_to_move</a:t>
            </a:r>
            <a:r>
              <a:rPr lang="en-US" dirty="0"/>
              <a:t> -1, </a:t>
            </a:r>
            <a:r>
              <a:rPr lang="en-US" dirty="0" err="1"/>
              <a:t>from_peg</a:t>
            </a:r>
            <a:r>
              <a:rPr lang="en-US" dirty="0"/>
              <a:t>, </a:t>
            </a:r>
            <a:r>
              <a:rPr lang="en-US" dirty="0" err="1"/>
              <a:t>temp_peg</a:t>
            </a:r>
            <a:r>
              <a:rPr lang="en-US" dirty="0"/>
              <a:t>, </a:t>
            </a:r>
            <a:r>
              <a:rPr lang="en-US" dirty="0" err="1"/>
              <a:t>to_peg</a:t>
            </a:r>
            <a:r>
              <a:rPr lang="en-US" dirty="0"/>
              <a:t>)</a:t>
            </a:r>
          </a:p>
          <a:p>
            <a:pPr marL="457200" lvl="1" indent="0">
              <a:buNone/>
            </a:pPr>
            <a:r>
              <a:rPr lang="en-US" dirty="0"/>
              <a:t>	print(“Move a disc from peg”, </a:t>
            </a:r>
            <a:r>
              <a:rPr lang="en-US" dirty="0" err="1"/>
              <a:t>from_peg</a:t>
            </a:r>
            <a:r>
              <a:rPr lang="en-US" dirty="0"/>
              <a:t>, “to peg”, </a:t>
            </a:r>
            <a:r>
              <a:rPr lang="en-US" dirty="0" err="1"/>
              <a:t>to_peg</a:t>
            </a:r>
            <a:r>
              <a:rPr lang="en-US" dirty="0"/>
              <a:t>)</a:t>
            </a:r>
          </a:p>
          <a:p>
            <a:pPr marL="457200" lvl="1" indent="0">
              <a:buNone/>
            </a:pPr>
            <a:r>
              <a:rPr lang="en-US" dirty="0"/>
              <a:t>	</a:t>
            </a:r>
            <a:r>
              <a:rPr lang="en-US" dirty="0" err="1"/>
              <a:t>move_discs</a:t>
            </a:r>
            <a:r>
              <a:rPr lang="en-US" dirty="0"/>
              <a:t>(num _</a:t>
            </a:r>
            <a:r>
              <a:rPr lang="en-US" dirty="0" err="1"/>
              <a:t>discs_to_move</a:t>
            </a:r>
            <a:r>
              <a:rPr lang="en-US" dirty="0"/>
              <a:t> – 1, </a:t>
            </a:r>
            <a:r>
              <a:rPr lang="en-US" dirty="0" err="1"/>
              <a:t>temp_peg</a:t>
            </a:r>
            <a:r>
              <a:rPr lang="en-US" dirty="0"/>
              <a:t>, </a:t>
            </a:r>
            <a:r>
              <a:rPr lang="en-US" dirty="0" err="1"/>
              <a:t>to_peg</a:t>
            </a:r>
            <a:r>
              <a:rPr lang="en-US" dirty="0"/>
              <a:t>, </a:t>
            </a:r>
            <a:r>
              <a:rPr lang="en-US" dirty="0" err="1"/>
              <a:t>from_peg</a:t>
            </a:r>
            <a:r>
              <a:rPr lang="en-US" dirty="0"/>
              <a:t>)</a:t>
            </a:r>
          </a:p>
          <a:p>
            <a:pPr marL="457200" lvl="1" indent="0">
              <a:buNone/>
            </a:pPr>
            <a:endParaRPr lang="en-US" dirty="0"/>
          </a:p>
          <a:p>
            <a:pPr marL="57150" indent="0">
              <a:buNone/>
            </a:pPr>
            <a:r>
              <a:rPr lang="en-US" dirty="0" err="1"/>
              <a:t>move_discs</a:t>
            </a:r>
            <a:r>
              <a:rPr lang="en-US" dirty="0"/>
              <a:t>(3, 1, 3, 2)</a:t>
            </a:r>
          </a:p>
        </p:txBody>
      </p:sp>
    </p:spTree>
    <p:extLst>
      <p:ext uri="{BB962C8B-B14F-4D97-AF65-F5344CB8AC3E}">
        <p14:creationId xmlns:p14="http://schemas.microsoft.com/office/powerpoint/2010/main" val="7279249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004BE6-B2F9-86B8-1A7D-A9155BFD8C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Table </a:t>
            </a:r>
            <a:r>
              <a:rPr lang="en-US"/>
              <a:t>of Contents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4D37A07-6EBE-49C2-872C-D2C1A8A8B1D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Recursion</a:t>
            </a:r>
          </a:p>
          <a:p>
            <a:r>
              <a:rPr lang="en-US" dirty="0"/>
              <a:t>Problem solving</a:t>
            </a:r>
          </a:p>
          <a:p>
            <a:r>
              <a:rPr lang="en-US" dirty="0"/>
              <a:t>Examples</a:t>
            </a:r>
          </a:p>
        </p:txBody>
      </p:sp>
    </p:spTree>
    <p:extLst>
      <p:ext uri="{BB962C8B-B14F-4D97-AF65-F5344CB8AC3E}">
        <p14:creationId xmlns:p14="http://schemas.microsoft.com/office/powerpoint/2010/main" val="27318532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4FD011-7AF5-AEBB-6244-6618AB6BAF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Definition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2535E63-BB82-143B-14EC-FF5B2F72D66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Recursion is a method of programming where a function calls itself to repeatedly execute until some stopping point, called an anchor, is reached.</a:t>
            </a:r>
          </a:p>
          <a:p>
            <a:r>
              <a:rPr lang="en-US" dirty="0"/>
              <a:t>When the function calls return, the work is accomplished.</a:t>
            </a:r>
          </a:p>
          <a:p>
            <a:r>
              <a:rPr lang="en-US" dirty="0"/>
              <a:t>This technique uses many function calls which consumes significant CPU and memory overhead.  Thus, recursion needs to be cautiously used.  Often, more thoughtful design can reveal a method of using loops to accomplish the same result more efficiently.</a:t>
            </a:r>
          </a:p>
          <a:p>
            <a:r>
              <a:rPr lang="en-US" dirty="0"/>
              <a:t>See </a:t>
            </a:r>
            <a:r>
              <a:rPr lang="en-US" dirty="0">
                <a:hlinkClick r:id="rId2"/>
              </a:rPr>
              <a:t>https://en.wikipedia.org/wiki/Recursion_%28computer_science%29</a:t>
            </a:r>
            <a:r>
              <a:rPr lang="en-US" dirty="0"/>
              <a:t>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46726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888640-D948-7F7F-84F7-307573AC54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Recursion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F90CD2-25AD-3FE1-251A-6CCBDE7C46B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 recursive function is a function that calls itself.</a:t>
            </a:r>
          </a:p>
          <a:p>
            <a:r>
              <a:rPr lang="en-US" dirty="0"/>
              <a:t>A recursive function must have a way to control the number of times it calls itself (otherwise the program will exhaust available resources and result in a non-trappable run-time error).  Stopping is typically accomplished with an if-else logic structure which defines when the function should return a value and when it should call itself.</a:t>
            </a:r>
          </a:p>
          <a:p>
            <a:r>
              <a:rPr lang="en-US" dirty="0"/>
              <a:t>Depth of recursion is the number of times a function calls itself.  Again, this is ultimately limited by available compute resources.</a:t>
            </a:r>
          </a:p>
        </p:txBody>
      </p:sp>
    </p:spTree>
    <p:extLst>
      <p:ext uri="{BB962C8B-B14F-4D97-AF65-F5344CB8AC3E}">
        <p14:creationId xmlns:p14="http://schemas.microsoft.com/office/powerpoint/2010/main" val="29318179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8CE49C-871F-1F4E-0EB5-3D1822E884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Bad Logic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46B669D-840D-54FB-5ABD-839874C478F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03313" y="2052919"/>
            <a:ext cx="2448780" cy="1191444"/>
          </a:xfrm>
        </p:spPr>
        <p:txBody>
          <a:bodyPr/>
          <a:lstStyle/>
          <a:p>
            <a:r>
              <a:rPr lang="en-US" dirty="0"/>
              <a:t>This code generates a run time error: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D8A3632-B606-90D3-467F-F6C85B7A0D6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36453" y="2052919"/>
            <a:ext cx="1812019" cy="1367561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29805CBF-E1BA-FFD9-22E4-0EE570251E5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67859" y="2042919"/>
            <a:ext cx="6519037" cy="39033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2343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8C008F-C05D-4362-3177-10DA6E976C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0131EC-CD6D-F3BA-F19F-6F0FB540F2F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def factorial (num):</a:t>
            </a:r>
          </a:p>
          <a:p>
            <a:pPr marL="457200" lvl="1" indent="0">
              <a:buNone/>
            </a:pPr>
            <a:r>
              <a:rPr lang="en-US" dirty="0"/>
              <a:t>if num &lt; 0: # check for error</a:t>
            </a:r>
          </a:p>
          <a:p>
            <a:pPr marL="457200" lvl="1" indent="0">
              <a:buNone/>
            </a:pPr>
            <a:r>
              <a:rPr lang="en-US" dirty="0"/>
              <a:t>	print(“Error”)</a:t>
            </a:r>
          </a:p>
          <a:p>
            <a:pPr marL="457200" lvl="1" indent="0">
              <a:buNone/>
            </a:pPr>
            <a:r>
              <a:rPr lang="en-US" dirty="0"/>
              <a:t>	return 0</a:t>
            </a:r>
          </a:p>
          <a:p>
            <a:pPr marL="457200" lvl="1" indent="0">
              <a:buNone/>
            </a:pPr>
            <a:r>
              <a:rPr lang="en-US" dirty="0"/>
              <a:t>if num == 0: # this is the anchor</a:t>
            </a:r>
          </a:p>
          <a:p>
            <a:pPr marL="457200" lvl="1" indent="0">
              <a:buNone/>
            </a:pPr>
            <a:r>
              <a:rPr lang="en-US" dirty="0"/>
              <a:t>	return 1</a:t>
            </a:r>
          </a:p>
          <a:p>
            <a:pPr marL="457200" lvl="1" indent="0">
              <a:buNone/>
            </a:pPr>
            <a:r>
              <a:rPr lang="en-US" dirty="0"/>
              <a:t>else:</a:t>
            </a:r>
          </a:p>
          <a:p>
            <a:pPr marL="457200" lvl="1" indent="0">
              <a:buNone/>
            </a:pPr>
            <a:r>
              <a:rPr lang="en-US" dirty="0"/>
              <a:t>	return num * factorial(num - 1) # note: (num - 1) is logic that will allow the anchor to trigger eventually</a:t>
            </a:r>
          </a:p>
        </p:txBody>
      </p:sp>
    </p:spTree>
    <p:extLst>
      <p:ext uri="{BB962C8B-B14F-4D97-AF65-F5344CB8AC3E}">
        <p14:creationId xmlns:p14="http://schemas.microsoft.com/office/powerpoint/2010/main" val="30612006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56AC71-64CA-BDAA-6CEE-A3CA030D1A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Problem Solving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40F11F5-21D0-BB51-7A85-D207B78071F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Though recursion can be a powerful method for elegantly solving a problem with little code, it is never required to solve a problem.</a:t>
            </a:r>
          </a:p>
          <a:p>
            <a:r>
              <a:rPr lang="en-US" dirty="0"/>
              <a:t>Any problem that can be solved with recursion can be solved with loops.</a:t>
            </a:r>
          </a:p>
          <a:p>
            <a:r>
              <a:rPr lang="en-US" dirty="0"/>
              <a:t>Unless the use of recursion will be guaranteed to be trivial in relation to available compute resources, problems should be solved using other means.</a:t>
            </a:r>
          </a:p>
        </p:txBody>
      </p:sp>
    </p:spTree>
    <p:extLst>
      <p:ext uri="{BB962C8B-B14F-4D97-AF65-F5344CB8AC3E}">
        <p14:creationId xmlns:p14="http://schemas.microsoft.com/office/powerpoint/2010/main" val="2687559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2AF081-C5C4-014B-30EC-6A4320D1BB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Solving Problems with Recursion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21D1A28-9079-91DB-22A1-8AF99F7262F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Some repetitive problems are solved with less code using recursion.</a:t>
            </a:r>
          </a:p>
          <a:p>
            <a:r>
              <a:rPr lang="en-US" dirty="0"/>
              <a:t>Recursion algorithm:</a:t>
            </a:r>
          </a:p>
          <a:p>
            <a:pPr marL="800100" lvl="2" indent="0">
              <a:buNone/>
            </a:pPr>
            <a:r>
              <a:rPr lang="en-US" dirty="0"/>
              <a:t>If the problem can be solved now without recursion, solve and return (this is known as the base case or anchor);</a:t>
            </a:r>
          </a:p>
          <a:p>
            <a:pPr marL="800100" lvl="2" indent="0">
              <a:buNone/>
            </a:pPr>
            <a:r>
              <a:rPr lang="en-US" dirty="0"/>
              <a:t>Otherwise, reduce the problem to a smaller problem of the same structure and call the function again to solve the smaller problem (this is known as the recursive case).</a:t>
            </a:r>
          </a:p>
          <a:p>
            <a:r>
              <a:rPr lang="en-US" dirty="0"/>
              <a:t>Since each call to the recursive function reduces the problem, eventually it will get to the anchor which does not require </a:t>
            </a:r>
            <a:r>
              <a:rPr lang="en-US" dirty="0" err="1"/>
              <a:t>require</a:t>
            </a:r>
            <a:r>
              <a:rPr lang="en-US" dirty="0"/>
              <a:t> recursion and the recursion will stop.</a:t>
            </a:r>
          </a:p>
          <a:p>
            <a:r>
              <a:rPr lang="en-US" dirty="0"/>
              <a:t>Usually, the problem is reduced by making one or more arguments smaller at each function call.</a:t>
            </a:r>
          </a:p>
        </p:txBody>
      </p:sp>
    </p:spTree>
    <p:extLst>
      <p:ext uri="{BB962C8B-B14F-4D97-AF65-F5344CB8AC3E}">
        <p14:creationId xmlns:p14="http://schemas.microsoft.com/office/powerpoint/2010/main" val="26748126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4145C9-3C79-9A37-B70F-716D2F27B9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Types of Recursion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3CB111B-9E74-BE83-41AF-25DD5194C70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Direct recursion is when a function directly calls only itself of which there are two types:</a:t>
            </a:r>
          </a:p>
          <a:p>
            <a:pPr lvl="1"/>
            <a:r>
              <a:rPr lang="en-US" dirty="0"/>
              <a:t>Recursion that contains only a single self-reference is known as single recursion.</a:t>
            </a:r>
          </a:p>
          <a:p>
            <a:pPr lvl="1"/>
            <a:r>
              <a:rPr lang="en-US" dirty="0"/>
              <a:t>Recursion that contains multiple self-references is known as multiple recursion.</a:t>
            </a:r>
          </a:p>
          <a:p>
            <a:r>
              <a:rPr lang="en-US" dirty="0"/>
              <a:t>Indirect recursion is when function A calls function B which in turns calls function A.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36045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ppt/theme/theme2.xml><?xml version="1.0" encoding="utf-8"?>
<a:theme xmlns:a="http://schemas.openxmlformats.org/drawingml/2006/main" name="Office Theme">
  <a:themeElements>
    <a:clrScheme name="BrushedMetal">
      <a:dk1>
        <a:sysClr val="windowText" lastClr="000000"/>
      </a:dk1>
      <a:lt1>
        <a:sysClr val="window" lastClr="FFFFFF"/>
      </a:lt1>
      <a:dk2>
        <a:srgbClr val="2F333A"/>
      </a:dk2>
      <a:lt2>
        <a:srgbClr val="E4F9F9"/>
      </a:lt2>
      <a:accent1>
        <a:srgbClr val="07CB98"/>
      </a:accent1>
      <a:accent2>
        <a:srgbClr val="5A90D1"/>
      </a:accent2>
      <a:accent3>
        <a:srgbClr val="E6AD1E"/>
      </a:accent3>
      <a:accent4>
        <a:srgbClr val="EA6312"/>
      </a:accent4>
      <a:accent5>
        <a:srgbClr val="8253A9"/>
      </a:accent5>
      <a:accent6>
        <a:srgbClr val="CB274A"/>
      </a:accent6>
      <a:hlink>
        <a:srgbClr val="5A90D1"/>
      </a:hlink>
      <a:folHlink>
        <a:srgbClr val="969696"/>
      </a:folHlink>
    </a:clrScheme>
    <a:fontScheme name="Georgia">
      <a:majorFont>
        <a:latin typeface="Georg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57000"/>
                <a:satMod val="101000"/>
              </a:schemeClr>
            </a:gs>
            <a:gs pos="50000">
              <a:schemeClr val="phClr">
                <a:lumMod val="137000"/>
                <a:satMod val="103000"/>
              </a:schemeClr>
            </a:gs>
            <a:gs pos="100000">
              <a:schemeClr val="phClr">
                <a:lumMod val="115000"/>
                <a:satMod val="109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18000"/>
              </a:schemeClr>
            </a:gs>
            <a:gs pos="50000">
              <a:schemeClr val="phClr">
                <a:satMod val="89000"/>
                <a:lumMod val="91000"/>
              </a:schemeClr>
            </a:gs>
            <a:gs pos="100000">
              <a:schemeClr val="phClr">
                <a:lumMod val="6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atMod val="100000"/>
                <a:shade val="0"/>
              </a:schemeClr>
            </a:gs>
            <a:gs pos="0">
              <a:scrgbClr r="0" g="0" b="0"/>
            </a:gs>
            <a:gs pos="100000">
              <a:schemeClr val="phClr">
                <a:shade val="100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BrushedMetal">
      <a:dk1>
        <a:sysClr val="windowText" lastClr="000000"/>
      </a:dk1>
      <a:lt1>
        <a:sysClr val="window" lastClr="FFFFFF"/>
      </a:lt1>
      <a:dk2>
        <a:srgbClr val="2F333A"/>
      </a:dk2>
      <a:lt2>
        <a:srgbClr val="E4F9F9"/>
      </a:lt2>
      <a:accent1>
        <a:srgbClr val="07CB98"/>
      </a:accent1>
      <a:accent2>
        <a:srgbClr val="5A90D1"/>
      </a:accent2>
      <a:accent3>
        <a:srgbClr val="E6AD1E"/>
      </a:accent3>
      <a:accent4>
        <a:srgbClr val="EA6312"/>
      </a:accent4>
      <a:accent5>
        <a:srgbClr val="8253A9"/>
      </a:accent5>
      <a:accent6>
        <a:srgbClr val="CB274A"/>
      </a:accent6>
      <a:hlink>
        <a:srgbClr val="5A90D1"/>
      </a:hlink>
      <a:folHlink>
        <a:srgbClr val="969696"/>
      </a:folHlink>
    </a:clrScheme>
    <a:fontScheme name="Georgia">
      <a:majorFont>
        <a:latin typeface="Georg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57000"/>
                <a:satMod val="101000"/>
              </a:schemeClr>
            </a:gs>
            <a:gs pos="50000">
              <a:schemeClr val="phClr">
                <a:lumMod val="137000"/>
                <a:satMod val="103000"/>
              </a:schemeClr>
            </a:gs>
            <a:gs pos="100000">
              <a:schemeClr val="phClr">
                <a:lumMod val="115000"/>
                <a:satMod val="109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18000"/>
              </a:schemeClr>
            </a:gs>
            <a:gs pos="50000">
              <a:schemeClr val="phClr">
                <a:satMod val="89000"/>
                <a:lumMod val="91000"/>
              </a:schemeClr>
            </a:gs>
            <a:gs pos="100000">
              <a:schemeClr val="phClr">
                <a:lumMod val="6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atMod val="100000"/>
                <a:shade val="0"/>
              </a:schemeClr>
            </a:gs>
            <a:gs pos="0">
              <a:scrgbClr r="0" g="0" b="0"/>
            </a:gs>
            <a:gs pos="100000">
              <a:schemeClr val="phClr">
                <a:shade val="100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8737</TotalTime>
  <Words>858</Words>
  <Application>Microsoft Office PowerPoint</Application>
  <PresentationFormat>Widescreen</PresentationFormat>
  <Paragraphs>82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9" baseType="lpstr">
      <vt:lpstr>Arial</vt:lpstr>
      <vt:lpstr>Century Gothic</vt:lpstr>
      <vt:lpstr>Georgia</vt:lpstr>
      <vt:lpstr>Wingdings 3</vt:lpstr>
      <vt:lpstr>Ion</vt:lpstr>
      <vt:lpstr>IT-1113, Lecture Slides 12: Recursion</vt:lpstr>
      <vt:lpstr>Table of Contents</vt:lpstr>
      <vt:lpstr>Definition</vt:lpstr>
      <vt:lpstr>Recursion</vt:lpstr>
      <vt:lpstr>Bad Logic</vt:lpstr>
      <vt:lpstr>Example</vt:lpstr>
      <vt:lpstr>Problem Solving</vt:lpstr>
      <vt:lpstr>Solving Problems with Recursion</vt:lpstr>
      <vt:lpstr>Types of Recursion</vt:lpstr>
      <vt:lpstr>Examples</vt:lpstr>
      <vt:lpstr>Using Lists with Recursion</vt:lpstr>
      <vt:lpstr>Recursion with 2 Base Cases</vt:lpstr>
      <vt:lpstr>Recursion with 2 Parameters</vt:lpstr>
      <vt:lpstr>Recursion with 4 parameters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Data Comm &amp; Networking</dc:title>
  <dc:creator>Donald Privitera</dc:creator>
  <cp:lastModifiedBy>Donald Privitera</cp:lastModifiedBy>
  <cp:revision>9</cp:revision>
  <dcterms:created xsi:type="dcterms:W3CDTF">2021-08-13T02:08:47Z</dcterms:created>
  <dcterms:modified xsi:type="dcterms:W3CDTF">2024-07-30T19:04:29Z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0x010100AA3F7D94069FF64A86F7DFF56D60E3BE</vt:lpwstr>
  </property>
  <property fmtid="{D5CDD505-2E9C-101B-9397-08002B2CF9AE}" pid="3" name="InternalTags">
    <vt:lpwstr/>
  </property>
  <property fmtid="{D5CDD505-2E9C-101B-9397-08002B2CF9AE}" pid="4" name="FeatureTags">
    <vt:lpwstr/>
  </property>
  <property fmtid="{D5CDD505-2E9C-101B-9397-08002B2CF9AE}" pid="5" name="LocalizationTags">
    <vt:lpwstr/>
  </property>
  <property fmtid="{D5CDD505-2E9C-101B-9397-08002B2CF9AE}" pid="6" name="ScenarioTags">
    <vt:lpwstr/>
  </property>
  <property fmtid="{D5CDD505-2E9C-101B-9397-08002B2CF9AE}" pid="7" name="CampaignTags">
    <vt:lpwstr/>
  </property>
</Properties>
</file>