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2"/>
  </p:notesMasterIdLst>
  <p:sldIdLst>
    <p:sldId id="256" r:id="rId5"/>
    <p:sldId id="263" r:id="rId6"/>
    <p:sldId id="283" r:id="rId7"/>
    <p:sldId id="281" r:id="rId8"/>
    <p:sldId id="280" r:id="rId9"/>
    <p:sldId id="257" r:id="rId10"/>
    <p:sldId id="260" r:id="rId11"/>
    <p:sldId id="261" r:id="rId12"/>
    <p:sldId id="259" r:id="rId13"/>
    <p:sldId id="262" r:id="rId14"/>
    <p:sldId id="264" r:id="rId15"/>
    <p:sldId id="265" r:id="rId16"/>
    <p:sldId id="266" r:id="rId17"/>
    <p:sldId id="267" r:id="rId18"/>
    <p:sldId id="268" r:id="rId19"/>
    <p:sldId id="269" r:id="rId20"/>
    <p:sldId id="270" r:id="rId21"/>
    <p:sldId id="271" r:id="rId22"/>
    <p:sldId id="276" r:id="rId23"/>
    <p:sldId id="272" r:id="rId24"/>
    <p:sldId id="273" r:id="rId25"/>
    <p:sldId id="274" r:id="rId26"/>
    <p:sldId id="275" r:id="rId27"/>
    <p:sldId id="286" r:id="rId28"/>
    <p:sldId id="287" r:id="rId29"/>
    <p:sldId id="277" r:id="rId30"/>
    <p:sldId id="289" r:id="rId31"/>
    <p:sldId id="288" r:id="rId32"/>
    <p:sldId id="284" r:id="rId33"/>
    <p:sldId id="285" r:id="rId34"/>
    <p:sldId id="278" r:id="rId35"/>
    <p:sldId id="290" r:id="rId36"/>
    <p:sldId id="292" r:id="rId37"/>
    <p:sldId id="291" r:id="rId38"/>
    <p:sldId id="279" r:id="rId39"/>
    <p:sldId id="293" r:id="rId40"/>
    <p:sldId id="294"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A3CFF5-C8B9-228C-3D87-934EED474DE2}" v="1" dt="2021-02-11T17:19:44.753"/>
    <p1510:client id="{BBA453D6-F20E-3E71-5144-BC8FF3650F58}" v="1" dt="2021-02-12T13:02:26.7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77" d="100"/>
          <a:sy n="77" d="100"/>
        </p:scale>
        <p:origin x="46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ielle Hunt" userId="S::arielle.hunt@abac.edu::559b49ff-fd59-46d3-ac6c-c018485fe1eb" providerId="AD" clId="Web-{BBA453D6-F20E-3E71-5144-BC8FF3650F58}"/>
    <pc:docChg chg="delSld">
      <pc:chgData name="Arielle Hunt" userId="S::arielle.hunt@abac.edu::559b49ff-fd59-46d3-ac6c-c018485fe1eb" providerId="AD" clId="Web-{BBA453D6-F20E-3E71-5144-BC8FF3650F58}" dt="2021-02-12T13:02:26.792" v="0"/>
      <pc:docMkLst>
        <pc:docMk/>
      </pc:docMkLst>
      <pc:sldChg chg="del">
        <pc:chgData name="Arielle Hunt" userId="S::arielle.hunt@abac.edu::559b49ff-fd59-46d3-ac6c-c018485fe1eb" providerId="AD" clId="Web-{BBA453D6-F20E-3E71-5144-BC8FF3650F58}" dt="2021-02-12T13:02:26.792" v="0"/>
        <pc:sldMkLst>
          <pc:docMk/>
          <pc:sldMk cId="2167270060" sldId="295"/>
        </pc:sldMkLst>
      </pc:sldChg>
    </pc:docChg>
  </pc:docChgLst>
  <pc:docChgLst>
    <pc:chgData name="Arielle Hunt" userId="S::arielle.hunt@abac.edu::559b49ff-fd59-46d3-ac6c-c018485fe1eb" providerId="AD" clId="Web-{23A3CFF5-C8B9-228C-3D87-934EED474DE2}"/>
    <pc:docChg chg="addSld">
      <pc:chgData name="Arielle Hunt" userId="S::arielle.hunt@abac.edu::559b49ff-fd59-46d3-ac6c-c018485fe1eb" providerId="AD" clId="Web-{23A3CFF5-C8B9-228C-3D87-934EED474DE2}" dt="2021-02-11T17:19:44.753" v="0"/>
      <pc:docMkLst>
        <pc:docMk/>
      </pc:docMkLst>
      <pc:sldChg chg="new">
        <pc:chgData name="Arielle Hunt" userId="S::arielle.hunt@abac.edu::559b49ff-fd59-46d3-ac6c-c018485fe1eb" providerId="AD" clId="Web-{23A3CFF5-C8B9-228C-3D87-934EED474DE2}" dt="2021-02-11T17:19:44.753" v="0"/>
        <pc:sldMkLst>
          <pc:docMk/>
          <pc:sldMk cId="2167270060" sldId="295"/>
        </pc:sldMkLst>
      </pc:sldChg>
    </pc:docChg>
  </pc:docChgLst>
  <pc:docChgLst>
    <pc:chgData name="Leslie Pryor" userId="S::lpryor@abac.edu::10957915-5146-45bd-a410-c02ef73fb94b" providerId="AD" clId="Web-{010D4596-99F1-48E3-8273-256D08A2CA6D}"/>
    <pc:docChg chg="addSld delSld modSld sldOrd">
      <pc:chgData name="Leslie Pryor" userId="S::lpryor@abac.edu::10957915-5146-45bd-a410-c02ef73fb94b" providerId="AD" clId="Web-{010D4596-99F1-48E3-8273-256D08A2CA6D}" dt="2019-01-28T16:01:29.516" v="1383"/>
      <pc:docMkLst>
        <pc:docMk/>
      </pc:docMkLst>
      <pc:sldChg chg="addSp modSp mod setBg">
        <pc:chgData name="Leslie Pryor" userId="S::lpryor@abac.edu::10957915-5146-45bd-a410-c02ef73fb94b" providerId="AD" clId="Web-{010D4596-99F1-48E3-8273-256D08A2CA6D}" dt="2019-01-28T15:05:11.897" v="8"/>
        <pc:sldMkLst>
          <pc:docMk/>
          <pc:sldMk cId="109857222" sldId="256"/>
        </pc:sldMkLst>
        <pc:spChg chg="mod">
          <ac:chgData name="Leslie Pryor" userId="S::lpryor@abac.edu::10957915-5146-45bd-a410-c02ef73fb94b" providerId="AD" clId="Web-{010D4596-99F1-48E3-8273-256D08A2CA6D}" dt="2019-01-28T15:05:11.897" v="8"/>
          <ac:spMkLst>
            <pc:docMk/>
            <pc:sldMk cId="109857222" sldId="256"/>
            <ac:spMk id="2" creationId="{00000000-0000-0000-0000-000000000000}"/>
          </ac:spMkLst>
        </pc:spChg>
        <pc:spChg chg="mod">
          <ac:chgData name="Leslie Pryor" userId="S::lpryor@abac.edu::10957915-5146-45bd-a410-c02ef73fb94b" providerId="AD" clId="Web-{010D4596-99F1-48E3-8273-256D08A2CA6D}" dt="2019-01-28T15:05:11.897" v="8"/>
          <ac:spMkLst>
            <pc:docMk/>
            <pc:sldMk cId="109857222" sldId="256"/>
            <ac:spMk id="3" creationId="{00000000-0000-0000-0000-000000000000}"/>
          </ac:spMkLst>
        </pc:spChg>
        <pc:picChg chg="add">
          <ac:chgData name="Leslie Pryor" userId="S::lpryor@abac.edu::10957915-5146-45bd-a410-c02ef73fb94b" providerId="AD" clId="Web-{010D4596-99F1-48E3-8273-256D08A2CA6D}" dt="2019-01-28T15:05:11.897" v="8"/>
          <ac:picMkLst>
            <pc:docMk/>
            <pc:sldMk cId="109857222" sldId="256"/>
            <ac:picMk id="7" creationId="{26EF5ED6-22CA-4E5A-A19A-DA9525BE111F}"/>
          </ac:picMkLst>
        </pc:picChg>
        <pc:picChg chg="add">
          <ac:chgData name="Leslie Pryor" userId="S::lpryor@abac.edu::10957915-5146-45bd-a410-c02ef73fb94b" providerId="AD" clId="Web-{010D4596-99F1-48E3-8273-256D08A2CA6D}" dt="2019-01-28T15:05:11.897" v="8"/>
          <ac:picMkLst>
            <pc:docMk/>
            <pc:sldMk cId="109857222" sldId="256"/>
            <ac:picMk id="9" creationId="{5C7FD1EF-F6C3-4436-99A6-E133F4897FF9}"/>
          </ac:picMkLst>
        </pc:picChg>
      </pc:sldChg>
      <pc:sldChg chg="addSp delSp modSp new mod setBg modNotes">
        <pc:chgData name="Leslie Pryor" userId="S::lpryor@abac.edu::10957915-5146-45bd-a410-c02ef73fb94b" providerId="AD" clId="Web-{010D4596-99F1-48E3-8273-256D08A2CA6D}" dt="2019-01-28T15:48:34.511" v="1291"/>
        <pc:sldMkLst>
          <pc:docMk/>
          <pc:sldMk cId="1360311442" sldId="257"/>
        </pc:sldMkLst>
        <pc:spChg chg="mod ord">
          <ac:chgData name="Leslie Pryor" userId="S::lpryor@abac.edu::10957915-5146-45bd-a410-c02ef73fb94b" providerId="AD" clId="Web-{010D4596-99F1-48E3-8273-256D08A2CA6D}" dt="2019-01-28T15:47:45.276" v="1271"/>
          <ac:spMkLst>
            <pc:docMk/>
            <pc:sldMk cId="1360311442" sldId="257"/>
            <ac:spMk id="2" creationId="{580B0182-FF8B-40FB-9544-62E0D7984CFA}"/>
          </ac:spMkLst>
        </pc:spChg>
        <pc:spChg chg="del">
          <ac:chgData name="Leslie Pryor" userId="S::lpryor@abac.edu::10957915-5146-45bd-a410-c02ef73fb94b" providerId="AD" clId="Web-{010D4596-99F1-48E3-8273-256D08A2CA6D}" dt="2019-01-28T15:47:28.416" v="1270"/>
          <ac:spMkLst>
            <pc:docMk/>
            <pc:sldMk cId="1360311442" sldId="257"/>
            <ac:spMk id="3" creationId="{47FAE5B1-C587-44B7-B711-C863A1EE5B86}"/>
          </ac:spMkLst>
        </pc:spChg>
        <pc:spChg chg="add">
          <ac:chgData name="Leslie Pryor" userId="S::lpryor@abac.edu::10957915-5146-45bd-a410-c02ef73fb94b" providerId="AD" clId="Web-{010D4596-99F1-48E3-8273-256D08A2CA6D}" dt="2019-01-28T15:47:45.276" v="1271"/>
          <ac:spMkLst>
            <pc:docMk/>
            <pc:sldMk cId="1360311442" sldId="257"/>
            <ac:spMk id="9" creationId="{37C89E4B-3C9F-44B9-8B86-D9E3D112D8EC}"/>
          </ac:spMkLst>
        </pc:spChg>
        <pc:picChg chg="add mod ord">
          <ac:chgData name="Leslie Pryor" userId="S::lpryor@abac.edu::10957915-5146-45bd-a410-c02ef73fb94b" providerId="AD" clId="Web-{010D4596-99F1-48E3-8273-256D08A2CA6D}" dt="2019-01-28T15:47:45.276" v="1271"/>
          <ac:picMkLst>
            <pc:docMk/>
            <pc:sldMk cId="1360311442" sldId="257"/>
            <ac:picMk id="4" creationId="{0EEC0421-7392-4F04-8A01-FD34D52E1C0D}"/>
          </ac:picMkLst>
        </pc:picChg>
        <pc:cxnChg chg="add">
          <ac:chgData name="Leslie Pryor" userId="S::lpryor@abac.edu::10957915-5146-45bd-a410-c02ef73fb94b" providerId="AD" clId="Web-{010D4596-99F1-48E3-8273-256D08A2CA6D}" dt="2019-01-28T15:47:45.276" v="1271"/>
          <ac:cxnSpMkLst>
            <pc:docMk/>
            <pc:sldMk cId="1360311442" sldId="257"/>
            <ac:cxnSpMk id="11" creationId="{AA2EAA10-076F-46BD-8F0F-B9A2FB77A85C}"/>
          </ac:cxnSpMkLst>
        </pc:cxnChg>
        <pc:cxnChg chg="add">
          <ac:chgData name="Leslie Pryor" userId="S::lpryor@abac.edu::10957915-5146-45bd-a410-c02ef73fb94b" providerId="AD" clId="Web-{010D4596-99F1-48E3-8273-256D08A2CA6D}" dt="2019-01-28T15:47:45.276" v="1271"/>
          <ac:cxnSpMkLst>
            <pc:docMk/>
            <pc:sldMk cId="1360311442" sldId="257"/>
            <ac:cxnSpMk id="13" creationId="{D891E407-403B-4764-86C9-33A56D3BCAA3}"/>
          </ac:cxnSpMkLst>
        </pc:cxnChg>
      </pc:sldChg>
      <pc:sldChg chg="new del">
        <pc:chgData name="Leslie Pryor" userId="S::lpryor@abac.edu::10957915-5146-45bd-a410-c02ef73fb94b" providerId="AD" clId="Web-{010D4596-99F1-48E3-8273-256D08A2CA6D}" dt="2019-01-28T15:05:40.491" v="10"/>
        <pc:sldMkLst>
          <pc:docMk/>
          <pc:sldMk cId="4281840572" sldId="257"/>
        </pc:sldMkLst>
      </pc:sldChg>
      <pc:sldChg chg="add del replId">
        <pc:chgData name="Leslie Pryor" userId="S::lpryor@abac.edu::10957915-5146-45bd-a410-c02ef73fb94b" providerId="AD" clId="Web-{010D4596-99F1-48E3-8273-256D08A2CA6D}" dt="2019-01-28T15:47:56.307" v="1272"/>
        <pc:sldMkLst>
          <pc:docMk/>
          <pc:sldMk cId="22320688" sldId="258"/>
        </pc:sldMkLst>
      </pc:sldChg>
      <pc:sldChg chg="addSp delSp modSp add mod replId setBg modNotes">
        <pc:chgData name="Leslie Pryor" userId="S::lpryor@abac.edu::10957915-5146-45bd-a410-c02ef73fb94b" providerId="AD" clId="Web-{010D4596-99F1-48E3-8273-256D08A2CA6D}" dt="2019-01-28T15:51:59.434" v="1311"/>
        <pc:sldMkLst>
          <pc:docMk/>
          <pc:sldMk cId="2818604978" sldId="259"/>
        </pc:sldMkLst>
        <pc:spChg chg="mod ord">
          <ac:chgData name="Leslie Pryor" userId="S::lpryor@abac.edu::10957915-5146-45bd-a410-c02ef73fb94b" providerId="AD" clId="Web-{010D4596-99F1-48E3-8273-256D08A2CA6D}" dt="2019-01-28T15:49:55.698" v="1293"/>
          <ac:spMkLst>
            <pc:docMk/>
            <pc:sldMk cId="2818604978" sldId="259"/>
            <ac:spMk id="2" creationId="{580B0182-FF8B-40FB-9544-62E0D7984CFA}"/>
          </ac:spMkLst>
        </pc:spChg>
        <pc:spChg chg="del">
          <ac:chgData name="Leslie Pryor" userId="S::lpryor@abac.edu::10957915-5146-45bd-a410-c02ef73fb94b" providerId="AD" clId="Web-{010D4596-99F1-48E3-8273-256D08A2CA6D}" dt="2019-01-28T15:49:51.198" v="1292"/>
          <ac:spMkLst>
            <pc:docMk/>
            <pc:sldMk cId="2818604978" sldId="259"/>
            <ac:spMk id="3" creationId="{47FAE5B1-C587-44B7-B711-C863A1EE5B86}"/>
          </ac:spMkLst>
        </pc:spChg>
        <pc:spChg chg="add">
          <ac:chgData name="Leslie Pryor" userId="S::lpryor@abac.edu::10957915-5146-45bd-a410-c02ef73fb94b" providerId="AD" clId="Web-{010D4596-99F1-48E3-8273-256D08A2CA6D}" dt="2019-01-28T15:49:55.698" v="1293"/>
          <ac:spMkLst>
            <pc:docMk/>
            <pc:sldMk cId="2818604978" sldId="259"/>
            <ac:spMk id="9" creationId="{37C89E4B-3C9F-44B9-8B86-D9E3D112D8EC}"/>
          </ac:spMkLst>
        </pc:spChg>
        <pc:picChg chg="add mod ord">
          <ac:chgData name="Leslie Pryor" userId="S::lpryor@abac.edu::10957915-5146-45bd-a410-c02ef73fb94b" providerId="AD" clId="Web-{010D4596-99F1-48E3-8273-256D08A2CA6D}" dt="2019-01-28T15:49:55.698" v="1293"/>
          <ac:picMkLst>
            <pc:docMk/>
            <pc:sldMk cId="2818604978" sldId="259"/>
            <ac:picMk id="4" creationId="{95B04D00-49CC-4FF1-A3A1-F1984ED71BD9}"/>
          </ac:picMkLst>
        </pc:picChg>
        <pc:cxnChg chg="add">
          <ac:chgData name="Leslie Pryor" userId="S::lpryor@abac.edu::10957915-5146-45bd-a410-c02ef73fb94b" providerId="AD" clId="Web-{010D4596-99F1-48E3-8273-256D08A2CA6D}" dt="2019-01-28T15:49:55.698" v="1293"/>
          <ac:cxnSpMkLst>
            <pc:docMk/>
            <pc:sldMk cId="2818604978" sldId="259"/>
            <ac:cxnSpMk id="11" creationId="{AA2EAA10-076F-46BD-8F0F-B9A2FB77A85C}"/>
          </ac:cxnSpMkLst>
        </pc:cxnChg>
        <pc:cxnChg chg="add">
          <ac:chgData name="Leslie Pryor" userId="S::lpryor@abac.edu::10957915-5146-45bd-a410-c02ef73fb94b" providerId="AD" clId="Web-{010D4596-99F1-48E3-8273-256D08A2CA6D}" dt="2019-01-28T15:49:55.698" v="1293"/>
          <ac:cxnSpMkLst>
            <pc:docMk/>
            <pc:sldMk cId="2818604978" sldId="259"/>
            <ac:cxnSpMk id="13" creationId="{D891E407-403B-4764-86C9-33A56D3BCAA3}"/>
          </ac:cxnSpMkLst>
        </pc:cxnChg>
      </pc:sldChg>
      <pc:sldChg chg="addSp delSp modSp add mod replId setBg modNotes">
        <pc:chgData name="Leslie Pryor" userId="S::lpryor@abac.edu::10957915-5146-45bd-a410-c02ef73fb94b" providerId="AD" clId="Web-{010D4596-99F1-48E3-8273-256D08A2CA6D}" dt="2019-01-28T15:54:17.624" v="1331"/>
        <pc:sldMkLst>
          <pc:docMk/>
          <pc:sldMk cId="2495583686" sldId="260"/>
        </pc:sldMkLst>
        <pc:spChg chg="mod ord">
          <ac:chgData name="Leslie Pryor" userId="S::lpryor@abac.edu::10957915-5146-45bd-a410-c02ef73fb94b" providerId="AD" clId="Web-{010D4596-99F1-48E3-8273-256D08A2CA6D}" dt="2019-01-28T15:52:17.762" v="1313"/>
          <ac:spMkLst>
            <pc:docMk/>
            <pc:sldMk cId="2495583686" sldId="260"/>
            <ac:spMk id="2" creationId="{580B0182-FF8B-40FB-9544-62E0D7984CFA}"/>
          </ac:spMkLst>
        </pc:spChg>
        <pc:spChg chg="del">
          <ac:chgData name="Leslie Pryor" userId="S::lpryor@abac.edu::10957915-5146-45bd-a410-c02ef73fb94b" providerId="AD" clId="Web-{010D4596-99F1-48E3-8273-256D08A2CA6D}" dt="2019-01-28T15:52:12.731" v="1312"/>
          <ac:spMkLst>
            <pc:docMk/>
            <pc:sldMk cId="2495583686" sldId="260"/>
            <ac:spMk id="3" creationId="{47FAE5B1-C587-44B7-B711-C863A1EE5B86}"/>
          </ac:spMkLst>
        </pc:spChg>
        <pc:spChg chg="add">
          <ac:chgData name="Leslie Pryor" userId="S::lpryor@abac.edu::10957915-5146-45bd-a410-c02ef73fb94b" providerId="AD" clId="Web-{010D4596-99F1-48E3-8273-256D08A2CA6D}" dt="2019-01-28T15:52:17.762" v="1313"/>
          <ac:spMkLst>
            <pc:docMk/>
            <pc:sldMk cId="2495583686" sldId="260"/>
            <ac:spMk id="9" creationId="{37C89E4B-3C9F-44B9-8B86-D9E3D112D8EC}"/>
          </ac:spMkLst>
        </pc:spChg>
        <pc:picChg chg="add mod ord">
          <ac:chgData name="Leslie Pryor" userId="S::lpryor@abac.edu::10957915-5146-45bd-a410-c02ef73fb94b" providerId="AD" clId="Web-{010D4596-99F1-48E3-8273-256D08A2CA6D}" dt="2019-01-28T15:52:17.762" v="1313"/>
          <ac:picMkLst>
            <pc:docMk/>
            <pc:sldMk cId="2495583686" sldId="260"/>
            <ac:picMk id="4" creationId="{8B0DB6A6-5FB9-47F6-B114-952160EFDB07}"/>
          </ac:picMkLst>
        </pc:picChg>
        <pc:cxnChg chg="add">
          <ac:chgData name="Leslie Pryor" userId="S::lpryor@abac.edu::10957915-5146-45bd-a410-c02ef73fb94b" providerId="AD" clId="Web-{010D4596-99F1-48E3-8273-256D08A2CA6D}" dt="2019-01-28T15:52:17.762" v="1313"/>
          <ac:cxnSpMkLst>
            <pc:docMk/>
            <pc:sldMk cId="2495583686" sldId="260"/>
            <ac:cxnSpMk id="11" creationId="{AA2EAA10-076F-46BD-8F0F-B9A2FB77A85C}"/>
          </ac:cxnSpMkLst>
        </pc:cxnChg>
        <pc:cxnChg chg="add">
          <ac:chgData name="Leslie Pryor" userId="S::lpryor@abac.edu::10957915-5146-45bd-a410-c02ef73fb94b" providerId="AD" clId="Web-{010D4596-99F1-48E3-8273-256D08A2CA6D}" dt="2019-01-28T15:52:17.762" v="1313"/>
          <ac:cxnSpMkLst>
            <pc:docMk/>
            <pc:sldMk cId="2495583686" sldId="260"/>
            <ac:cxnSpMk id="13" creationId="{D891E407-403B-4764-86C9-33A56D3BCAA3}"/>
          </ac:cxnSpMkLst>
        </pc:cxnChg>
      </pc:sldChg>
      <pc:sldChg chg="addSp delSp modSp add mod replId setBg modNotes">
        <pc:chgData name="Leslie Pryor" userId="S::lpryor@abac.edu::10957915-5146-45bd-a410-c02ef73fb94b" providerId="AD" clId="Web-{010D4596-99F1-48E3-8273-256D08A2CA6D}" dt="2019-01-28T15:55:12.263" v="1354"/>
        <pc:sldMkLst>
          <pc:docMk/>
          <pc:sldMk cId="4143097703" sldId="261"/>
        </pc:sldMkLst>
        <pc:spChg chg="mod ord">
          <ac:chgData name="Leslie Pryor" userId="S::lpryor@abac.edu::10957915-5146-45bd-a410-c02ef73fb94b" providerId="AD" clId="Web-{010D4596-99F1-48E3-8273-256D08A2CA6D}" dt="2019-01-28T15:55:12.263" v="1354"/>
          <ac:spMkLst>
            <pc:docMk/>
            <pc:sldMk cId="4143097703" sldId="261"/>
            <ac:spMk id="2" creationId="{580B0182-FF8B-40FB-9544-62E0D7984CFA}"/>
          </ac:spMkLst>
        </pc:spChg>
        <pc:spChg chg="del">
          <ac:chgData name="Leslie Pryor" userId="S::lpryor@abac.edu::10957915-5146-45bd-a410-c02ef73fb94b" providerId="AD" clId="Web-{010D4596-99F1-48E3-8273-256D08A2CA6D}" dt="2019-01-28T15:54:30.451" v="1332"/>
          <ac:spMkLst>
            <pc:docMk/>
            <pc:sldMk cId="4143097703" sldId="261"/>
            <ac:spMk id="3" creationId="{47FAE5B1-C587-44B7-B711-C863A1EE5B86}"/>
          </ac:spMkLst>
        </pc:spChg>
        <pc:spChg chg="add">
          <ac:chgData name="Leslie Pryor" userId="S::lpryor@abac.edu::10957915-5146-45bd-a410-c02ef73fb94b" providerId="AD" clId="Web-{010D4596-99F1-48E3-8273-256D08A2CA6D}" dt="2019-01-28T15:55:12.263" v="1354"/>
          <ac:spMkLst>
            <pc:docMk/>
            <pc:sldMk cId="4143097703" sldId="261"/>
            <ac:spMk id="9" creationId="{37C89E4B-3C9F-44B9-8B86-D9E3D112D8EC}"/>
          </ac:spMkLst>
        </pc:spChg>
        <pc:picChg chg="add mod ord">
          <ac:chgData name="Leslie Pryor" userId="S::lpryor@abac.edu::10957915-5146-45bd-a410-c02ef73fb94b" providerId="AD" clId="Web-{010D4596-99F1-48E3-8273-256D08A2CA6D}" dt="2019-01-28T15:55:12.263" v="1354"/>
          <ac:picMkLst>
            <pc:docMk/>
            <pc:sldMk cId="4143097703" sldId="261"/>
            <ac:picMk id="4" creationId="{894D92AD-5A37-469D-85CA-AD266D9DC96E}"/>
          </ac:picMkLst>
        </pc:picChg>
        <pc:cxnChg chg="add">
          <ac:chgData name="Leslie Pryor" userId="S::lpryor@abac.edu::10957915-5146-45bd-a410-c02ef73fb94b" providerId="AD" clId="Web-{010D4596-99F1-48E3-8273-256D08A2CA6D}" dt="2019-01-28T15:55:12.263" v="1354"/>
          <ac:cxnSpMkLst>
            <pc:docMk/>
            <pc:sldMk cId="4143097703" sldId="261"/>
            <ac:cxnSpMk id="11" creationId="{AA2EAA10-076F-46BD-8F0F-B9A2FB77A85C}"/>
          </ac:cxnSpMkLst>
        </pc:cxnChg>
        <pc:cxnChg chg="add">
          <ac:chgData name="Leslie Pryor" userId="S::lpryor@abac.edu::10957915-5146-45bd-a410-c02ef73fb94b" providerId="AD" clId="Web-{010D4596-99F1-48E3-8273-256D08A2CA6D}" dt="2019-01-28T15:55:12.263" v="1354"/>
          <ac:cxnSpMkLst>
            <pc:docMk/>
            <pc:sldMk cId="4143097703" sldId="261"/>
            <ac:cxnSpMk id="13" creationId="{D891E407-403B-4764-86C9-33A56D3BCAA3}"/>
          </ac:cxnSpMkLst>
        </pc:cxnChg>
      </pc:sldChg>
      <pc:sldChg chg="addSp delSp modSp add mod replId setBg modNotes">
        <pc:chgData name="Leslie Pryor" userId="S::lpryor@abac.edu::10957915-5146-45bd-a410-c02ef73fb94b" providerId="AD" clId="Web-{010D4596-99F1-48E3-8273-256D08A2CA6D}" dt="2019-01-28T16:01:29.516" v="1383"/>
        <pc:sldMkLst>
          <pc:docMk/>
          <pc:sldMk cId="419677534" sldId="262"/>
        </pc:sldMkLst>
        <pc:spChg chg="mod ord">
          <ac:chgData name="Leslie Pryor" userId="S::lpryor@abac.edu::10957915-5146-45bd-a410-c02ef73fb94b" providerId="AD" clId="Web-{010D4596-99F1-48E3-8273-256D08A2CA6D}" dt="2019-01-28T16:00:41.375" v="1356"/>
          <ac:spMkLst>
            <pc:docMk/>
            <pc:sldMk cId="419677534" sldId="262"/>
            <ac:spMk id="2" creationId="{580B0182-FF8B-40FB-9544-62E0D7984CFA}"/>
          </ac:spMkLst>
        </pc:spChg>
        <pc:spChg chg="del">
          <ac:chgData name="Leslie Pryor" userId="S::lpryor@abac.edu::10957915-5146-45bd-a410-c02ef73fb94b" providerId="AD" clId="Web-{010D4596-99F1-48E3-8273-256D08A2CA6D}" dt="2019-01-28T16:00:35.548" v="1355"/>
          <ac:spMkLst>
            <pc:docMk/>
            <pc:sldMk cId="419677534" sldId="262"/>
            <ac:spMk id="3" creationId="{47FAE5B1-C587-44B7-B711-C863A1EE5B86}"/>
          </ac:spMkLst>
        </pc:spChg>
        <pc:spChg chg="add">
          <ac:chgData name="Leslie Pryor" userId="S::lpryor@abac.edu::10957915-5146-45bd-a410-c02ef73fb94b" providerId="AD" clId="Web-{010D4596-99F1-48E3-8273-256D08A2CA6D}" dt="2019-01-28T16:00:41.375" v="1356"/>
          <ac:spMkLst>
            <pc:docMk/>
            <pc:sldMk cId="419677534" sldId="262"/>
            <ac:spMk id="9" creationId="{37C89E4B-3C9F-44B9-8B86-D9E3D112D8EC}"/>
          </ac:spMkLst>
        </pc:spChg>
        <pc:picChg chg="add mod ord">
          <ac:chgData name="Leslie Pryor" userId="S::lpryor@abac.edu::10957915-5146-45bd-a410-c02ef73fb94b" providerId="AD" clId="Web-{010D4596-99F1-48E3-8273-256D08A2CA6D}" dt="2019-01-28T16:00:41.375" v="1356"/>
          <ac:picMkLst>
            <pc:docMk/>
            <pc:sldMk cId="419677534" sldId="262"/>
            <ac:picMk id="4" creationId="{12FBFC1F-8B4A-4270-9BA1-F0BDA1DA8D13}"/>
          </ac:picMkLst>
        </pc:picChg>
        <pc:cxnChg chg="add">
          <ac:chgData name="Leslie Pryor" userId="S::lpryor@abac.edu::10957915-5146-45bd-a410-c02ef73fb94b" providerId="AD" clId="Web-{010D4596-99F1-48E3-8273-256D08A2CA6D}" dt="2019-01-28T16:00:41.375" v="1356"/>
          <ac:cxnSpMkLst>
            <pc:docMk/>
            <pc:sldMk cId="419677534" sldId="262"/>
            <ac:cxnSpMk id="11" creationId="{AA2EAA10-076F-46BD-8F0F-B9A2FB77A85C}"/>
          </ac:cxnSpMkLst>
        </pc:cxnChg>
        <pc:cxnChg chg="add">
          <ac:chgData name="Leslie Pryor" userId="S::lpryor@abac.edu::10957915-5146-45bd-a410-c02ef73fb94b" providerId="AD" clId="Web-{010D4596-99F1-48E3-8273-256D08A2CA6D}" dt="2019-01-28T16:00:41.375" v="1356"/>
          <ac:cxnSpMkLst>
            <pc:docMk/>
            <pc:sldMk cId="419677534" sldId="262"/>
            <ac:cxnSpMk id="13" creationId="{D891E407-403B-4764-86C9-33A56D3BCAA3}"/>
          </ac:cxnSpMkLst>
        </pc:cxnChg>
      </pc:sldChg>
      <pc:sldChg chg="addSp modSp new mod setBg">
        <pc:chgData name="Leslie Pryor" userId="S::lpryor@abac.edu::10957915-5146-45bd-a410-c02ef73fb94b" providerId="AD" clId="Web-{010D4596-99F1-48E3-8273-256D08A2CA6D}" dt="2019-01-28T15:26:58.204" v="1132" actId="20577"/>
        <pc:sldMkLst>
          <pc:docMk/>
          <pc:sldMk cId="1646116408" sldId="263"/>
        </pc:sldMkLst>
        <pc:spChg chg="mod">
          <ac:chgData name="Leslie Pryor" userId="S::lpryor@abac.edu::10957915-5146-45bd-a410-c02ef73fb94b" providerId="AD" clId="Web-{010D4596-99F1-48E3-8273-256D08A2CA6D}" dt="2019-01-28T15:24:12.421" v="1037" actId="20577"/>
          <ac:spMkLst>
            <pc:docMk/>
            <pc:sldMk cId="1646116408" sldId="263"/>
            <ac:spMk id="2" creationId="{53529D08-64C8-4DDC-97D7-552E690CACD9}"/>
          </ac:spMkLst>
        </pc:spChg>
        <pc:spChg chg="mod">
          <ac:chgData name="Leslie Pryor" userId="S::lpryor@abac.edu::10957915-5146-45bd-a410-c02ef73fb94b" providerId="AD" clId="Web-{010D4596-99F1-48E3-8273-256D08A2CA6D}" dt="2019-01-28T15:26:58.204" v="1132" actId="20577"/>
          <ac:spMkLst>
            <pc:docMk/>
            <pc:sldMk cId="1646116408" sldId="263"/>
            <ac:spMk id="3" creationId="{AD4DE961-919C-41C1-990D-9554BFD75536}"/>
          </ac:spMkLst>
        </pc:spChg>
        <pc:spChg chg="add">
          <ac:chgData name="Leslie Pryor" userId="S::lpryor@abac.edu::10957915-5146-45bd-a410-c02ef73fb94b" providerId="AD" clId="Web-{010D4596-99F1-48E3-8273-256D08A2CA6D}" dt="2019-01-28T15:07:15.788" v="72"/>
          <ac:spMkLst>
            <pc:docMk/>
            <pc:sldMk cId="1646116408" sldId="263"/>
            <ac:spMk id="8" creationId="{559AE206-7EBA-4D33-8BC9-9D8158553F0E}"/>
          </ac:spMkLst>
        </pc:spChg>
        <pc:spChg chg="add">
          <ac:chgData name="Leslie Pryor" userId="S::lpryor@abac.edu::10957915-5146-45bd-a410-c02ef73fb94b" providerId="AD" clId="Web-{010D4596-99F1-48E3-8273-256D08A2CA6D}" dt="2019-01-28T15:07:15.788" v="72"/>
          <ac:spMkLst>
            <pc:docMk/>
            <pc:sldMk cId="1646116408" sldId="263"/>
            <ac:spMk id="10" creationId="{6437D937-A7F1-4011-92B4-328E5BE1B166}"/>
          </ac:spMkLst>
        </pc:spChg>
        <pc:spChg chg="add">
          <ac:chgData name="Leslie Pryor" userId="S::lpryor@abac.edu::10957915-5146-45bd-a410-c02ef73fb94b" providerId="AD" clId="Web-{010D4596-99F1-48E3-8273-256D08A2CA6D}" dt="2019-01-28T15:07:15.788" v="72"/>
          <ac:spMkLst>
            <pc:docMk/>
            <pc:sldMk cId="1646116408" sldId="263"/>
            <ac:spMk id="12" creationId="{B672F332-AF08-46C6-94F0-77684310D7B7}"/>
          </ac:spMkLst>
        </pc:spChg>
        <pc:spChg chg="add">
          <ac:chgData name="Leslie Pryor" userId="S::lpryor@abac.edu::10957915-5146-45bd-a410-c02ef73fb94b" providerId="AD" clId="Web-{010D4596-99F1-48E3-8273-256D08A2CA6D}" dt="2019-01-28T15:07:15.788" v="72"/>
          <ac:spMkLst>
            <pc:docMk/>
            <pc:sldMk cId="1646116408" sldId="263"/>
            <ac:spMk id="14" creationId="{34244EF8-D73A-40E1-BE73-D46E6B4B04ED}"/>
          </ac:spMkLst>
        </pc:spChg>
        <pc:spChg chg="add">
          <ac:chgData name="Leslie Pryor" userId="S::lpryor@abac.edu::10957915-5146-45bd-a410-c02ef73fb94b" providerId="AD" clId="Web-{010D4596-99F1-48E3-8273-256D08A2CA6D}" dt="2019-01-28T15:07:15.788" v="72"/>
          <ac:spMkLst>
            <pc:docMk/>
            <pc:sldMk cId="1646116408" sldId="263"/>
            <ac:spMk id="16" creationId="{AB84D7E8-4ECB-42D7-ADBF-01689B0F24AE}"/>
          </ac:spMkLst>
        </pc:spChg>
        <pc:cxnChg chg="add">
          <ac:chgData name="Leslie Pryor" userId="S::lpryor@abac.edu::10957915-5146-45bd-a410-c02ef73fb94b" providerId="AD" clId="Web-{010D4596-99F1-48E3-8273-256D08A2CA6D}" dt="2019-01-28T15:07:15.788" v="72"/>
          <ac:cxnSpMkLst>
            <pc:docMk/>
            <pc:sldMk cId="1646116408" sldId="263"/>
            <ac:cxnSpMk id="18" creationId="{9E8E38ED-369A-44C2-B635-0BED0E48A6E8}"/>
          </ac:cxnSpMkLst>
        </pc:cxnChg>
      </pc:sldChg>
      <pc:sldChg chg="modSp add replId">
        <pc:chgData name="Leslie Pryor" userId="S::lpryor@abac.edu::10957915-5146-45bd-a410-c02ef73fb94b" providerId="AD" clId="Web-{010D4596-99F1-48E3-8273-256D08A2CA6D}" dt="2019-01-28T15:18:36.059" v="663" actId="20577"/>
        <pc:sldMkLst>
          <pc:docMk/>
          <pc:sldMk cId="2997112809" sldId="264"/>
        </pc:sldMkLst>
        <pc:spChg chg="mod">
          <ac:chgData name="Leslie Pryor" userId="S::lpryor@abac.edu::10957915-5146-45bd-a410-c02ef73fb94b" providerId="AD" clId="Web-{010D4596-99F1-48E3-8273-256D08A2CA6D}" dt="2019-01-28T15:18:36.059" v="663" actId="20577"/>
          <ac:spMkLst>
            <pc:docMk/>
            <pc:sldMk cId="2997112809" sldId="264"/>
            <ac:spMk id="2" creationId="{53529D08-64C8-4DDC-97D7-552E690CACD9}"/>
          </ac:spMkLst>
        </pc:spChg>
        <pc:spChg chg="mod">
          <ac:chgData name="Leslie Pryor" userId="S::lpryor@abac.edu::10957915-5146-45bd-a410-c02ef73fb94b" providerId="AD" clId="Web-{010D4596-99F1-48E3-8273-256D08A2CA6D}" dt="2019-01-28T15:10:36.727" v="318" actId="20577"/>
          <ac:spMkLst>
            <pc:docMk/>
            <pc:sldMk cId="2997112809" sldId="264"/>
            <ac:spMk id="3" creationId="{AD4DE961-919C-41C1-990D-9554BFD75536}"/>
          </ac:spMkLst>
        </pc:spChg>
      </pc:sldChg>
      <pc:sldChg chg="modSp add ord replId">
        <pc:chgData name="Leslie Pryor" userId="S::lpryor@abac.edu::10957915-5146-45bd-a410-c02ef73fb94b" providerId="AD" clId="Web-{010D4596-99F1-48E3-8273-256D08A2CA6D}" dt="2019-01-28T15:11:26.635" v="350" actId="20577"/>
        <pc:sldMkLst>
          <pc:docMk/>
          <pc:sldMk cId="2771968456" sldId="265"/>
        </pc:sldMkLst>
        <pc:spChg chg="mod">
          <ac:chgData name="Leslie Pryor" userId="S::lpryor@abac.edu::10957915-5146-45bd-a410-c02ef73fb94b" providerId="AD" clId="Web-{010D4596-99F1-48E3-8273-256D08A2CA6D}" dt="2019-01-28T15:11:26.635" v="350" actId="20577"/>
          <ac:spMkLst>
            <pc:docMk/>
            <pc:sldMk cId="2771968456" sldId="265"/>
            <ac:spMk id="2" creationId="{580B0182-FF8B-40FB-9544-62E0D7984CFA}"/>
          </ac:spMkLst>
        </pc:spChg>
      </pc:sldChg>
      <pc:sldChg chg="modSp add replId">
        <pc:chgData name="Leslie Pryor" userId="S::lpryor@abac.edu::10957915-5146-45bd-a410-c02ef73fb94b" providerId="AD" clId="Web-{010D4596-99F1-48E3-8273-256D08A2CA6D}" dt="2019-01-28T15:11:35.277" v="356" actId="20577"/>
        <pc:sldMkLst>
          <pc:docMk/>
          <pc:sldMk cId="2639062692" sldId="266"/>
        </pc:sldMkLst>
        <pc:spChg chg="mod">
          <ac:chgData name="Leslie Pryor" userId="S::lpryor@abac.edu::10957915-5146-45bd-a410-c02ef73fb94b" providerId="AD" clId="Web-{010D4596-99F1-48E3-8273-256D08A2CA6D}" dt="2019-01-28T15:11:35.277" v="356" actId="20577"/>
          <ac:spMkLst>
            <pc:docMk/>
            <pc:sldMk cId="2639062692" sldId="266"/>
            <ac:spMk id="2" creationId="{580B0182-FF8B-40FB-9544-62E0D7984CFA}"/>
          </ac:spMkLst>
        </pc:spChg>
      </pc:sldChg>
      <pc:sldChg chg="modSp add replId">
        <pc:chgData name="Leslie Pryor" userId="S::lpryor@abac.edu::10957915-5146-45bd-a410-c02ef73fb94b" providerId="AD" clId="Web-{010D4596-99F1-48E3-8273-256D08A2CA6D}" dt="2019-01-28T15:11:44.040" v="362" actId="20577"/>
        <pc:sldMkLst>
          <pc:docMk/>
          <pc:sldMk cId="1691276701" sldId="267"/>
        </pc:sldMkLst>
        <pc:spChg chg="mod">
          <ac:chgData name="Leslie Pryor" userId="S::lpryor@abac.edu::10957915-5146-45bd-a410-c02ef73fb94b" providerId="AD" clId="Web-{010D4596-99F1-48E3-8273-256D08A2CA6D}" dt="2019-01-28T15:11:44.040" v="362" actId="20577"/>
          <ac:spMkLst>
            <pc:docMk/>
            <pc:sldMk cId="1691276701" sldId="267"/>
            <ac:spMk id="2" creationId="{580B0182-FF8B-40FB-9544-62E0D7984CFA}"/>
          </ac:spMkLst>
        </pc:spChg>
      </pc:sldChg>
      <pc:sldChg chg="modSp add replId">
        <pc:chgData name="Leslie Pryor" userId="S::lpryor@abac.edu::10957915-5146-45bd-a410-c02ef73fb94b" providerId="AD" clId="Web-{010D4596-99F1-48E3-8273-256D08A2CA6D}" dt="2019-01-28T15:11:49.948" v="368" actId="20577"/>
        <pc:sldMkLst>
          <pc:docMk/>
          <pc:sldMk cId="2836649137" sldId="268"/>
        </pc:sldMkLst>
        <pc:spChg chg="mod">
          <ac:chgData name="Leslie Pryor" userId="S::lpryor@abac.edu::10957915-5146-45bd-a410-c02ef73fb94b" providerId="AD" clId="Web-{010D4596-99F1-48E3-8273-256D08A2CA6D}" dt="2019-01-28T15:11:49.948" v="368" actId="20577"/>
          <ac:spMkLst>
            <pc:docMk/>
            <pc:sldMk cId="2836649137" sldId="268"/>
            <ac:spMk id="2" creationId="{580B0182-FF8B-40FB-9544-62E0D7984CFA}"/>
          </ac:spMkLst>
        </pc:spChg>
      </pc:sldChg>
      <pc:sldChg chg="modSp add replId">
        <pc:chgData name="Leslie Pryor" userId="S::lpryor@abac.edu::10957915-5146-45bd-a410-c02ef73fb94b" providerId="AD" clId="Web-{010D4596-99F1-48E3-8273-256D08A2CA6D}" dt="2019-01-28T15:11:57.103" v="374" actId="20577"/>
        <pc:sldMkLst>
          <pc:docMk/>
          <pc:sldMk cId="1760987642" sldId="269"/>
        </pc:sldMkLst>
        <pc:spChg chg="mod">
          <ac:chgData name="Leslie Pryor" userId="S::lpryor@abac.edu::10957915-5146-45bd-a410-c02ef73fb94b" providerId="AD" clId="Web-{010D4596-99F1-48E3-8273-256D08A2CA6D}" dt="2019-01-28T15:11:57.103" v="374" actId="20577"/>
          <ac:spMkLst>
            <pc:docMk/>
            <pc:sldMk cId="1760987642" sldId="269"/>
            <ac:spMk id="2" creationId="{580B0182-FF8B-40FB-9544-62E0D7984CFA}"/>
          </ac:spMkLst>
        </pc:spChg>
      </pc:sldChg>
      <pc:sldChg chg="modSp add replId">
        <pc:chgData name="Leslie Pryor" userId="S::lpryor@abac.edu::10957915-5146-45bd-a410-c02ef73fb94b" providerId="AD" clId="Web-{010D4596-99F1-48E3-8273-256D08A2CA6D}" dt="2019-01-28T15:12:03.994" v="378" actId="20577"/>
        <pc:sldMkLst>
          <pc:docMk/>
          <pc:sldMk cId="3386716844" sldId="270"/>
        </pc:sldMkLst>
        <pc:spChg chg="mod">
          <ac:chgData name="Leslie Pryor" userId="S::lpryor@abac.edu::10957915-5146-45bd-a410-c02ef73fb94b" providerId="AD" clId="Web-{010D4596-99F1-48E3-8273-256D08A2CA6D}" dt="2019-01-28T15:12:03.994" v="378" actId="20577"/>
          <ac:spMkLst>
            <pc:docMk/>
            <pc:sldMk cId="3386716844" sldId="270"/>
            <ac:spMk id="2" creationId="{580B0182-FF8B-40FB-9544-62E0D7984CFA}"/>
          </ac:spMkLst>
        </pc:spChg>
      </pc:sldChg>
      <pc:sldChg chg="modSp add replId">
        <pc:chgData name="Leslie Pryor" userId="S::lpryor@abac.edu::10957915-5146-45bd-a410-c02ef73fb94b" providerId="AD" clId="Web-{010D4596-99F1-48E3-8273-256D08A2CA6D}" dt="2019-01-28T15:12:07.900" v="382" actId="20577"/>
        <pc:sldMkLst>
          <pc:docMk/>
          <pc:sldMk cId="780124706" sldId="271"/>
        </pc:sldMkLst>
        <pc:spChg chg="mod">
          <ac:chgData name="Leslie Pryor" userId="S::lpryor@abac.edu::10957915-5146-45bd-a410-c02ef73fb94b" providerId="AD" clId="Web-{010D4596-99F1-48E3-8273-256D08A2CA6D}" dt="2019-01-28T15:12:07.900" v="382" actId="20577"/>
          <ac:spMkLst>
            <pc:docMk/>
            <pc:sldMk cId="780124706" sldId="271"/>
            <ac:spMk id="2" creationId="{580B0182-FF8B-40FB-9544-62E0D7984CFA}"/>
          </ac:spMkLst>
        </pc:spChg>
      </pc:sldChg>
      <pc:sldChg chg="modSp new">
        <pc:chgData name="Leslie Pryor" userId="S::lpryor@abac.edu::10957915-5146-45bd-a410-c02ef73fb94b" providerId="AD" clId="Web-{010D4596-99F1-48E3-8273-256D08A2CA6D}" dt="2019-01-28T15:12:19.572" v="388" actId="20577"/>
        <pc:sldMkLst>
          <pc:docMk/>
          <pc:sldMk cId="4115714738" sldId="272"/>
        </pc:sldMkLst>
        <pc:spChg chg="mod">
          <ac:chgData name="Leslie Pryor" userId="S::lpryor@abac.edu::10957915-5146-45bd-a410-c02ef73fb94b" providerId="AD" clId="Web-{010D4596-99F1-48E3-8273-256D08A2CA6D}" dt="2019-01-28T15:12:19.572" v="388" actId="20577"/>
          <ac:spMkLst>
            <pc:docMk/>
            <pc:sldMk cId="4115714738" sldId="272"/>
            <ac:spMk id="2" creationId="{3ECFB862-E949-48F3-ACE7-A2D8BF43DDD8}"/>
          </ac:spMkLst>
        </pc:spChg>
      </pc:sldChg>
      <pc:sldChg chg="modSp add replId">
        <pc:chgData name="Leslie Pryor" userId="S::lpryor@abac.edu::10957915-5146-45bd-a410-c02ef73fb94b" providerId="AD" clId="Web-{010D4596-99F1-48E3-8273-256D08A2CA6D}" dt="2019-01-28T15:12:25.369" v="394" actId="20577"/>
        <pc:sldMkLst>
          <pc:docMk/>
          <pc:sldMk cId="2290626539" sldId="273"/>
        </pc:sldMkLst>
        <pc:spChg chg="mod">
          <ac:chgData name="Leslie Pryor" userId="S::lpryor@abac.edu::10957915-5146-45bd-a410-c02ef73fb94b" providerId="AD" clId="Web-{010D4596-99F1-48E3-8273-256D08A2CA6D}" dt="2019-01-28T15:12:25.369" v="394" actId="20577"/>
          <ac:spMkLst>
            <pc:docMk/>
            <pc:sldMk cId="2290626539" sldId="273"/>
            <ac:spMk id="2" creationId="{3ECFB862-E949-48F3-ACE7-A2D8BF43DDD8}"/>
          </ac:spMkLst>
        </pc:spChg>
      </pc:sldChg>
      <pc:sldChg chg="modSp add replId">
        <pc:chgData name="Leslie Pryor" userId="S::lpryor@abac.edu::10957915-5146-45bd-a410-c02ef73fb94b" providerId="AD" clId="Web-{010D4596-99F1-48E3-8273-256D08A2CA6D}" dt="2019-01-28T15:12:32.494" v="398" actId="20577"/>
        <pc:sldMkLst>
          <pc:docMk/>
          <pc:sldMk cId="3259312090" sldId="274"/>
        </pc:sldMkLst>
        <pc:spChg chg="mod">
          <ac:chgData name="Leslie Pryor" userId="S::lpryor@abac.edu::10957915-5146-45bd-a410-c02ef73fb94b" providerId="AD" clId="Web-{010D4596-99F1-48E3-8273-256D08A2CA6D}" dt="2019-01-28T15:12:32.494" v="398" actId="20577"/>
          <ac:spMkLst>
            <pc:docMk/>
            <pc:sldMk cId="3259312090" sldId="274"/>
            <ac:spMk id="2" creationId="{3ECFB862-E949-48F3-ACE7-A2D8BF43DDD8}"/>
          </ac:spMkLst>
        </pc:spChg>
      </pc:sldChg>
      <pc:sldChg chg="add replId">
        <pc:chgData name="Leslie Pryor" userId="S::lpryor@abac.edu::10957915-5146-45bd-a410-c02ef73fb94b" providerId="AD" clId="Web-{010D4596-99F1-48E3-8273-256D08A2CA6D}" dt="2019-01-28T15:12:34.306" v="401"/>
        <pc:sldMkLst>
          <pc:docMk/>
          <pc:sldMk cId="620942136" sldId="275"/>
        </pc:sldMkLst>
      </pc:sldChg>
      <pc:sldChg chg="modSp add ord replId">
        <pc:chgData name="Leslie Pryor" userId="S::lpryor@abac.edu::10957915-5146-45bd-a410-c02ef73fb94b" providerId="AD" clId="Web-{010D4596-99F1-48E3-8273-256D08A2CA6D}" dt="2019-01-28T15:19:24.450" v="677" actId="20577"/>
        <pc:sldMkLst>
          <pc:docMk/>
          <pc:sldMk cId="3399428603" sldId="276"/>
        </pc:sldMkLst>
        <pc:spChg chg="mod">
          <ac:chgData name="Leslie Pryor" userId="S::lpryor@abac.edu::10957915-5146-45bd-a410-c02ef73fb94b" providerId="AD" clId="Web-{010D4596-99F1-48E3-8273-256D08A2CA6D}" dt="2019-01-28T15:19:24.450" v="677" actId="20577"/>
          <ac:spMkLst>
            <pc:docMk/>
            <pc:sldMk cId="3399428603" sldId="276"/>
            <ac:spMk id="2" creationId="{53529D08-64C8-4DDC-97D7-552E690CACD9}"/>
          </ac:spMkLst>
        </pc:spChg>
        <pc:spChg chg="mod">
          <ac:chgData name="Leslie Pryor" userId="S::lpryor@abac.edu::10957915-5146-45bd-a410-c02ef73fb94b" providerId="AD" clId="Web-{010D4596-99F1-48E3-8273-256D08A2CA6D}" dt="2019-01-28T15:17:50.278" v="628" actId="20577"/>
          <ac:spMkLst>
            <pc:docMk/>
            <pc:sldMk cId="3399428603" sldId="276"/>
            <ac:spMk id="3" creationId="{AD4DE961-919C-41C1-990D-9554BFD75536}"/>
          </ac:spMkLst>
        </pc:spChg>
      </pc:sldChg>
      <pc:sldChg chg="modSp add ord replId">
        <pc:chgData name="Leslie Pryor" userId="S::lpryor@abac.edu::10957915-5146-45bd-a410-c02ef73fb94b" providerId="AD" clId="Web-{010D4596-99F1-48E3-8273-256D08A2CA6D}" dt="2019-01-28T15:22:05.327" v="962"/>
        <pc:sldMkLst>
          <pc:docMk/>
          <pc:sldMk cId="2262891325" sldId="277"/>
        </pc:sldMkLst>
        <pc:spChg chg="mod">
          <ac:chgData name="Leslie Pryor" userId="S::lpryor@abac.edu::10957915-5146-45bd-a410-c02ef73fb94b" providerId="AD" clId="Web-{010D4596-99F1-48E3-8273-256D08A2CA6D}" dt="2019-01-28T15:19:49.576" v="715" actId="20577"/>
          <ac:spMkLst>
            <pc:docMk/>
            <pc:sldMk cId="2262891325" sldId="277"/>
            <ac:spMk id="2" creationId="{53529D08-64C8-4DDC-97D7-552E690CACD9}"/>
          </ac:spMkLst>
        </pc:spChg>
        <pc:spChg chg="mod">
          <ac:chgData name="Leslie Pryor" userId="S::lpryor@abac.edu::10957915-5146-45bd-a410-c02ef73fb94b" providerId="AD" clId="Web-{010D4596-99F1-48E3-8273-256D08A2CA6D}" dt="2019-01-28T15:22:00.826" v="959" actId="20577"/>
          <ac:spMkLst>
            <pc:docMk/>
            <pc:sldMk cId="2262891325" sldId="277"/>
            <ac:spMk id="3" creationId="{AD4DE961-919C-41C1-990D-9554BFD75536}"/>
          </ac:spMkLst>
        </pc:spChg>
      </pc:sldChg>
      <pc:sldChg chg="modSp add replId">
        <pc:chgData name="Leslie Pryor" userId="S::lpryor@abac.edu::10957915-5146-45bd-a410-c02ef73fb94b" providerId="AD" clId="Web-{010D4596-99F1-48E3-8273-256D08A2CA6D}" dt="2019-01-28T15:22:39.936" v="978" actId="20577"/>
        <pc:sldMkLst>
          <pc:docMk/>
          <pc:sldMk cId="1539724258" sldId="278"/>
        </pc:sldMkLst>
        <pc:spChg chg="mod">
          <ac:chgData name="Leslie Pryor" userId="S::lpryor@abac.edu::10957915-5146-45bd-a410-c02ef73fb94b" providerId="AD" clId="Web-{010D4596-99F1-48E3-8273-256D08A2CA6D}" dt="2019-01-28T15:22:39.936" v="978" actId="20577"/>
          <ac:spMkLst>
            <pc:docMk/>
            <pc:sldMk cId="1539724258" sldId="278"/>
            <ac:spMk id="2" creationId="{53529D08-64C8-4DDC-97D7-552E690CACD9}"/>
          </ac:spMkLst>
        </pc:spChg>
      </pc:sldChg>
      <pc:sldChg chg="modSp add replId">
        <pc:chgData name="Leslie Pryor" userId="S::lpryor@abac.edu::10957915-5146-45bd-a410-c02ef73fb94b" providerId="AD" clId="Web-{010D4596-99F1-48E3-8273-256D08A2CA6D}" dt="2019-01-28T15:23:41.374" v="995" actId="20577"/>
        <pc:sldMkLst>
          <pc:docMk/>
          <pc:sldMk cId="2796894027" sldId="279"/>
        </pc:sldMkLst>
        <pc:spChg chg="mod">
          <ac:chgData name="Leslie Pryor" userId="S::lpryor@abac.edu::10957915-5146-45bd-a410-c02ef73fb94b" providerId="AD" clId="Web-{010D4596-99F1-48E3-8273-256D08A2CA6D}" dt="2019-01-28T15:23:41.374" v="995" actId="20577"/>
          <ac:spMkLst>
            <pc:docMk/>
            <pc:sldMk cId="2796894027" sldId="279"/>
            <ac:spMk id="2" creationId="{53529D08-64C8-4DDC-97D7-552E690CACD9}"/>
          </ac:spMkLst>
        </pc:spChg>
      </pc:sldChg>
      <pc:sldChg chg="modSp add replId">
        <pc:chgData name="Leslie Pryor" userId="S::lpryor@abac.edu::10957915-5146-45bd-a410-c02ef73fb94b" providerId="AD" clId="Web-{010D4596-99F1-48E3-8273-256D08A2CA6D}" dt="2019-01-28T15:23:51.190" v="1000" actId="20577"/>
        <pc:sldMkLst>
          <pc:docMk/>
          <pc:sldMk cId="1979869894" sldId="280"/>
        </pc:sldMkLst>
        <pc:spChg chg="mod">
          <ac:chgData name="Leslie Pryor" userId="S::lpryor@abac.edu::10957915-5146-45bd-a410-c02ef73fb94b" providerId="AD" clId="Web-{010D4596-99F1-48E3-8273-256D08A2CA6D}" dt="2019-01-28T15:23:51.190" v="1000" actId="20577"/>
          <ac:spMkLst>
            <pc:docMk/>
            <pc:sldMk cId="1979869894" sldId="280"/>
            <ac:spMk id="2" creationId="{53529D08-64C8-4DDC-97D7-552E690CACD9}"/>
          </ac:spMkLst>
        </pc:spChg>
      </pc:sldChg>
      <pc:sldChg chg="addSp delSp modSp new add del mod ord setBg">
        <pc:chgData name="Leslie Pryor" userId="S::lpryor@abac.edu::10957915-5146-45bd-a410-c02ef73fb94b" providerId="AD" clId="Web-{010D4596-99F1-48E3-8273-256D08A2CA6D}" dt="2019-01-28T15:45:37.243" v="1267"/>
        <pc:sldMkLst>
          <pc:docMk/>
          <pc:sldMk cId="2033960158" sldId="281"/>
        </pc:sldMkLst>
        <pc:spChg chg="mod">
          <ac:chgData name="Leslie Pryor" userId="S::lpryor@abac.edu::10957915-5146-45bd-a410-c02ef73fb94b" providerId="AD" clId="Web-{010D4596-99F1-48E3-8273-256D08A2CA6D}" dt="2019-01-28T15:45:25.400" v="1263" actId="20577"/>
          <ac:spMkLst>
            <pc:docMk/>
            <pc:sldMk cId="2033960158" sldId="281"/>
            <ac:spMk id="2" creationId="{8B6E2977-B467-4F8D-A964-9B25698CBE87}"/>
          </ac:spMkLst>
        </pc:spChg>
        <pc:spChg chg="del">
          <ac:chgData name="Leslie Pryor" userId="S::lpryor@abac.edu::10957915-5146-45bd-a410-c02ef73fb94b" providerId="AD" clId="Web-{010D4596-99F1-48E3-8273-256D08A2CA6D}" dt="2019-01-28T15:41:57.351" v="1164"/>
          <ac:spMkLst>
            <pc:docMk/>
            <pc:sldMk cId="2033960158" sldId="281"/>
            <ac:spMk id="3" creationId="{DC62BE21-8A1E-4F1F-AE5B-4B09B1338609}"/>
          </ac:spMkLst>
        </pc:spChg>
        <pc:spChg chg="add mod">
          <ac:chgData name="Leslie Pryor" userId="S::lpryor@abac.edu::10957915-5146-45bd-a410-c02ef73fb94b" providerId="AD" clId="Web-{010D4596-99F1-48E3-8273-256D08A2CA6D}" dt="2019-01-28T15:45:10.946" v="1248"/>
          <ac:spMkLst>
            <pc:docMk/>
            <pc:sldMk cId="2033960158" sldId="281"/>
            <ac:spMk id="9" creationId="{27B813B1-8E3C-4738-A580-615BD9D529A8}"/>
          </ac:spMkLst>
        </pc:spChg>
        <pc:spChg chg="add del">
          <ac:chgData name="Leslie Pryor" userId="S::lpryor@abac.edu::10957915-5146-45bd-a410-c02ef73fb94b" providerId="AD" clId="Web-{010D4596-99F1-48E3-8273-256D08A2CA6D}" dt="2019-01-28T15:45:10.946" v="1248"/>
          <ac:spMkLst>
            <pc:docMk/>
            <pc:sldMk cId="2033960158" sldId="281"/>
            <ac:spMk id="12" creationId="{4038CB10-1F5C-4D54-9DF7-12586DE5B007}"/>
          </ac:spMkLst>
        </pc:spChg>
        <pc:spChg chg="add del">
          <ac:chgData name="Leslie Pryor" userId="S::lpryor@abac.edu::10957915-5146-45bd-a410-c02ef73fb94b" providerId="AD" clId="Web-{010D4596-99F1-48E3-8273-256D08A2CA6D}" dt="2019-01-28T15:45:10.946" v="1248"/>
          <ac:spMkLst>
            <pc:docMk/>
            <pc:sldMk cId="2033960158" sldId="281"/>
            <ac:spMk id="14" creationId="{73ED6512-6858-4552-B699-9A97FE9A4EA2}"/>
          </ac:spMkLst>
        </pc:spChg>
        <pc:spChg chg="add">
          <ac:chgData name="Leslie Pryor" userId="S::lpryor@abac.edu::10957915-5146-45bd-a410-c02ef73fb94b" providerId="AD" clId="Web-{010D4596-99F1-48E3-8273-256D08A2CA6D}" dt="2019-01-28T15:45:10.946" v="1248"/>
          <ac:spMkLst>
            <pc:docMk/>
            <pc:sldMk cId="2033960158" sldId="281"/>
            <ac:spMk id="19" creationId="{AB45A142-4255-493C-8284-5D566C121B10}"/>
          </ac:spMkLst>
        </pc:spChg>
        <pc:picChg chg="add del mod ord replId">
          <ac:chgData name="Leslie Pryor" userId="S::lpryor@abac.edu::10957915-5146-45bd-a410-c02ef73fb94b" providerId="AD" clId="Web-{010D4596-99F1-48E3-8273-256D08A2CA6D}" dt="2019-01-28T15:42:11.929" v="1165"/>
          <ac:picMkLst>
            <pc:docMk/>
            <pc:sldMk cId="2033960158" sldId="281"/>
            <ac:picMk id="6" creationId="{87B28D07-380B-4B9C-A74C-DE836BED234A}"/>
          </ac:picMkLst>
        </pc:picChg>
        <pc:picChg chg="add mod ord">
          <ac:chgData name="Leslie Pryor" userId="S::lpryor@abac.edu::10957915-5146-45bd-a410-c02ef73fb94b" providerId="AD" clId="Web-{010D4596-99F1-48E3-8273-256D08A2CA6D}" dt="2019-01-28T15:45:10.946" v="1248"/>
          <ac:picMkLst>
            <pc:docMk/>
            <pc:sldMk cId="2033960158" sldId="281"/>
            <ac:picMk id="7" creationId="{87B28D07-380B-4B9C-A74C-DE836BED234A}"/>
          </ac:picMkLst>
        </pc:picChg>
        <pc:cxnChg chg="add">
          <ac:chgData name="Leslie Pryor" userId="S::lpryor@abac.edu::10957915-5146-45bd-a410-c02ef73fb94b" providerId="AD" clId="Web-{010D4596-99F1-48E3-8273-256D08A2CA6D}" dt="2019-01-28T15:45:10.946" v="1248"/>
          <ac:cxnSpMkLst>
            <pc:docMk/>
            <pc:sldMk cId="2033960158" sldId="281"/>
            <ac:cxnSpMk id="21" creationId="{38FB9660-F42F-4313-BBC4-47C007FE484C}"/>
          </ac:cxnSpMkLst>
        </pc:cxnChg>
      </pc:sldChg>
      <pc:sldChg chg="new add del">
        <pc:chgData name="Leslie Pryor" userId="S::lpryor@abac.edu::10957915-5146-45bd-a410-c02ef73fb94b" providerId="AD" clId="Web-{010D4596-99F1-48E3-8273-256D08A2CA6D}" dt="2019-01-28T15:45:42.400" v="1269"/>
        <pc:sldMkLst>
          <pc:docMk/>
          <pc:sldMk cId="16007046" sldId="282"/>
        </pc:sldMkLst>
      </pc:sldChg>
      <pc:sldChg chg="modSp add replId">
        <pc:chgData name="Leslie Pryor" userId="S::lpryor@abac.edu::10957915-5146-45bd-a410-c02ef73fb94b" providerId="AD" clId="Web-{010D4596-99F1-48E3-8273-256D08A2CA6D}" dt="2019-01-28T15:43:20.211" v="1243" actId="20577"/>
        <pc:sldMkLst>
          <pc:docMk/>
          <pc:sldMk cId="4273142514" sldId="283"/>
        </pc:sldMkLst>
        <pc:spChg chg="mod">
          <ac:chgData name="Leslie Pryor" userId="S::lpryor@abac.edu::10957915-5146-45bd-a410-c02ef73fb94b" providerId="AD" clId="Web-{010D4596-99F1-48E3-8273-256D08A2CA6D}" dt="2019-01-28T15:43:20.211" v="1243" actId="20577"/>
          <ac:spMkLst>
            <pc:docMk/>
            <pc:sldMk cId="4273142514" sldId="283"/>
            <ac:spMk id="9" creationId="{27B813B1-8E3C-4738-A580-615BD9D529A8}"/>
          </ac:spMkLst>
        </pc:spChg>
      </pc:sldChg>
    </pc:docChg>
  </pc:docChgLst>
  <pc:docChgLst>
    <pc:chgData name="Leslie Pryor" userId="S::lpryor@abac.edu::10957915-5146-45bd-a410-c02ef73fb94b" providerId="AD" clId="Web-{209FA76B-6BF8-53BE-758E-5A9F4F93120B}"/>
    <pc:docChg chg="addSld modSld">
      <pc:chgData name="Leslie Pryor" userId="S::lpryor@abac.edu::10957915-5146-45bd-a410-c02ef73fb94b" providerId="AD" clId="Web-{209FA76B-6BF8-53BE-758E-5A9F4F93120B}" dt="2019-01-30T16:52:32.148" v="13"/>
      <pc:docMkLst>
        <pc:docMk/>
      </pc:docMkLst>
      <pc:sldChg chg="modSp">
        <pc:chgData name="Leslie Pryor" userId="S::lpryor@abac.edu::10957915-5146-45bd-a410-c02ef73fb94b" providerId="AD" clId="Web-{209FA76B-6BF8-53BE-758E-5A9F4F93120B}" dt="2019-01-30T16:49:01.798" v="1" actId="20577"/>
        <pc:sldMkLst>
          <pc:docMk/>
          <pc:sldMk cId="2262891325" sldId="277"/>
        </pc:sldMkLst>
        <pc:spChg chg="mod">
          <ac:chgData name="Leslie Pryor" userId="S::lpryor@abac.edu::10957915-5146-45bd-a410-c02ef73fb94b" providerId="AD" clId="Web-{209FA76B-6BF8-53BE-758E-5A9F4F93120B}" dt="2019-01-30T16:49:01.798" v="1" actId="20577"/>
          <ac:spMkLst>
            <pc:docMk/>
            <pc:sldMk cId="2262891325" sldId="277"/>
            <ac:spMk id="2" creationId="{53529D08-64C8-4DDC-97D7-552E690CACD9}"/>
          </ac:spMkLst>
        </pc:spChg>
      </pc:sldChg>
      <pc:sldChg chg="addSp delSp modSp new mod setBg">
        <pc:chgData name="Leslie Pryor" userId="S::lpryor@abac.edu::10957915-5146-45bd-a410-c02ef73fb94b" providerId="AD" clId="Web-{209FA76B-6BF8-53BE-758E-5A9F4F93120B}" dt="2019-01-30T16:49:32.221" v="9"/>
        <pc:sldMkLst>
          <pc:docMk/>
          <pc:sldMk cId="388668381" sldId="284"/>
        </pc:sldMkLst>
        <pc:spChg chg="mod ord">
          <ac:chgData name="Leslie Pryor" userId="S::lpryor@abac.edu::10957915-5146-45bd-a410-c02ef73fb94b" providerId="AD" clId="Web-{209FA76B-6BF8-53BE-758E-5A9F4F93120B}" dt="2019-01-30T16:49:32.221" v="9"/>
          <ac:spMkLst>
            <pc:docMk/>
            <pc:sldMk cId="388668381" sldId="284"/>
            <ac:spMk id="2" creationId="{E515A9DF-9682-45D6-9849-D7999831FDF0}"/>
          </ac:spMkLst>
        </pc:spChg>
        <pc:spChg chg="del">
          <ac:chgData name="Leslie Pryor" userId="S::lpryor@abac.edu::10957915-5146-45bd-a410-c02ef73fb94b" providerId="AD" clId="Web-{209FA76B-6BF8-53BE-758E-5A9F4F93120B}" dt="2019-01-30T16:49:27.049" v="8"/>
          <ac:spMkLst>
            <pc:docMk/>
            <pc:sldMk cId="388668381" sldId="284"/>
            <ac:spMk id="3" creationId="{8807FB35-ACDE-4A6D-935E-0997A86EEEE7}"/>
          </ac:spMkLst>
        </pc:spChg>
        <pc:spChg chg="add">
          <ac:chgData name="Leslie Pryor" userId="S::lpryor@abac.edu::10957915-5146-45bd-a410-c02ef73fb94b" providerId="AD" clId="Web-{209FA76B-6BF8-53BE-758E-5A9F4F93120B}" dt="2019-01-30T16:49:32.221" v="9"/>
          <ac:spMkLst>
            <pc:docMk/>
            <pc:sldMk cId="388668381" sldId="284"/>
            <ac:spMk id="9" creationId="{37C89E4B-3C9F-44B9-8B86-D9E3D112D8EC}"/>
          </ac:spMkLst>
        </pc:spChg>
        <pc:picChg chg="add mod ord">
          <ac:chgData name="Leslie Pryor" userId="S::lpryor@abac.edu::10957915-5146-45bd-a410-c02ef73fb94b" providerId="AD" clId="Web-{209FA76B-6BF8-53BE-758E-5A9F4F93120B}" dt="2019-01-30T16:49:32.221" v="9"/>
          <ac:picMkLst>
            <pc:docMk/>
            <pc:sldMk cId="388668381" sldId="284"/>
            <ac:picMk id="4" creationId="{0DA5EDC2-3F2E-4699-B993-E013642E122F}"/>
          </ac:picMkLst>
        </pc:picChg>
        <pc:cxnChg chg="add">
          <ac:chgData name="Leslie Pryor" userId="S::lpryor@abac.edu::10957915-5146-45bd-a410-c02ef73fb94b" providerId="AD" clId="Web-{209FA76B-6BF8-53BE-758E-5A9F4F93120B}" dt="2019-01-30T16:49:32.221" v="9"/>
          <ac:cxnSpMkLst>
            <pc:docMk/>
            <pc:sldMk cId="388668381" sldId="284"/>
            <ac:cxnSpMk id="11" creationId="{AA2EAA10-076F-46BD-8F0F-B9A2FB77A85C}"/>
          </ac:cxnSpMkLst>
        </pc:cxnChg>
        <pc:cxnChg chg="add">
          <ac:chgData name="Leslie Pryor" userId="S::lpryor@abac.edu::10957915-5146-45bd-a410-c02ef73fb94b" providerId="AD" clId="Web-{209FA76B-6BF8-53BE-758E-5A9F4F93120B}" dt="2019-01-30T16:49:32.221" v="9"/>
          <ac:cxnSpMkLst>
            <pc:docMk/>
            <pc:sldMk cId="388668381" sldId="284"/>
            <ac:cxnSpMk id="13" creationId="{D891E407-403B-4764-86C9-33A56D3BCAA3}"/>
          </ac:cxnSpMkLst>
        </pc:cxnChg>
      </pc:sldChg>
      <pc:sldChg chg="addSp delSp modSp add replId">
        <pc:chgData name="Leslie Pryor" userId="S::lpryor@abac.edu::10957915-5146-45bd-a410-c02ef73fb94b" providerId="AD" clId="Web-{209FA76B-6BF8-53BE-758E-5A9F4F93120B}" dt="2019-01-30T16:52:32.148" v="13"/>
        <pc:sldMkLst>
          <pc:docMk/>
          <pc:sldMk cId="248306530" sldId="285"/>
        </pc:sldMkLst>
        <pc:spChg chg="mod">
          <ac:chgData name="Leslie Pryor" userId="S::lpryor@abac.edu::10957915-5146-45bd-a410-c02ef73fb94b" providerId="AD" clId="Web-{209FA76B-6BF8-53BE-758E-5A9F4F93120B}" dt="2019-01-30T16:52:26.241" v="12"/>
          <ac:spMkLst>
            <pc:docMk/>
            <pc:sldMk cId="248306530" sldId="285"/>
            <ac:spMk id="2" creationId="{E515A9DF-9682-45D6-9849-D7999831FDF0}"/>
          </ac:spMkLst>
        </pc:spChg>
        <pc:spChg chg="del">
          <ac:chgData name="Leslie Pryor" userId="S::lpryor@abac.edu::10957915-5146-45bd-a410-c02ef73fb94b" providerId="AD" clId="Web-{209FA76B-6BF8-53BE-758E-5A9F4F93120B}" dt="2019-01-30T16:52:26.241" v="12"/>
          <ac:spMkLst>
            <pc:docMk/>
            <pc:sldMk cId="248306530" sldId="285"/>
            <ac:spMk id="9" creationId="{37C89E4B-3C9F-44B9-8B86-D9E3D112D8EC}"/>
          </ac:spMkLst>
        </pc:spChg>
        <pc:spChg chg="add del">
          <ac:chgData name="Leslie Pryor" userId="S::lpryor@abac.edu::10957915-5146-45bd-a410-c02ef73fb94b" providerId="AD" clId="Web-{209FA76B-6BF8-53BE-758E-5A9F4F93120B}" dt="2019-01-30T16:52:32.148" v="13"/>
          <ac:spMkLst>
            <pc:docMk/>
            <pc:sldMk cId="248306530" sldId="285"/>
            <ac:spMk id="18" creationId="{B32C4C98-014E-42A8-AC01-EAE28FA5F14D}"/>
          </ac:spMkLst>
        </pc:spChg>
        <pc:picChg chg="del mod replId">
          <ac:chgData name="Leslie Pryor" userId="S::lpryor@abac.edu::10957915-5146-45bd-a410-c02ef73fb94b" providerId="AD" clId="Web-{209FA76B-6BF8-53BE-758E-5A9F4F93120B}" dt="2019-01-30T16:52:26.241" v="12"/>
          <ac:picMkLst>
            <pc:docMk/>
            <pc:sldMk cId="248306530" sldId="285"/>
            <ac:picMk id="15" creationId="{0DA5EDC2-3F2E-4699-B993-E013642E122F}"/>
          </ac:picMkLst>
        </pc:picChg>
        <pc:picChg chg="add">
          <ac:chgData name="Leslie Pryor" userId="S::lpryor@abac.edu::10957915-5146-45bd-a410-c02ef73fb94b" providerId="AD" clId="Web-{209FA76B-6BF8-53BE-758E-5A9F4F93120B}" dt="2019-01-30T16:52:26.241" v="12"/>
          <ac:picMkLst>
            <pc:docMk/>
            <pc:sldMk cId="248306530" sldId="285"/>
            <ac:picMk id="16" creationId="{0DA5EDC2-3F2E-4699-B993-E013642E122F}"/>
          </ac:picMkLst>
        </pc:picChg>
        <pc:cxnChg chg="del">
          <ac:chgData name="Leslie Pryor" userId="S::lpryor@abac.edu::10957915-5146-45bd-a410-c02ef73fb94b" providerId="AD" clId="Web-{209FA76B-6BF8-53BE-758E-5A9F4F93120B}" dt="2019-01-30T16:52:26.241" v="12"/>
          <ac:cxnSpMkLst>
            <pc:docMk/>
            <pc:sldMk cId="248306530" sldId="285"/>
            <ac:cxnSpMk id="11" creationId="{AA2EAA10-076F-46BD-8F0F-B9A2FB77A85C}"/>
          </ac:cxnSpMkLst>
        </pc:cxnChg>
        <pc:cxnChg chg="del">
          <ac:chgData name="Leslie Pryor" userId="S::lpryor@abac.edu::10957915-5146-45bd-a410-c02ef73fb94b" providerId="AD" clId="Web-{209FA76B-6BF8-53BE-758E-5A9F4F93120B}" dt="2019-01-30T16:52:26.241" v="12"/>
          <ac:cxnSpMkLst>
            <pc:docMk/>
            <pc:sldMk cId="248306530" sldId="285"/>
            <ac:cxnSpMk id="13" creationId="{D891E407-403B-4764-86C9-33A56D3BCAA3}"/>
          </ac:cxnSpMkLst>
        </pc:cxnChg>
      </pc:sldChg>
    </pc:docChg>
  </pc:docChgLst>
  <pc:docChgLst>
    <pc:chgData name="Leslie Pryor" userId="S::lpryor@abac.edu::10957915-5146-45bd-a410-c02ef73fb94b" providerId="AD" clId="Web-{5E84C2B7-3614-0328-BD4A-7DD478331E3C}"/>
    <pc:docChg chg="addSld modSld sldOrd">
      <pc:chgData name="Leslie Pryor" userId="S::lpryor@abac.edu::10957915-5146-45bd-a410-c02ef73fb94b" providerId="AD" clId="Web-{5E84C2B7-3614-0328-BD4A-7DD478331E3C}" dt="2019-01-31T18:19:08.215" v="1342" actId="20577"/>
      <pc:docMkLst>
        <pc:docMk/>
      </pc:docMkLst>
      <pc:sldChg chg="modSp">
        <pc:chgData name="Leslie Pryor" userId="S::lpryor@abac.edu::10957915-5146-45bd-a410-c02ef73fb94b" providerId="AD" clId="Web-{5E84C2B7-3614-0328-BD4A-7DD478331E3C}" dt="2019-01-31T15:35:00.631" v="151" actId="20577"/>
        <pc:sldMkLst>
          <pc:docMk/>
          <pc:sldMk cId="2997112809" sldId="264"/>
        </pc:sldMkLst>
        <pc:spChg chg="mod">
          <ac:chgData name="Leslie Pryor" userId="S::lpryor@abac.edu::10957915-5146-45bd-a410-c02ef73fb94b" providerId="AD" clId="Web-{5E84C2B7-3614-0328-BD4A-7DD478331E3C}" dt="2019-01-31T15:35:00.631" v="151" actId="20577"/>
          <ac:spMkLst>
            <pc:docMk/>
            <pc:sldMk cId="2997112809" sldId="264"/>
            <ac:spMk id="2" creationId="{53529D08-64C8-4DDC-97D7-552E690CACD9}"/>
          </ac:spMkLst>
        </pc:spChg>
      </pc:sldChg>
      <pc:sldChg chg="addSp delSp modSp mod setBg modNotes">
        <pc:chgData name="Leslie Pryor" userId="S::lpryor@abac.edu::10957915-5146-45bd-a410-c02ef73fb94b" providerId="AD" clId="Web-{5E84C2B7-3614-0328-BD4A-7DD478331E3C}" dt="2019-01-31T15:31:34.170" v="95"/>
        <pc:sldMkLst>
          <pc:docMk/>
          <pc:sldMk cId="2771968456" sldId="265"/>
        </pc:sldMkLst>
        <pc:spChg chg="mod ord">
          <ac:chgData name="Leslie Pryor" userId="S::lpryor@abac.edu::10957915-5146-45bd-a410-c02ef73fb94b" providerId="AD" clId="Web-{5E84C2B7-3614-0328-BD4A-7DD478331E3C}" dt="2019-01-31T15:29:28.087" v="78"/>
          <ac:spMkLst>
            <pc:docMk/>
            <pc:sldMk cId="2771968456" sldId="265"/>
            <ac:spMk id="2" creationId="{580B0182-FF8B-40FB-9544-62E0D7984CFA}"/>
          </ac:spMkLst>
        </pc:spChg>
        <pc:spChg chg="del">
          <ac:chgData name="Leslie Pryor" userId="S::lpryor@abac.edu::10957915-5146-45bd-a410-c02ef73fb94b" providerId="AD" clId="Web-{5E84C2B7-3614-0328-BD4A-7DD478331E3C}" dt="2019-01-31T15:29:23.946" v="77"/>
          <ac:spMkLst>
            <pc:docMk/>
            <pc:sldMk cId="2771968456" sldId="265"/>
            <ac:spMk id="3" creationId="{47FAE5B1-C587-44B7-B711-C863A1EE5B86}"/>
          </ac:spMkLst>
        </pc:spChg>
        <pc:spChg chg="add">
          <ac:chgData name="Leslie Pryor" userId="S::lpryor@abac.edu::10957915-5146-45bd-a410-c02ef73fb94b" providerId="AD" clId="Web-{5E84C2B7-3614-0328-BD4A-7DD478331E3C}" dt="2019-01-31T15:29:28.087" v="78"/>
          <ac:spMkLst>
            <pc:docMk/>
            <pc:sldMk cId="2771968456" sldId="265"/>
            <ac:spMk id="9" creationId="{37C89E4B-3C9F-44B9-8B86-D9E3D112D8EC}"/>
          </ac:spMkLst>
        </pc:spChg>
        <pc:picChg chg="add mod ord">
          <ac:chgData name="Leslie Pryor" userId="S::lpryor@abac.edu::10957915-5146-45bd-a410-c02ef73fb94b" providerId="AD" clId="Web-{5E84C2B7-3614-0328-BD4A-7DD478331E3C}" dt="2019-01-31T15:29:28.087" v="78"/>
          <ac:picMkLst>
            <pc:docMk/>
            <pc:sldMk cId="2771968456" sldId="265"/>
            <ac:picMk id="4" creationId="{C7BEB55F-397E-4619-8026-17BDFA17A2E2}"/>
          </ac:picMkLst>
        </pc:picChg>
        <pc:cxnChg chg="add">
          <ac:chgData name="Leslie Pryor" userId="S::lpryor@abac.edu::10957915-5146-45bd-a410-c02ef73fb94b" providerId="AD" clId="Web-{5E84C2B7-3614-0328-BD4A-7DD478331E3C}" dt="2019-01-31T15:29:28.087" v="78"/>
          <ac:cxnSpMkLst>
            <pc:docMk/>
            <pc:sldMk cId="2771968456" sldId="265"/>
            <ac:cxnSpMk id="11" creationId="{AA2EAA10-076F-46BD-8F0F-B9A2FB77A85C}"/>
          </ac:cxnSpMkLst>
        </pc:cxnChg>
        <pc:cxnChg chg="add">
          <ac:chgData name="Leslie Pryor" userId="S::lpryor@abac.edu::10957915-5146-45bd-a410-c02ef73fb94b" providerId="AD" clId="Web-{5E84C2B7-3614-0328-BD4A-7DD478331E3C}" dt="2019-01-31T15:29:28.087" v="78"/>
          <ac:cxnSpMkLst>
            <pc:docMk/>
            <pc:sldMk cId="2771968456" sldId="265"/>
            <ac:cxnSpMk id="13" creationId="{D891E407-403B-4764-86C9-33A56D3BCAA3}"/>
          </ac:cxnSpMkLst>
        </pc:cxnChg>
      </pc:sldChg>
      <pc:sldChg chg="addSp delSp modSp mod setBg modNotes">
        <pc:chgData name="Leslie Pryor" userId="S::lpryor@abac.edu::10957915-5146-45bd-a410-c02ef73fb94b" providerId="AD" clId="Web-{5E84C2B7-3614-0328-BD4A-7DD478331E3C}" dt="2019-01-31T15:34:45.818" v="136"/>
        <pc:sldMkLst>
          <pc:docMk/>
          <pc:sldMk cId="2639062692" sldId="266"/>
        </pc:sldMkLst>
        <pc:spChg chg="mod">
          <ac:chgData name="Leslie Pryor" userId="S::lpryor@abac.edu::10957915-5146-45bd-a410-c02ef73fb94b" providerId="AD" clId="Web-{5E84C2B7-3614-0328-BD4A-7DD478331E3C}" dt="2019-01-31T15:34:32.786" v="113"/>
          <ac:spMkLst>
            <pc:docMk/>
            <pc:sldMk cId="2639062692" sldId="266"/>
            <ac:spMk id="2" creationId="{580B0182-FF8B-40FB-9544-62E0D7984CFA}"/>
          </ac:spMkLst>
        </pc:spChg>
        <pc:spChg chg="del">
          <ac:chgData name="Leslie Pryor" userId="S::lpryor@abac.edu::10957915-5146-45bd-a410-c02ef73fb94b" providerId="AD" clId="Web-{5E84C2B7-3614-0328-BD4A-7DD478331E3C}" dt="2019-01-31T15:34:19.489" v="112"/>
          <ac:spMkLst>
            <pc:docMk/>
            <pc:sldMk cId="2639062692" sldId="266"/>
            <ac:spMk id="3" creationId="{47FAE5B1-C587-44B7-B711-C863A1EE5B86}"/>
          </ac:spMkLst>
        </pc:spChg>
        <pc:spChg chg="add">
          <ac:chgData name="Leslie Pryor" userId="S::lpryor@abac.edu::10957915-5146-45bd-a410-c02ef73fb94b" providerId="AD" clId="Web-{5E84C2B7-3614-0328-BD4A-7DD478331E3C}" dt="2019-01-31T15:34:32.786" v="113"/>
          <ac:spMkLst>
            <pc:docMk/>
            <pc:sldMk cId="2639062692" sldId="266"/>
            <ac:spMk id="9" creationId="{A4AC5506-6312-4701-8D3C-40187889A947}"/>
          </ac:spMkLst>
        </pc:spChg>
        <pc:picChg chg="add mod ord">
          <ac:chgData name="Leslie Pryor" userId="S::lpryor@abac.edu::10957915-5146-45bd-a410-c02ef73fb94b" providerId="AD" clId="Web-{5E84C2B7-3614-0328-BD4A-7DD478331E3C}" dt="2019-01-31T15:34:32.786" v="113"/>
          <ac:picMkLst>
            <pc:docMk/>
            <pc:sldMk cId="2639062692" sldId="266"/>
            <ac:picMk id="4" creationId="{83CFCBFB-E296-40B3-8B5D-3B984FC53575}"/>
          </ac:picMkLst>
        </pc:picChg>
      </pc:sldChg>
      <pc:sldChg chg="addSp delSp modSp mod setBg modNotes">
        <pc:chgData name="Leslie Pryor" userId="S::lpryor@abac.edu::10957915-5146-45bd-a410-c02ef73fb94b" providerId="AD" clId="Web-{5E84C2B7-3614-0328-BD4A-7DD478331E3C}" dt="2019-01-31T15:26:55.519" v="29"/>
        <pc:sldMkLst>
          <pc:docMk/>
          <pc:sldMk cId="1691276701" sldId="267"/>
        </pc:sldMkLst>
        <pc:spChg chg="mod ord">
          <ac:chgData name="Leslie Pryor" userId="S::lpryor@abac.edu::10957915-5146-45bd-a410-c02ef73fb94b" providerId="AD" clId="Web-{5E84C2B7-3614-0328-BD4A-7DD478331E3C}" dt="2019-01-31T15:24:56.217" v="1"/>
          <ac:spMkLst>
            <pc:docMk/>
            <pc:sldMk cId="1691276701" sldId="267"/>
            <ac:spMk id="2" creationId="{580B0182-FF8B-40FB-9544-62E0D7984CFA}"/>
          </ac:spMkLst>
        </pc:spChg>
        <pc:spChg chg="del">
          <ac:chgData name="Leslie Pryor" userId="S::lpryor@abac.edu::10957915-5146-45bd-a410-c02ef73fb94b" providerId="AD" clId="Web-{5E84C2B7-3614-0328-BD4A-7DD478331E3C}" dt="2019-01-31T15:24:52.280" v="0"/>
          <ac:spMkLst>
            <pc:docMk/>
            <pc:sldMk cId="1691276701" sldId="267"/>
            <ac:spMk id="3" creationId="{47FAE5B1-C587-44B7-B711-C863A1EE5B86}"/>
          </ac:spMkLst>
        </pc:spChg>
        <pc:spChg chg="add">
          <ac:chgData name="Leslie Pryor" userId="S::lpryor@abac.edu::10957915-5146-45bd-a410-c02ef73fb94b" providerId="AD" clId="Web-{5E84C2B7-3614-0328-BD4A-7DD478331E3C}" dt="2019-01-31T15:24:56.217" v="1"/>
          <ac:spMkLst>
            <pc:docMk/>
            <pc:sldMk cId="1691276701" sldId="267"/>
            <ac:spMk id="9" creationId="{37C89E4B-3C9F-44B9-8B86-D9E3D112D8EC}"/>
          </ac:spMkLst>
        </pc:spChg>
        <pc:picChg chg="add mod ord">
          <ac:chgData name="Leslie Pryor" userId="S::lpryor@abac.edu::10957915-5146-45bd-a410-c02ef73fb94b" providerId="AD" clId="Web-{5E84C2B7-3614-0328-BD4A-7DD478331E3C}" dt="2019-01-31T15:24:56.217" v="1"/>
          <ac:picMkLst>
            <pc:docMk/>
            <pc:sldMk cId="1691276701" sldId="267"/>
            <ac:picMk id="4" creationId="{A13790D5-7CB7-4F47-93AC-5CC842E59886}"/>
          </ac:picMkLst>
        </pc:picChg>
        <pc:cxnChg chg="add">
          <ac:chgData name="Leslie Pryor" userId="S::lpryor@abac.edu::10957915-5146-45bd-a410-c02ef73fb94b" providerId="AD" clId="Web-{5E84C2B7-3614-0328-BD4A-7DD478331E3C}" dt="2019-01-31T15:24:56.217" v="1"/>
          <ac:cxnSpMkLst>
            <pc:docMk/>
            <pc:sldMk cId="1691276701" sldId="267"/>
            <ac:cxnSpMk id="11" creationId="{AA2EAA10-076F-46BD-8F0F-B9A2FB77A85C}"/>
          </ac:cxnSpMkLst>
        </pc:cxnChg>
        <pc:cxnChg chg="add">
          <ac:chgData name="Leslie Pryor" userId="S::lpryor@abac.edu::10957915-5146-45bd-a410-c02ef73fb94b" providerId="AD" clId="Web-{5E84C2B7-3614-0328-BD4A-7DD478331E3C}" dt="2019-01-31T15:24:56.217" v="1"/>
          <ac:cxnSpMkLst>
            <pc:docMk/>
            <pc:sldMk cId="1691276701" sldId="267"/>
            <ac:cxnSpMk id="13" creationId="{D891E407-403B-4764-86C9-33A56D3BCAA3}"/>
          </ac:cxnSpMkLst>
        </pc:cxnChg>
      </pc:sldChg>
      <pc:sldChg chg="addSp delSp modSp mod setBg modNotes">
        <pc:chgData name="Leslie Pryor" userId="S::lpryor@abac.edu::10957915-5146-45bd-a410-c02ef73fb94b" providerId="AD" clId="Web-{5E84C2B7-3614-0328-BD4A-7DD478331E3C}" dt="2019-01-31T15:32:36.360" v="111"/>
        <pc:sldMkLst>
          <pc:docMk/>
          <pc:sldMk cId="2836649137" sldId="268"/>
        </pc:sldMkLst>
        <pc:spChg chg="mod ord">
          <ac:chgData name="Leslie Pryor" userId="S::lpryor@abac.edu::10957915-5146-45bd-a410-c02ef73fb94b" providerId="AD" clId="Web-{5E84C2B7-3614-0328-BD4A-7DD478331E3C}" dt="2019-01-31T15:31:53.108" v="97"/>
          <ac:spMkLst>
            <pc:docMk/>
            <pc:sldMk cId="2836649137" sldId="268"/>
            <ac:spMk id="2" creationId="{580B0182-FF8B-40FB-9544-62E0D7984CFA}"/>
          </ac:spMkLst>
        </pc:spChg>
        <pc:spChg chg="del">
          <ac:chgData name="Leslie Pryor" userId="S::lpryor@abac.edu::10957915-5146-45bd-a410-c02ef73fb94b" providerId="AD" clId="Web-{5E84C2B7-3614-0328-BD4A-7DD478331E3C}" dt="2019-01-31T15:31:49.952" v="96"/>
          <ac:spMkLst>
            <pc:docMk/>
            <pc:sldMk cId="2836649137" sldId="268"/>
            <ac:spMk id="3" creationId="{47FAE5B1-C587-44B7-B711-C863A1EE5B86}"/>
          </ac:spMkLst>
        </pc:spChg>
        <pc:spChg chg="add">
          <ac:chgData name="Leslie Pryor" userId="S::lpryor@abac.edu::10957915-5146-45bd-a410-c02ef73fb94b" providerId="AD" clId="Web-{5E84C2B7-3614-0328-BD4A-7DD478331E3C}" dt="2019-01-31T15:31:53.108" v="97"/>
          <ac:spMkLst>
            <pc:docMk/>
            <pc:sldMk cId="2836649137" sldId="268"/>
            <ac:spMk id="9" creationId="{37C89E4B-3C9F-44B9-8B86-D9E3D112D8EC}"/>
          </ac:spMkLst>
        </pc:spChg>
        <pc:picChg chg="add mod ord">
          <ac:chgData name="Leslie Pryor" userId="S::lpryor@abac.edu::10957915-5146-45bd-a410-c02ef73fb94b" providerId="AD" clId="Web-{5E84C2B7-3614-0328-BD4A-7DD478331E3C}" dt="2019-01-31T15:31:53.108" v="97"/>
          <ac:picMkLst>
            <pc:docMk/>
            <pc:sldMk cId="2836649137" sldId="268"/>
            <ac:picMk id="4" creationId="{F8A2C8FF-C34C-4309-844E-F61C065A40E9}"/>
          </ac:picMkLst>
        </pc:picChg>
        <pc:cxnChg chg="add">
          <ac:chgData name="Leslie Pryor" userId="S::lpryor@abac.edu::10957915-5146-45bd-a410-c02ef73fb94b" providerId="AD" clId="Web-{5E84C2B7-3614-0328-BD4A-7DD478331E3C}" dt="2019-01-31T15:31:53.108" v="97"/>
          <ac:cxnSpMkLst>
            <pc:docMk/>
            <pc:sldMk cId="2836649137" sldId="268"/>
            <ac:cxnSpMk id="11" creationId="{AA2EAA10-076F-46BD-8F0F-B9A2FB77A85C}"/>
          </ac:cxnSpMkLst>
        </pc:cxnChg>
        <pc:cxnChg chg="add">
          <ac:chgData name="Leslie Pryor" userId="S::lpryor@abac.edu::10957915-5146-45bd-a410-c02ef73fb94b" providerId="AD" clId="Web-{5E84C2B7-3614-0328-BD4A-7DD478331E3C}" dt="2019-01-31T15:31:53.108" v="97"/>
          <ac:cxnSpMkLst>
            <pc:docMk/>
            <pc:sldMk cId="2836649137" sldId="268"/>
            <ac:cxnSpMk id="13" creationId="{D891E407-403B-4764-86C9-33A56D3BCAA3}"/>
          </ac:cxnSpMkLst>
        </pc:cxnChg>
      </pc:sldChg>
      <pc:sldChg chg="addSp delSp modSp mod setBg modNotes">
        <pc:chgData name="Leslie Pryor" userId="S::lpryor@abac.edu::10957915-5146-45bd-a410-c02ef73fb94b" providerId="AD" clId="Web-{5E84C2B7-3614-0328-BD4A-7DD478331E3C}" dt="2019-01-31T15:37:01.964" v="171"/>
        <pc:sldMkLst>
          <pc:docMk/>
          <pc:sldMk cId="1760987642" sldId="269"/>
        </pc:sldMkLst>
        <pc:spChg chg="mod">
          <ac:chgData name="Leslie Pryor" userId="S::lpryor@abac.edu::10957915-5146-45bd-a410-c02ef73fb94b" providerId="AD" clId="Web-{5E84C2B7-3614-0328-BD4A-7DD478331E3C}" dt="2019-01-31T15:36:23.604" v="155"/>
          <ac:spMkLst>
            <pc:docMk/>
            <pc:sldMk cId="1760987642" sldId="269"/>
            <ac:spMk id="2" creationId="{580B0182-FF8B-40FB-9544-62E0D7984CFA}"/>
          </ac:spMkLst>
        </pc:spChg>
        <pc:spChg chg="del">
          <ac:chgData name="Leslie Pryor" userId="S::lpryor@abac.edu::10957915-5146-45bd-a410-c02ef73fb94b" providerId="AD" clId="Web-{5E84C2B7-3614-0328-BD4A-7DD478331E3C}" dt="2019-01-31T15:36:18.182" v="154"/>
          <ac:spMkLst>
            <pc:docMk/>
            <pc:sldMk cId="1760987642" sldId="269"/>
            <ac:spMk id="3" creationId="{47FAE5B1-C587-44B7-B711-C863A1EE5B86}"/>
          </ac:spMkLst>
        </pc:spChg>
        <pc:spChg chg="add">
          <ac:chgData name="Leslie Pryor" userId="S::lpryor@abac.edu::10957915-5146-45bd-a410-c02ef73fb94b" providerId="AD" clId="Web-{5E84C2B7-3614-0328-BD4A-7DD478331E3C}" dt="2019-01-31T15:36:23.604" v="155"/>
          <ac:spMkLst>
            <pc:docMk/>
            <pc:sldMk cId="1760987642" sldId="269"/>
            <ac:spMk id="9" creationId="{A4AC5506-6312-4701-8D3C-40187889A947}"/>
          </ac:spMkLst>
        </pc:spChg>
        <pc:picChg chg="add mod ord">
          <ac:chgData name="Leslie Pryor" userId="S::lpryor@abac.edu::10957915-5146-45bd-a410-c02ef73fb94b" providerId="AD" clId="Web-{5E84C2B7-3614-0328-BD4A-7DD478331E3C}" dt="2019-01-31T15:36:23.604" v="155"/>
          <ac:picMkLst>
            <pc:docMk/>
            <pc:sldMk cId="1760987642" sldId="269"/>
            <ac:picMk id="4" creationId="{8DDEAFCC-995C-47A3-8436-C404895B8136}"/>
          </ac:picMkLst>
        </pc:picChg>
      </pc:sldChg>
      <pc:sldChg chg="addSp delSp modSp mod setBg modClrScheme setClrOvrMap chgLayout modNotes">
        <pc:chgData name="Leslie Pryor" userId="S::lpryor@abac.edu::10957915-5146-45bd-a410-c02ef73fb94b" providerId="AD" clId="Web-{5E84C2B7-3614-0328-BD4A-7DD478331E3C}" dt="2019-01-31T15:43:00.416" v="199"/>
        <pc:sldMkLst>
          <pc:docMk/>
          <pc:sldMk cId="3386716844" sldId="270"/>
        </pc:sldMkLst>
        <pc:spChg chg="mod ord">
          <ac:chgData name="Leslie Pryor" userId="S::lpryor@abac.edu::10957915-5146-45bd-a410-c02ef73fb94b" providerId="AD" clId="Web-{5E84C2B7-3614-0328-BD4A-7DD478331E3C}" dt="2019-01-31T15:42:24.945" v="184"/>
          <ac:spMkLst>
            <pc:docMk/>
            <pc:sldMk cId="3386716844" sldId="270"/>
            <ac:spMk id="2" creationId="{580B0182-FF8B-40FB-9544-62E0D7984CFA}"/>
          </ac:spMkLst>
        </pc:spChg>
        <pc:spChg chg="del mod ord">
          <ac:chgData name="Leslie Pryor" userId="S::lpryor@abac.edu::10957915-5146-45bd-a410-c02ef73fb94b" providerId="AD" clId="Web-{5E84C2B7-3614-0328-BD4A-7DD478331E3C}" dt="2019-01-31T15:38:48.374" v="182"/>
          <ac:spMkLst>
            <pc:docMk/>
            <pc:sldMk cId="3386716844" sldId="270"/>
            <ac:spMk id="3" creationId="{47FAE5B1-C587-44B7-B711-C863A1EE5B86}"/>
          </ac:spMkLst>
        </pc:spChg>
        <pc:spChg chg="add del mod ord">
          <ac:chgData name="Leslie Pryor" userId="S::lpryor@abac.edu::10957915-5146-45bd-a410-c02ef73fb94b" providerId="AD" clId="Web-{5E84C2B7-3614-0328-BD4A-7DD478331E3C}" dt="2019-01-31T15:42:20.616" v="183"/>
          <ac:spMkLst>
            <pc:docMk/>
            <pc:sldMk cId="3386716844" sldId="270"/>
            <ac:spMk id="4" creationId="{94085384-6D6A-4E15-B8A6-D0E18BBE7D91}"/>
          </ac:spMkLst>
        </pc:spChg>
        <pc:picChg chg="add mod ord">
          <ac:chgData name="Leslie Pryor" userId="S::lpryor@abac.edu::10957915-5146-45bd-a410-c02ef73fb94b" providerId="AD" clId="Web-{5E84C2B7-3614-0328-BD4A-7DD478331E3C}" dt="2019-01-31T15:42:24.945" v="184"/>
          <ac:picMkLst>
            <pc:docMk/>
            <pc:sldMk cId="3386716844" sldId="270"/>
            <ac:picMk id="5" creationId="{60A2DB52-12C8-4732-B77C-9EA4331A466C}"/>
          </ac:picMkLst>
        </pc:picChg>
        <pc:picChg chg="add mod ord">
          <ac:chgData name="Leslie Pryor" userId="S::lpryor@abac.edu::10957915-5146-45bd-a410-c02ef73fb94b" providerId="AD" clId="Web-{5E84C2B7-3614-0328-BD4A-7DD478331E3C}" dt="2019-01-31T15:42:24.945" v="184"/>
          <ac:picMkLst>
            <pc:docMk/>
            <pc:sldMk cId="3386716844" sldId="270"/>
            <ac:picMk id="7" creationId="{0058274E-79CD-4F86-9E1A-3737BF1949F7}"/>
          </ac:picMkLst>
        </pc:picChg>
        <pc:cxnChg chg="add">
          <ac:chgData name="Leslie Pryor" userId="S::lpryor@abac.edu::10957915-5146-45bd-a410-c02ef73fb94b" providerId="AD" clId="Web-{5E84C2B7-3614-0328-BD4A-7DD478331E3C}" dt="2019-01-31T15:42:24.945" v="184"/>
          <ac:cxnSpMkLst>
            <pc:docMk/>
            <pc:sldMk cId="3386716844" sldId="270"/>
            <ac:cxnSpMk id="12" creationId="{EBAD6A72-88E8-42F7-88B9-CAF744536BE4}"/>
          </ac:cxnSpMkLst>
        </pc:cxnChg>
        <pc:cxnChg chg="add">
          <ac:chgData name="Leslie Pryor" userId="S::lpryor@abac.edu::10957915-5146-45bd-a410-c02ef73fb94b" providerId="AD" clId="Web-{5E84C2B7-3614-0328-BD4A-7DD478331E3C}" dt="2019-01-31T15:42:24.945" v="184"/>
          <ac:cxnSpMkLst>
            <pc:docMk/>
            <pc:sldMk cId="3386716844" sldId="270"/>
            <ac:cxnSpMk id="14" creationId="{C800968E-0A99-46C4-A9B2-6A63AC66F4B0}"/>
          </ac:cxnSpMkLst>
        </pc:cxnChg>
      </pc:sldChg>
      <pc:sldChg chg="addSp delSp modSp mod setBg modNotes">
        <pc:chgData name="Leslie Pryor" userId="S::lpryor@abac.edu::10957915-5146-45bd-a410-c02ef73fb94b" providerId="AD" clId="Web-{5E84C2B7-3614-0328-BD4A-7DD478331E3C}" dt="2019-01-31T15:55:29.240" v="234"/>
        <pc:sldMkLst>
          <pc:docMk/>
          <pc:sldMk cId="780124706" sldId="271"/>
        </pc:sldMkLst>
        <pc:spChg chg="mod ord">
          <ac:chgData name="Leslie Pryor" userId="S::lpryor@abac.edu::10957915-5146-45bd-a410-c02ef73fb94b" providerId="AD" clId="Web-{5E84C2B7-3614-0328-BD4A-7DD478331E3C}" dt="2019-01-31T15:53:49.487" v="201"/>
          <ac:spMkLst>
            <pc:docMk/>
            <pc:sldMk cId="780124706" sldId="271"/>
            <ac:spMk id="2" creationId="{580B0182-FF8B-40FB-9544-62E0D7984CFA}"/>
          </ac:spMkLst>
        </pc:spChg>
        <pc:spChg chg="del">
          <ac:chgData name="Leslie Pryor" userId="S::lpryor@abac.edu::10957915-5146-45bd-a410-c02ef73fb94b" providerId="AD" clId="Web-{5E84C2B7-3614-0328-BD4A-7DD478331E3C}" dt="2019-01-31T15:53:44.580" v="200"/>
          <ac:spMkLst>
            <pc:docMk/>
            <pc:sldMk cId="780124706" sldId="271"/>
            <ac:spMk id="3" creationId="{47FAE5B1-C587-44B7-B711-C863A1EE5B86}"/>
          </ac:spMkLst>
        </pc:spChg>
        <pc:spChg chg="add">
          <ac:chgData name="Leslie Pryor" userId="S::lpryor@abac.edu::10957915-5146-45bd-a410-c02ef73fb94b" providerId="AD" clId="Web-{5E84C2B7-3614-0328-BD4A-7DD478331E3C}" dt="2019-01-31T15:53:49.487" v="201"/>
          <ac:spMkLst>
            <pc:docMk/>
            <pc:sldMk cId="780124706" sldId="271"/>
            <ac:spMk id="9" creationId="{37C89E4B-3C9F-44B9-8B86-D9E3D112D8EC}"/>
          </ac:spMkLst>
        </pc:spChg>
        <pc:picChg chg="add mod ord">
          <ac:chgData name="Leslie Pryor" userId="S::lpryor@abac.edu::10957915-5146-45bd-a410-c02ef73fb94b" providerId="AD" clId="Web-{5E84C2B7-3614-0328-BD4A-7DD478331E3C}" dt="2019-01-31T15:53:49.487" v="201"/>
          <ac:picMkLst>
            <pc:docMk/>
            <pc:sldMk cId="780124706" sldId="271"/>
            <ac:picMk id="4" creationId="{A394471A-5500-4063-AA91-B4E409D13AAB}"/>
          </ac:picMkLst>
        </pc:picChg>
        <pc:cxnChg chg="add">
          <ac:chgData name="Leslie Pryor" userId="S::lpryor@abac.edu::10957915-5146-45bd-a410-c02ef73fb94b" providerId="AD" clId="Web-{5E84C2B7-3614-0328-BD4A-7DD478331E3C}" dt="2019-01-31T15:53:49.487" v="201"/>
          <ac:cxnSpMkLst>
            <pc:docMk/>
            <pc:sldMk cId="780124706" sldId="271"/>
            <ac:cxnSpMk id="11" creationId="{AA2EAA10-076F-46BD-8F0F-B9A2FB77A85C}"/>
          </ac:cxnSpMkLst>
        </pc:cxnChg>
        <pc:cxnChg chg="add">
          <ac:chgData name="Leslie Pryor" userId="S::lpryor@abac.edu::10957915-5146-45bd-a410-c02ef73fb94b" providerId="AD" clId="Web-{5E84C2B7-3614-0328-BD4A-7DD478331E3C}" dt="2019-01-31T15:53:49.487" v="201"/>
          <ac:cxnSpMkLst>
            <pc:docMk/>
            <pc:sldMk cId="780124706" sldId="271"/>
            <ac:cxnSpMk id="13" creationId="{D891E407-403B-4764-86C9-33A56D3BCAA3}"/>
          </ac:cxnSpMkLst>
        </pc:cxnChg>
      </pc:sldChg>
      <pc:sldChg chg="addSp delSp modSp mod setBg modNotes">
        <pc:chgData name="Leslie Pryor" userId="S::lpryor@abac.edu::10957915-5146-45bd-a410-c02ef73fb94b" providerId="AD" clId="Web-{5E84C2B7-3614-0328-BD4A-7DD478331E3C}" dt="2019-01-31T15:28:09.021" v="76"/>
        <pc:sldMkLst>
          <pc:docMk/>
          <pc:sldMk cId="4115714738" sldId="272"/>
        </pc:sldMkLst>
        <pc:spChg chg="mod">
          <ac:chgData name="Leslie Pryor" userId="S::lpryor@abac.edu::10957915-5146-45bd-a410-c02ef73fb94b" providerId="AD" clId="Web-{5E84C2B7-3614-0328-BD4A-7DD478331E3C}" dt="2019-01-31T15:27:21.145" v="31"/>
          <ac:spMkLst>
            <pc:docMk/>
            <pc:sldMk cId="4115714738" sldId="272"/>
            <ac:spMk id="2" creationId="{3ECFB862-E949-48F3-ACE7-A2D8BF43DDD8}"/>
          </ac:spMkLst>
        </pc:spChg>
        <pc:spChg chg="del">
          <ac:chgData name="Leslie Pryor" userId="S::lpryor@abac.edu::10957915-5146-45bd-a410-c02ef73fb94b" providerId="AD" clId="Web-{5E84C2B7-3614-0328-BD4A-7DD478331E3C}" dt="2019-01-31T15:27:11.551" v="30"/>
          <ac:spMkLst>
            <pc:docMk/>
            <pc:sldMk cId="4115714738" sldId="272"/>
            <ac:spMk id="3" creationId="{23F83A0B-10C6-40D1-9A0E-B43457A4BFF8}"/>
          </ac:spMkLst>
        </pc:spChg>
        <pc:spChg chg="add">
          <ac:chgData name="Leslie Pryor" userId="S::lpryor@abac.edu::10957915-5146-45bd-a410-c02ef73fb94b" providerId="AD" clId="Web-{5E84C2B7-3614-0328-BD4A-7DD478331E3C}" dt="2019-01-31T15:27:21.145" v="31"/>
          <ac:spMkLst>
            <pc:docMk/>
            <pc:sldMk cId="4115714738" sldId="272"/>
            <ac:spMk id="9" creationId="{A4AC5506-6312-4701-8D3C-40187889A947}"/>
          </ac:spMkLst>
        </pc:spChg>
        <pc:picChg chg="add mod ord">
          <ac:chgData name="Leslie Pryor" userId="S::lpryor@abac.edu::10957915-5146-45bd-a410-c02ef73fb94b" providerId="AD" clId="Web-{5E84C2B7-3614-0328-BD4A-7DD478331E3C}" dt="2019-01-31T15:27:21.145" v="31"/>
          <ac:picMkLst>
            <pc:docMk/>
            <pc:sldMk cId="4115714738" sldId="272"/>
            <ac:picMk id="4" creationId="{16A4489E-2BC8-4377-8B91-BFAE0D7BD141}"/>
          </ac:picMkLst>
        </pc:picChg>
      </pc:sldChg>
      <pc:sldChg chg="addSp delSp modSp mod setBg setClrOvrMap modNotes">
        <pc:chgData name="Leslie Pryor" userId="S::lpryor@abac.edu::10957915-5146-45bd-a410-c02ef73fb94b" providerId="AD" clId="Web-{5E84C2B7-3614-0328-BD4A-7DD478331E3C}" dt="2019-01-31T16:04:36.027" v="285"/>
        <pc:sldMkLst>
          <pc:docMk/>
          <pc:sldMk cId="2290626539" sldId="273"/>
        </pc:sldMkLst>
        <pc:spChg chg="mod">
          <ac:chgData name="Leslie Pryor" userId="S::lpryor@abac.edu::10957915-5146-45bd-a410-c02ef73fb94b" providerId="AD" clId="Web-{5E84C2B7-3614-0328-BD4A-7DD478331E3C}" dt="2019-01-31T16:04:36.027" v="285"/>
          <ac:spMkLst>
            <pc:docMk/>
            <pc:sldMk cId="2290626539" sldId="273"/>
            <ac:spMk id="2" creationId="{3ECFB862-E949-48F3-ACE7-A2D8BF43DDD8}"/>
          </ac:spMkLst>
        </pc:spChg>
        <pc:spChg chg="del">
          <ac:chgData name="Leslie Pryor" userId="S::lpryor@abac.edu::10957915-5146-45bd-a410-c02ef73fb94b" providerId="AD" clId="Web-{5E84C2B7-3614-0328-BD4A-7DD478331E3C}" dt="2019-01-31T16:01:31.520" v="235"/>
          <ac:spMkLst>
            <pc:docMk/>
            <pc:sldMk cId="2290626539" sldId="273"/>
            <ac:spMk id="3" creationId="{23F83A0B-10C6-40D1-9A0E-B43457A4BFF8}"/>
          </ac:spMkLst>
        </pc:spChg>
        <pc:picChg chg="add mod ord">
          <ac:chgData name="Leslie Pryor" userId="S::lpryor@abac.edu::10957915-5146-45bd-a410-c02ef73fb94b" providerId="AD" clId="Web-{5E84C2B7-3614-0328-BD4A-7DD478331E3C}" dt="2019-01-31T16:04:36.027" v="285"/>
          <ac:picMkLst>
            <pc:docMk/>
            <pc:sldMk cId="2290626539" sldId="273"/>
            <ac:picMk id="4" creationId="{45282A92-D403-460B-A9DC-1A0A31FC5D08}"/>
          </ac:picMkLst>
        </pc:picChg>
        <pc:cxnChg chg="add">
          <ac:chgData name="Leslie Pryor" userId="S::lpryor@abac.edu::10957915-5146-45bd-a410-c02ef73fb94b" providerId="AD" clId="Web-{5E84C2B7-3614-0328-BD4A-7DD478331E3C}" dt="2019-01-31T16:04:36.027" v="285"/>
          <ac:cxnSpMkLst>
            <pc:docMk/>
            <pc:sldMk cId="2290626539" sldId="273"/>
            <ac:cxnSpMk id="9" creationId="{E126E481-B945-4179-BD79-05E96E9B29E1}"/>
          </ac:cxnSpMkLst>
        </pc:cxnChg>
      </pc:sldChg>
      <pc:sldChg chg="addSp delSp modSp mod setBg modNotes">
        <pc:chgData name="Leslie Pryor" userId="S::lpryor@abac.edu::10957915-5146-45bd-a410-c02ef73fb94b" providerId="AD" clId="Web-{5E84C2B7-3614-0328-BD4A-7DD478331E3C}" dt="2019-01-31T16:05:14.278" v="291"/>
        <pc:sldMkLst>
          <pc:docMk/>
          <pc:sldMk cId="3259312090" sldId="274"/>
        </pc:sldMkLst>
        <pc:spChg chg="mod">
          <ac:chgData name="Leslie Pryor" userId="S::lpryor@abac.edu::10957915-5146-45bd-a410-c02ef73fb94b" providerId="AD" clId="Web-{5E84C2B7-3614-0328-BD4A-7DD478331E3C}" dt="2019-01-31T16:04:12.635" v="258"/>
          <ac:spMkLst>
            <pc:docMk/>
            <pc:sldMk cId="3259312090" sldId="274"/>
            <ac:spMk id="2" creationId="{3ECFB862-E949-48F3-ACE7-A2D8BF43DDD8}"/>
          </ac:spMkLst>
        </pc:spChg>
        <pc:spChg chg="del">
          <ac:chgData name="Leslie Pryor" userId="S::lpryor@abac.edu::10957915-5146-45bd-a410-c02ef73fb94b" providerId="AD" clId="Web-{5E84C2B7-3614-0328-BD4A-7DD478331E3C}" dt="2019-01-31T16:04:07.794" v="257"/>
          <ac:spMkLst>
            <pc:docMk/>
            <pc:sldMk cId="3259312090" sldId="274"/>
            <ac:spMk id="3" creationId="{23F83A0B-10C6-40D1-9A0E-B43457A4BFF8}"/>
          </ac:spMkLst>
        </pc:spChg>
        <pc:picChg chg="add mod ord">
          <ac:chgData name="Leslie Pryor" userId="S::lpryor@abac.edu::10957915-5146-45bd-a410-c02ef73fb94b" providerId="AD" clId="Web-{5E84C2B7-3614-0328-BD4A-7DD478331E3C}" dt="2019-01-31T16:04:12.635" v="258"/>
          <ac:picMkLst>
            <pc:docMk/>
            <pc:sldMk cId="3259312090" sldId="274"/>
            <ac:picMk id="4" creationId="{00BA6CC1-C4D6-4806-83F5-18B28CFDEB00}"/>
          </ac:picMkLst>
        </pc:picChg>
      </pc:sldChg>
      <pc:sldChg chg="addSp delSp modSp mod setBg modNotes">
        <pc:chgData name="Leslie Pryor" userId="S::lpryor@abac.edu::10957915-5146-45bd-a410-c02ef73fb94b" providerId="AD" clId="Web-{5E84C2B7-3614-0328-BD4A-7DD478331E3C}" dt="2019-01-31T16:15:55.912" v="340"/>
        <pc:sldMkLst>
          <pc:docMk/>
          <pc:sldMk cId="620942136" sldId="275"/>
        </pc:sldMkLst>
        <pc:spChg chg="mod ord">
          <ac:chgData name="Leslie Pryor" userId="S::lpryor@abac.edu::10957915-5146-45bd-a410-c02ef73fb94b" providerId="AD" clId="Web-{5E84C2B7-3614-0328-BD4A-7DD478331E3C}" dt="2019-01-31T16:10:34.665" v="293"/>
          <ac:spMkLst>
            <pc:docMk/>
            <pc:sldMk cId="620942136" sldId="275"/>
            <ac:spMk id="2" creationId="{3ECFB862-E949-48F3-ACE7-A2D8BF43DDD8}"/>
          </ac:spMkLst>
        </pc:spChg>
        <pc:spChg chg="del">
          <ac:chgData name="Leslie Pryor" userId="S::lpryor@abac.edu::10957915-5146-45bd-a410-c02ef73fb94b" providerId="AD" clId="Web-{5E84C2B7-3614-0328-BD4A-7DD478331E3C}" dt="2019-01-31T16:10:31.291" v="292"/>
          <ac:spMkLst>
            <pc:docMk/>
            <pc:sldMk cId="620942136" sldId="275"/>
            <ac:spMk id="3" creationId="{23F83A0B-10C6-40D1-9A0E-B43457A4BFF8}"/>
          </ac:spMkLst>
        </pc:spChg>
        <pc:spChg chg="add">
          <ac:chgData name="Leslie Pryor" userId="S::lpryor@abac.edu::10957915-5146-45bd-a410-c02ef73fb94b" providerId="AD" clId="Web-{5E84C2B7-3614-0328-BD4A-7DD478331E3C}" dt="2019-01-31T16:10:34.665" v="293"/>
          <ac:spMkLst>
            <pc:docMk/>
            <pc:sldMk cId="620942136" sldId="275"/>
            <ac:spMk id="9" creationId="{37C89E4B-3C9F-44B9-8B86-D9E3D112D8EC}"/>
          </ac:spMkLst>
        </pc:spChg>
        <pc:picChg chg="add mod ord">
          <ac:chgData name="Leslie Pryor" userId="S::lpryor@abac.edu::10957915-5146-45bd-a410-c02ef73fb94b" providerId="AD" clId="Web-{5E84C2B7-3614-0328-BD4A-7DD478331E3C}" dt="2019-01-31T16:12:52.561" v="316"/>
          <ac:picMkLst>
            <pc:docMk/>
            <pc:sldMk cId="620942136" sldId="275"/>
            <ac:picMk id="4" creationId="{46626038-8AD7-4870-BD8F-F206D7A89286}"/>
          </ac:picMkLst>
        </pc:picChg>
        <pc:cxnChg chg="add">
          <ac:chgData name="Leslie Pryor" userId="S::lpryor@abac.edu::10957915-5146-45bd-a410-c02ef73fb94b" providerId="AD" clId="Web-{5E84C2B7-3614-0328-BD4A-7DD478331E3C}" dt="2019-01-31T16:10:34.665" v="293"/>
          <ac:cxnSpMkLst>
            <pc:docMk/>
            <pc:sldMk cId="620942136" sldId="275"/>
            <ac:cxnSpMk id="11" creationId="{AA2EAA10-076F-46BD-8F0F-B9A2FB77A85C}"/>
          </ac:cxnSpMkLst>
        </pc:cxnChg>
        <pc:cxnChg chg="add">
          <ac:chgData name="Leslie Pryor" userId="S::lpryor@abac.edu::10957915-5146-45bd-a410-c02ef73fb94b" providerId="AD" clId="Web-{5E84C2B7-3614-0328-BD4A-7DD478331E3C}" dt="2019-01-31T16:10:34.665" v="293"/>
          <ac:cxnSpMkLst>
            <pc:docMk/>
            <pc:sldMk cId="620942136" sldId="275"/>
            <ac:cxnSpMk id="13" creationId="{D891E407-403B-4764-86C9-33A56D3BCAA3}"/>
          </ac:cxnSpMkLst>
        </pc:cxnChg>
      </pc:sldChg>
      <pc:sldChg chg="modSp">
        <pc:chgData name="Leslie Pryor" userId="S::lpryor@abac.edu::10957915-5146-45bd-a410-c02ef73fb94b" providerId="AD" clId="Web-{5E84C2B7-3614-0328-BD4A-7DD478331E3C}" dt="2019-01-31T16:19:08.685" v="359" actId="20577"/>
        <pc:sldMkLst>
          <pc:docMk/>
          <pc:sldMk cId="2262891325" sldId="277"/>
        </pc:sldMkLst>
        <pc:spChg chg="mod">
          <ac:chgData name="Leslie Pryor" userId="S::lpryor@abac.edu::10957915-5146-45bd-a410-c02ef73fb94b" providerId="AD" clId="Web-{5E84C2B7-3614-0328-BD4A-7DD478331E3C}" dt="2019-01-31T16:19:03.325" v="355" actId="20577"/>
          <ac:spMkLst>
            <pc:docMk/>
            <pc:sldMk cId="2262891325" sldId="277"/>
            <ac:spMk id="2" creationId="{53529D08-64C8-4DDC-97D7-552E690CACD9}"/>
          </ac:spMkLst>
        </pc:spChg>
        <pc:spChg chg="mod">
          <ac:chgData name="Leslie Pryor" userId="S::lpryor@abac.edu::10957915-5146-45bd-a410-c02ef73fb94b" providerId="AD" clId="Web-{5E84C2B7-3614-0328-BD4A-7DD478331E3C}" dt="2019-01-31T16:19:08.685" v="359" actId="20577"/>
          <ac:spMkLst>
            <pc:docMk/>
            <pc:sldMk cId="2262891325" sldId="277"/>
            <ac:spMk id="3" creationId="{AD4DE961-919C-41C1-990D-9554BFD75536}"/>
          </ac:spMkLst>
        </pc:spChg>
      </pc:sldChg>
      <pc:sldChg chg="modSp">
        <pc:chgData name="Leslie Pryor" userId="S::lpryor@abac.edu::10957915-5146-45bd-a410-c02ef73fb94b" providerId="AD" clId="Web-{5E84C2B7-3614-0328-BD4A-7DD478331E3C}" dt="2019-01-31T18:13:09.914" v="1251" actId="20577"/>
        <pc:sldMkLst>
          <pc:docMk/>
          <pc:sldMk cId="2796894027" sldId="279"/>
        </pc:sldMkLst>
        <pc:spChg chg="mod">
          <ac:chgData name="Leslie Pryor" userId="S::lpryor@abac.edu::10957915-5146-45bd-a410-c02ef73fb94b" providerId="AD" clId="Web-{5E84C2B7-3614-0328-BD4A-7DD478331E3C}" dt="2019-01-31T18:13:09.914" v="1251" actId="20577"/>
          <ac:spMkLst>
            <pc:docMk/>
            <pc:sldMk cId="2796894027" sldId="279"/>
            <ac:spMk id="3" creationId="{AD4DE961-919C-41C1-990D-9554BFD75536}"/>
          </ac:spMkLst>
        </pc:spChg>
      </pc:sldChg>
      <pc:sldChg chg="modSp add replId modNotes">
        <pc:chgData name="Leslie Pryor" userId="S::lpryor@abac.edu::10957915-5146-45bd-a410-c02ef73fb94b" providerId="AD" clId="Web-{5E84C2B7-3614-0328-BD4A-7DD478331E3C}" dt="2019-01-31T16:11:15.323" v="315"/>
        <pc:sldMkLst>
          <pc:docMk/>
          <pc:sldMk cId="1567366749" sldId="286"/>
        </pc:sldMkLst>
        <pc:spChg chg="mod">
          <ac:chgData name="Leslie Pryor" userId="S::lpryor@abac.edu::10957915-5146-45bd-a410-c02ef73fb94b" providerId="AD" clId="Web-{5E84C2B7-3614-0328-BD4A-7DD478331E3C}" dt="2019-01-31T16:10:44.572" v="297" actId="20577"/>
          <ac:spMkLst>
            <pc:docMk/>
            <pc:sldMk cId="1567366749" sldId="286"/>
            <ac:spMk id="2" creationId="{3ECFB862-E949-48F3-ACE7-A2D8BF43DDD8}"/>
          </ac:spMkLst>
        </pc:spChg>
      </pc:sldChg>
      <pc:sldChg chg="modSp add replId modNotes">
        <pc:chgData name="Leslie Pryor" userId="S::lpryor@abac.edu::10957915-5146-45bd-a410-c02ef73fb94b" providerId="AD" clId="Web-{5E84C2B7-3614-0328-BD4A-7DD478331E3C}" dt="2019-01-31T16:18:55.325" v="353"/>
        <pc:sldMkLst>
          <pc:docMk/>
          <pc:sldMk cId="341541574" sldId="287"/>
        </pc:sldMkLst>
        <pc:spChg chg="mod">
          <ac:chgData name="Leslie Pryor" userId="S::lpryor@abac.edu::10957915-5146-45bd-a410-c02ef73fb94b" providerId="AD" clId="Web-{5E84C2B7-3614-0328-BD4A-7DD478331E3C}" dt="2019-01-31T16:15:26.005" v="325" actId="20577"/>
          <ac:spMkLst>
            <pc:docMk/>
            <pc:sldMk cId="341541574" sldId="287"/>
            <ac:spMk id="2" creationId="{3ECFB862-E949-48F3-ACE7-A2D8BF43DDD8}"/>
          </ac:spMkLst>
        </pc:spChg>
        <pc:picChg chg="mod">
          <ac:chgData name="Leslie Pryor" userId="S::lpryor@abac.edu::10957915-5146-45bd-a410-c02ef73fb94b" providerId="AD" clId="Web-{5E84C2B7-3614-0328-BD4A-7DD478331E3C}" dt="2019-01-31T16:17:07.837" v="341"/>
          <ac:picMkLst>
            <pc:docMk/>
            <pc:sldMk cId="341541574" sldId="287"/>
            <ac:picMk id="4" creationId="{46626038-8AD7-4870-BD8F-F206D7A89286}"/>
          </ac:picMkLst>
        </pc:picChg>
      </pc:sldChg>
      <pc:sldChg chg="add replId">
        <pc:chgData name="Leslie Pryor" userId="S::lpryor@abac.edu::10957915-5146-45bd-a410-c02ef73fb94b" providerId="AD" clId="Web-{5E84C2B7-3614-0328-BD4A-7DD478331E3C}" dt="2019-01-31T16:18:58.169" v="354"/>
        <pc:sldMkLst>
          <pc:docMk/>
          <pc:sldMk cId="1517978159" sldId="288"/>
        </pc:sldMkLst>
      </pc:sldChg>
      <pc:sldChg chg="addSp delSp modSp new mod setBg modClrScheme chgLayout modNotes">
        <pc:chgData name="Leslie Pryor" userId="S::lpryor@abac.edu::10957915-5146-45bd-a410-c02ef73fb94b" providerId="AD" clId="Web-{5E84C2B7-3614-0328-BD4A-7DD478331E3C}" dt="2019-01-31T16:24:51.667" v="1011"/>
        <pc:sldMkLst>
          <pc:docMk/>
          <pc:sldMk cId="3613535564" sldId="289"/>
        </pc:sldMkLst>
        <pc:spChg chg="mod ord">
          <ac:chgData name="Leslie Pryor" userId="S::lpryor@abac.edu::10957915-5146-45bd-a410-c02ef73fb94b" providerId="AD" clId="Web-{5E84C2B7-3614-0328-BD4A-7DD478331E3C}" dt="2019-01-31T16:24:32.885" v="1007" actId="20577"/>
          <ac:spMkLst>
            <pc:docMk/>
            <pc:sldMk cId="3613535564" sldId="289"/>
            <ac:spMk id="2" creationId="{7C7E0795-294B-42F8-96D4-5740C09CAFBC}"/>
          </ac:spMkLst>
        </pc:spChg>
        <pc:spChg chg="del mod ord">
          <ac:chgData name="Leslie Pryor" userId="S::lpryor@abac.edu::10957915-5146-45bd-a410-c02ef73fb94b" providerId="AD" clId="Web-{5E84C2B7-3614-0328-BD4A-7DD478331E3C}" dt="2019-01-31T16:20:58.861" v="363"/>
          <ac:spMkLst>
            <pc:docMk/>
            <pc:sldMk cId="3613535564" sldId="289"/>
            <ac:spMk id="3" creationId="{1EBE2D2C-942D-4709-809F-89FB3C8EBDEF}"/>
          </ac:spMkLst>
        </pc:spChg>
        <pc:spChg chg="add mod">
          <ac:chgData name="Leslie Pryor" userId="S::lpryor@abac.edu::10957915-5146-45bd-a410-c02ef73fb94b" providerId="AD" clId="Web-{5E84C2B7-3614-0328-BD4A-7DD478331E3C}" dt="2019-01-31T16:24:03.306" v="925" actId="20577"/>
          <ac:spMkLst>
            <pc:docMk/>
            <pc:sldMk cId="3613535564" sldId="289"/>
            <ac:spMk id="9" creationId="{BBE6AA6E-9A74-4685-9B85-E60738B42B1E}"/>
          </ac:spMkLst>
        </pc:spChg>
        <pc:spChg chg="add">
          <ac:chgData name="Leslie Pryor" userId="S::lpryor@abac.edu::10957915-5146-45bd-a410-c02ef73fb94b" providerId="AD" clId="Web-{5E84C2B7-3614-0328-BD4A-7DD478331E3C}" dt="2019-01-31T16:21:03.189" v="364"/>
          <ac:spMkLst>
            <pc:docMk/>
            <pc:sldMk cId="3613535564" sldId="289"/>
            <ac:spMk id="12" creationId="{4038CB10-1F5C-4D54-9DF7-12586DE5B007}"/>
          </ac:spMkLst>
        </pc:spChg>
        <pc:spChg chg="add">
          <ac:chgData name="Leslie Pryor" userId="S::lpryor@abac.edu::10957915-5146-45bd-a410-c02ef73fb94b" providerId="AD" clId="Web-{5E84C2B7-3614-0328-BD4A-7DD478331E3C}" dt="2019-01-31T16:21:03.189" v="364"/>
          <ac:spMkLst>
            <pc:docMk/>
            <pc:sldMk cId="3613535564" sldId="289"/>
            <ac:spMk id="14" creationId="{73ED6512-6858-4552-B699-9A97FE9A4EA2}"/>
          </ac:spMkLst>
        </pc:spChg>
        <pc:picChg chg="add del mod ord replId">
          <ac:chgData name="Leslie Pryor" userId="S::lpryor@abac.edu::10957915-5146-45bd-a410-c02ef73fb94b" providerId="AD" clId="Web-{5E84C2B7-3614-0328-BD4A-7DD478331E3C}" dt="2019-01-31T16:21:03.189" v="364"/>
          <ac:picMkLst>
            <pc:docMk/>
            <pc:sldMk cId="3613535564" sldId="289"/>
            <ac:picMk id="6" creationId="{D4A3C33C-04D5-4E57-B54D-56FDFE1CD63E}"/>
          </ac:picMkLst>
        </pc:picChg>
        <pc:picChg chg="add">
          <ac:chgData name="Leslie Pryor" userId="S::lpryor@abac.edu::10957915-5146-45bd-a410-c02ef73fb94b" providerId="AD" clId="Web-{5E84C2B7-3614-0328-BD4A-7DD478331E3C}" dt="2019-01-31T16:21:03.189" v="364"/>
          <ac:picMkLst>
            <pc:docMk/>
            <pc:sldMk cId="3613535564" sldId="289"/>
            <ac:picMk id="7" creationId="{D4A3C33C-04D5-4E57-B54D-56FDFE1CD63E}"/>
          </ac:picMkLst>
        </pc:picChg>
      </pc:sldChg>
      <pc:sldChg chg="addSp delSp modSp new mod setBg modNotes">
        <pc:chgData name="Leslie Pryor" userId="S::lpryor@abac.edu::10957915-5146-45bd-a410-c02ef73fb94b" providerId="AD" clId="Web-{5E84C2B7-3614-0328-BD4A-7DD478331E3C}" dt="2019-01-31T16:27:01.484" v="1036"/>
        <pc:sldMkLst>
          <pc:docMk/>
          <pc:sldMk cId="1655218110" sldId="290"/>
        </pc:sldMkLst>
        <pc:spChg chg="mod ord">
          <ac:chgData name="Leslie Pryor" userId="S::lpryor@abac.edu::10957915-5146-45bd-a410-c02ef73fb94b" providerId="AD" clId="Web-{5E84C2B7-3614-0328-BD4A-7DD478331E3C}" dt="2019-01-31T16:26:34.952" v="1021" actId="20577"/>
          <ac:spMkLst>
            <pc:docMk/>
            <pc:sldMk cId="1655218110" sldId="290"/>
            <ac:spMk id="2" creationId="{CDA43A60-0064-4A75-B468-B122D9796BAF}"/>
          </ac:spMkLst>
        </pc:spChg>
        <pc:spChg chg="del">
          <ac:chgData name="Leslie Pryor" userId="S::lpryor@abac.edu::10957915-5146-45bd-a410-c02ef73fb94b" providerId="AD" clId="Web-{5E84C2B7-3614-0328-BD4A-7DD478331E3C}" dt="2019-01-31T16:26:26.045" v="1013"/>
          <ac:spMkLst>
            <pc:docMk/>
            <pc:sldMk cId="1655218110" sldId="290"/>
            <ac:spMk id="3" creationId="{BAA20FAC-33E4-4802-A119-043A0E29FA98}"/>
          </ac:spMkLst>
        </pc:spChg>
        <pc:spChg chg="add">
          <ac:chgData name="Leslie Pryor" userId="S::lpryor@abac.edu::10957915-5146-45bd-a410-c02ef73fb94b" providerId="AD" clId="Web-{5E84C2B7-3614-0328-BD4A-7DD478331E3C}" dt="2019-01-31T16:26:30.077" v="1014"/>
          <ac:spMkLst>
            <pc:docMk/>
            <pc:sldMk cId="1655218110" sldId="290"/>
            <ac:spMk id="9" creationId="{37C89E4B-3C9F-44B9-8B86-D9E3D112D8EC}"/>
          </ac:spMkLst>
        </pc:spChg>
        <pc:picChg chg="add mod ord">
          <ac:chgData name="Leslie Pryor" userId="S::lpryor@abac.edu::10957915-5146-45bd-a410-c02ef73fb94b" providerId="AD" clId="Web-{5E84C2B7-3614-0328-BD4A-7DD478331E3C}" dt="2019-01-31T16:26:30.077" v="1014"/>
          <ac:picMkLst>
            <pc:docMk/>
            <pc:sldMk cId="1655218110" sldId="290"/>
            <ac:picMk id="4" creationId="{63E571DB-A08D-4FCB-BC7F-E36DC20C62E7}"/>
          </ac:picMkLst>
        </pc:picChg>
        <pc:cxnChg chg="add">
          <ac:chgData name="Leslie Pryor" userId="S::lpryor@abac.edu::10957915-5146-45bd-a410-c02ef73fb94b" providerId="AD" clId="Web-{5E84C2B7-3614-0328-BD4A-7DD478331E3C}" dt="2019-01-31T16:26:30.077" v="1014"/>
          <ac:cxnSpMkLst>
            <pc:docMk/>
            <pc:sldMk cId="1655218110" sldId="290"/>
            <ac:cxnSpMk id="11" creationId="{AA2EAA10-076F-46BD-8F0F-B9A2FB77A85C}"/>
          </ac:cxnSpMkLst>
        </pc:cxnChg>
        <pc:cxnChg chg="add">
          <ac:chgData name="Leslie Pryor" userId="S::lpryor@abac.edu::10957915-5146-45bd-a410-c02ef73fb94b" providerId="AD" clId="Web-{5E84C2B7-3614-0328-BD4A-7DD478331E3C}" dt="2019-01-31T16:26:30.077" v="1014"/>
          <ac:cxnSpMkLst>
            <pc:docMk/>
            <pc:sldMk cId="1655218110" sldId="290"/>
            <ac:cxnSpMk id="13" creationId="{D891E407-403B-4764-86C9-33A56D3BCAA3}"/>
          </ac:cxnSpMkLst>
        </pc:cxnChg>
      </pc:sldChg>
      <pc:sldChg chg="addSp delSp modSp add replId modNotes">
        <pc:chgData name="Leslie Pryor" userId="S::lpryor@abac.edu::10957915-5146-45bd-a410-c02ef73fb94b" providerId="AD" clId="Web-{5E84C2B7-3614-0328-BD4A-7DD478331E3C}" dt="2019-01-31T18:13:39.931" v="1257"/>
        <pc:sldMkLst>
          <pc:docMk/>
          <pc:sldMk cId="405435544" sldId="291"/>
        </pc:sldMkLst>
        <pc:spChg chg="mod">
          <ac:chgData name="Leslie Pryor" userId="S::lpryor@abac.edu::10957915-5146-45bd-a410-c02ef73fb94b" providerId="AD" clId="Web-{5E84C2B7-3614-0328-BD4A-7DD478331E3C}" dt="2019-01-31T16:30:51.290" v="1127" actId="20577"/>
          <ac:spMkLst>
            <pc:docMk/>
            <pc:sldMk cId="405435544" sldId="291"/>
            <ac:spMk id="2" creationId="{CDA43A60-0064-4A75-B468-B122D9796BAF}"/>
          </ac:spMkLst>
        </pc:spChg>
        <pc:spChg chg="del">
          <ac:chgData name="Leslie Pryor" userId="S::lpryor@abac.edu::10957915-5146-45bd-a410-c02ef73fb94b" providerId="AD" clId="Web-{5E84C2B7-3614-0328-BD4A-7DD478331E3C}" dt="2019-01-31T16:28:20.472" v="1038"/>
          <ac:spMkLst>
            <pc:docMk/>
            <pc:sldMk cId="405435544" sldId="291"/>
            <ac:spMk id="9" creationId="{37C89E4B-3C9F-44B9-8B86-D9E3D112D8EC}"/>
          </ac:spMkLst>
        </pc:spChg>
        <pc:spChg chg="add mod">
          <ac:chgData name="Leslie Pryor" userId="S::lpryor@abac.edu::10957915-5146-45bd-a410-c02ef73fb94b" providerId="AD" clId="Web-{5E84C2B7-3614-0328-BD4A-7DD478331E3C}" dt="2019-01-31T16:31:17.979" v="1142" actId="20577"/>
          <ac:spMkLst>
            <pc:docMk/>
            <pc:sldMk cId="405435544" sldId="291"/>
            <ac:spMk id="18" creationId="{E44FC0C2-4757-4F7B-B994-FAEFB090CF8D}"/>
          </ac:spMkLst>
        </pc:spChg>
        <pc:spChg chg="add">
          <ac:chgData name="Leslie Pryor" userId="S::lpryor@abac.edu::10957915-5146-45bd-a410-c02ef73fb94b" providerId="AD" clId="Web-{5E84C2B7-3614-0328-BD4A-7DD478331E3C}" dt="2019-01-31T16:28:20.472" v="1038"/>
          <ac:spMkLst>
            <pc:docMk/>
            <pc:sldMk cId="405435544" sldId="291"/>
            <ac:spMk id="21" creationId="{4038CB10-1F5C-4D54-9DF7-12586DE5B007}"/>
          </ac:spMkLst>
        </pc:spChg>
        <pc:spChg chg="add">
          <ac:chgData name="Leslie Pryor" userId="S::lpryor@abac.edu::10957915-5146-45bd-a410-c02ef73fb94b" providerId="AD" clId="Web-{5E84C2B7-3614-0328-BD4A-7DD478331E3C}" dt="2019-01-31T16:28:20.472" v="1038"/>
          <ac:spMkLst>
            <pc:docMk/>
            <pc:sldMk cId="405435544" sldId="291"/>
            <ac:spMk id="23" creationId="{73ED6512-6858-4552-B699-9A97FE9A4EA2}"/>
          </ac:spMkLst>
        </pc:spChg>
        <pc:picChg chg="del mod replId">
          <ac:chgData name="Leslie Pryor" userId="S::lpryor@abac.edu::10957915-5146-45bd-a410-c02ef73fb94b" providerId="AD" clId="Web-{5E84C2B7-3614-0328-BD4A-7DD478331E3C}" dt="2019-01-31T16:28:20.472" v="1038"/>
          <ac:picMkLst>
            <pc:docMk/>
            <pc:sldMk cId="405435544" sldId="291"/>
            <ac:picMk id="15" creationId="{63E571DB-A08D-4FCB-BC7F-E36DC20C62E7}"/>
          </ac:picMkLst>
        </pc:picChg>
        <pc:picChg chg="add mod">
          <ac:chgData name="Leslie Pryor" userId="S::lpryor@abac.edu::10957915-5146-45bd-a410-c02ef73fb94b" providerId="AD" clId="Web-{5E84C2B7-3614-0328-BD4A-7DD478331E3C}" dt="2019-01-31T16:31:04.368" v="1129"/>
          <ac:picMkLst>
            <pc:docMk/>
            <pc:sldMk cId="405435544" sldId="291"/>
            <ac:picMk id="16" creationId="{63E571DB-A08D-4FCB-BC7F-E36DC20C62E7}"/>
          </ac:picMkLst>
        </pc:picChg>
        <pc:cxnChg chg="del">
          <ac:chgData name="Leslie Pryor" userId="S::lpryor@abac.edu::10957915-5146-45bd-a410-c02ef73fb94b" providerId="AD" clId="Web-{5E84C2B7-3614-0328-BD4A-7DD478331E3C}" dt="2019-01-31T16:28:20.472" v="1038"/>
          <ac:cxnSpMkLst>
            <pc:docMk/>
            <pc:sldMk cId="405435544" sldId="291"/>
            <ac:cxnSpMk id="11" creationId="{AA2EAA10-076F-46BD-8F0F-B9A2FB77A85C}"/>
          </ac:cxnSpMkLst>
        </pc:cxnChg>
        <pc:cxnChg chg="del">
          <ac:chgData name="Leslie Pryor" userId="S::lpryor@abac.edu::10957915-5146-45bd-a410-c02ef73fb94b" providerId="AD" clId="Web-{5E84C2B7-3614-0328-BD4A-7DD478331E3C}" dt="2019-01-31T16:28:20.472" v="1038"/>
          <ac:cxnSpMkLst>
            <pc:docMk/>
            <pc:sldMk cId="405435544" sldId="291"/>
            <ac:cxnSpMk id="13" creationId="{D891E407-403B-4764-86C9-33A56D3BCAA3}"/>
          </ac:cxnSpMkLst>
        </pc:cxnChg>
      </pc:sldChg>
      <pc:sldChg chg="add ord replId modNotes">
        <pc:chgData name="Leslie Pryor" userId="S::lpryor@abac.edu::10957915-5146-45bd-a410-c02ef73fb94b" providerId="AD" clId="Web-{5E84C2B7-3614-0328-BD4A-7DD478331E3C}" dt="2019-01-31T16:29:13.708" v="1110"/>
        <pc:sldMkLst>
          <pc:docMk/>
          <pc:sldMk cId="1209440563" sldId="292"/>
        </pc:sldMkLst>
      </pc:sldChg>
      <pc:sldChg chg="addSp delSp modSp new mod setBg modNotes">
        <pc:chgData name="Leslie Pryor" userId="S::lpryor@abac.edu::10957915-5146-45bd-a410-c02ef73fb94b" providerId="AD" clId="Web-{5E84C2B7-3614-0328-BD4A-7DD478331E3C}" dt="2019-01-31T18:18:31.731" v="1306"/>
        <pc:sldMkLst>
          <pc:docMk/>
          <pc:sldMk cId="1322694894" sldId="293"/>
        </pc:sldMkLst>
        <pc:spChg chg="mod ord">
          <ac:chgData name="Leslie Pryor" userId="S::lpryor@abac.edu::10957915-5146-45bd-a410-c02ef73fb94b" providerId="AD" clId="Web-{5E84C2B7-3614-0328-BD4A-7DD478331E3C}" dt="2019-01-31T18:18:18.887" v="1301" actId="20577"/>
          <ac:spMkLst>
            <pc:docMk/>
            <pc:sldMk cId="1322694894" sldId="293"/>
            <ac:spMk id="2" creationId="{1BDA75D6-EB8F-4281-BDE2-912B4E1172DF}"/>
          </ac:spMkLst>
        </pc:spChg>
        <pc:spChg chg="del">
          <ac:chgData name="Leslie Pryor" userId="S::lpryor@abac.edu::10957915-5146-45bd-a410-c02ef73fb94b" providerId="AD" clId="Web-{5E84C2B7-3614-0328-BD4A-7DD478331E3C}" dt="2019-01-31T18:17:50.308" v="1269"/>
          <ac:spMkLst>
            <pc:docMk/>
            <pc:sldMk cId="1322694894" sldId="293"/>
            <ac:spMk id="3" creationId="{E129231A-5263-4D42-87C1-4455549501BF}"/>
          </ac:spMkLst>
        </pc:spChg>
        <pc:spChg chg="add">
          <ac:chgData name="Leslie Pryor" userId="S::lpryor@abac.edu::10957915-5146-45bd-a410-c02ef73fb94b" providerId="AD" clId="Web-{5E84C2B7-3614-0328-BD4A-7DD478331E3C}" dt="2019-01-31T18:17:53.933" v="1270"/>
          <ac:spMkLst>
            <pc:docMk/>
            <pc:sldMk cId="1322694894" sldId="293"/>
            <ac:spMk id="9" creationId="{37C89E4B-3C9F-44B9-8B86-D9E3D112D8EC}"/>
          </ac:spMkLst>
        </pc:spChg>
        <pc:picChg chg="add mod ord">
          <ac:chgData name="Leslie Pryor" userId="S::lpryor@abac.edu::10957915-5146-45bd-a410-c02ef73fb94b" providerId="AD" clId="Web-{5E84C2B7-3614-0328-BD4A-7DD478331E3C}" dt="2019-01-31T18:17:53.933" v="1270"/>
          <ac:picMkLst>
            <pc:docMk/>
            <pc:sldMk cId="1322694894" sldId="293"/>
            <ac:picMk id="4" creationId="{E2CCCE29-0CED-4B34-9A09-0845975DCE70}"/>
          </ac:picMkLst>
        </pc:picChg>
        <pc:cxnChg chg="add">
          <ac:chgData name="Leslie Pryor" userId="S::lpryor@abac.edu::10957915-5146-45bd-a410-c02ef73fb94b" providerId="AD" clId="Web-{5E84C2B7-3614-0328-BD4A-7DD478331E3C}" dt="2019-01-31T18:17:53.933" v="1270"/>
          <ac:cxnSpMkLst>
            <pc:docMk/>
            <pc:sldMk cId="1322694894" sldId="293"/>
            <ac:cxnSpMk id="11" creationId="{AA2EAA10-076F-46BD-8F0F-B9A2FB77A85C}"/>
          </ac:cxnSpMkLst>
        </pc:cxnChg>
        <pc:cxnChg chg="add">
          <ac:chgData name="Leslie Pryor" userId="S::lpryor@abac.edu::10957915-5146-45bd-a410-c02ef73fb94b" providerId="AD" clId="Web-{5E84C2B7-3614-0328-BD4A-7DD478331E3C}" dt="2019-01-31T18:17:53.933" v="1270"/>
          <ac:cxnSpMkLst>
            <pc:docMk/>
            <pc:sldMk cId="1322694894" sldId="293"/>
            <ac:cxnSpMk id="13" creationId="{D891E407-403B-4764-86C9-33A56D3BCAA3}"/>
          </ac:cxnSpMkLst>
        </pc:cxnChg>
      </pc:sldChg>
      <pc:sldChg chg="modSp new">
        <pc:chgData name="Leslie Pryor" userId="S::lpryor@abac.edu::10957915-5146-45bd-a410-c02ef73fb94b" providerId="AD" clId="Web-{5E84C2B7-3614-0328-BD4A-7DD478331E3C}" dt="2019-01-31T18:19:08.200" v="1341" actId="20577"/>
        <pc:sldMkLst>
          <pc:docMk/>
          <pc:sldMk cId="101687017" sldId="294"/>
        </pc:sldMkLst>
        <pc:spChg chg="mod">
          <ac:chgData name="Leslie Pryor" userId="S::lpryor@abac.edu::10957915-5146-45bd-a410-c02ef73fb94b" providerId="AD" clId="Web-{5E84C2B7-3614-0328-BD4A-7DD478331E3C}" dt="2019-01-31T18:18:51.106" v="1334" actId="20577"/>
          <ac:spMkLst>
            <pc:docMk/>
            <pc:sldMk cId="101687017" sldId="294"/>
            <ac:spMk id="2" creationId="{44C8F0E5-52C6-4189-B57B-0C39BEB7C0FD}"/>
          </ac:spMkLst>
        </pc:spChg>
        <pc:spChg chg="mod">
          <ac:chgData name="Leslie Pryor" userId="S::lpryor@abac.edu::10957915-5146-45bd-a410-c02ef73fb94b" providerId="AD" clId="Web-{5E84C2B7-3614-0328-BD4A-7DD478331E3C}" dt="2019-01-31T18:19:08.200" v="1341" actId="20577"/>
          <ac:spMkLst>
            <pc:docMk/>
            <pc:sldMk cId="101687017" sldId="294"/>
            <ac:spMk id="3" creationId="{A36E3F8D-4625-4CF7-9655-627A0E9BFF2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725AE9-905F-4BF6-B6FA-5806C7403D8B}" type="datetimeFigureOut">
              <a:rPr lang="en-US"/>
              <a:t>2/12/2021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759BE6-6CC2-4A02-8419-6BAE4B88386C}" type="slidenum">
              <a:rPr lang="en-US"/>
              <a:t>‹#›</a:t>
            </a:fld>
            <a:endParaRPr lang="en-US"/>
          </a:p>
        </p:txBody>
      </p:sp>
    </p:spTree>
    <p:extLst>
      <p:ext uri="{BB962C8B-B14F-4D97-AF65-F5344CB8AC3E}">
        <p14:creationId xmlns:p14="http://schemas.microsoft.com/office/powerpoint/2010/main" val="3690353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030_HISTO_40X.svs/view.apml?X=0&amp;Y=0&amp;zoom=0.804123711340206"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040_HISTO_40X.svs/view.apml?X=0&amp;Y=0&amp;zoom=2.04241948153967"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019-1_HISTO_20X.svs/view.apml?X=0&amp;Y=0&amp;zoom=6.33619568045798"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virtualslides.med.umich.edu/Histology/Basic%20Tissues/Epithelium%20and%20CT/019-2_HISTO_20X.svs/view.apml?X=0&amp;Y=0&amp;zoom=6.33619568045798"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n.wikipedia.org/wiki/Stratified_cuboidal_epitheliu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020_HISTO_20X.svs/view.apml?X=0&amp;Y=0&amp;zoom=2.04241948153967"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virtualslides.med.umich.edu/Histology/Basic%20Tissues/Cartilage%20and%20Bone/045_HISTO_40X.svs/view.apml?cwidth=817&amp;cheight=1021&amp;chost=virtualslides.med.umich.edu&amp;csis=1&amp;X=0&amp;Y=0&amp;zoom=4.09417768499188&amp;listview=1"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141.214.65.171/Histology/Basic%20Tissues/Epithelium%20and%20CT/033_HISTO_20X.svs/view.apml"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virtualslides.med.umich.edu/histology/Cardiovascular%20System/Hematology%20Lab%20Normal1%2063X.svs/view.apml?X=0&amp;Y=0&amp;zoom=4.77038310412574"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141.214.65.171/Histology/Integumentary%20System/112_HISTO_40X.svs/view.apml?X=0&amp;Y=0&amp;zoom=1.6670216542421"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virtualslides.med.umich.edu/Histology/Basic%20Tissues/Cartilage%20and%20Bone/051_HISTO_40X.svs/view.apml"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176_HISTO_20X.svs/view.apml?X=0&amp;Y=0&amp;zoom=1.61691542288557"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141.214.65.171/Histology/Basic%20Tissues/Muscle/058L_HISTO_20X.svs/view.apm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141.214.65.171/Histology/Cardiovascular%20System/098-1_HISTO_40X.svs/view.apml"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141.214.65.171/Histology/Basic%20Tissues/Epithelium%20and%20CT/029-1_HISTO_40X.svs/view.apml"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141.214.65.171/Histology/Basic%20Tissues/Nervous%20Tissue/065-2_HISTO_40x.svs/view.apml?X=0.286142211456625&amp;Y=0.0767440640780553&amp;zoom=18.5435706319623"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029-1_HISTO_40X.svs/view.apml?X=0&amp;Y=0&amp;zoom=1.04589480918326"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009-N1_HISTO_40X.svs/view.apml?X=0&amp;Y=0&amp;zoom=0.699238009861049"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virtualslides.med.umich.edu/Histology/Cardiovascular%20System/102HE_HISTO_40X.svs/view.apml?cwidth=817&amp;cheight=1021&amp;chost=virtualslides.med.umich.edu&amp;X=0&amp;Y=0&amp;zoom=4.09417768499188&amp;listview=1&amp;title=&amp;csis=1"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153_HISTO_20X.svs/view.apml?X=0&amp;Y=0&amp;zoom=1.38592750533049"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020_HISTO_20X.svs/view.apml?X=0&amp;Y=0&amp;zoom=2.04241948153967"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250-1_HISTO_40X.svs/view.apml?X=0&amp;Y=0&amp;zoom=1.1601591347642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http://virtualslides.med.umich.edu/Histology/Basic%20Tissues/Epithelium%20and%20CT/030_HISTO_40X.svs/view.apml?X=0&amp;Y=0&amp;zoom=0.804123711340206</a:t>
            </a:r>
          </a:p>
          <a:p>
            <a:endParaRPr lang="en-US" dirty="0">
              <a:cs typeface="Calibri"/>
            </a:endParaRPr>
          </a:p>
          <a:p>
            <a:r>
              <a:rPr lang="en-US" dirty="0" err="1">
                <a:cs typeface="Calibri"/>
              </a:rPr>
              <a:t>Mesentary</a:t>
            </a:r>
            <a:r>
              <a:rPr lang="en-US" dirty="0">
                <a:cs typeface="Calibri"/>
              </a:rPr>
              <a:t> and blood vessel</a:t>
            </a:r>
          </a:p>
        </p:txBody>
      </p:sp>
      <p:sp>
        <p:nvSpPr>
          <p:cNvPr id="4" name="Slide Number Placeholder 3"/>
          <p:cNvSpPr>
            <a:spLocks noGrp="1"/>
          </p:cNvSpPr>
          <p:nvPr>
            <p:ph type="sldNum" sz="quarter" idx="5"/>
          </p:nvPr>
        </p:nvSpPr>
        <p:spPr/>
        <p:txBody>
          <a:bodyPr/>
          <a:lstStyle/>
          <a:p>
            <a:fld id="{7E759BE6-6CC2-4A02-8419-6BAE4B88386C}" type="slidenum">
              <a:rPr lang="en-US"/>
              <a:t>7</a:t>
            </a:fld>
            <a:endParaRPr lang="en-US"/>
          </a:p>
        </p:txBody>
      </p:sp>
    </p:spTree>
    <p:extLst>
      <p:ext uri="{BB962C8B-B14F-4D97-AF65-F5344CB8AC3E}">
        <p14:creationId xmlns:p14="http://schemas.microsoft.com/office/powerpoint/2010/main" val="511339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Pseudostratified </a:t>
            </a:r>
            <a:r>
              <a:rPr lang="en-US" dirty="0" err="1">
                <a:cs typeface="Calibri"/>
              </a:rPr>
              <a:t>trachae</a:t>
            </a:r>
          </a:p>
          <a:p>
            <a:r>
              <a:rPr lang="en-US" dirty="0">
                <a:hlinkClick r:id="rId3"/>
              </a:rPr>
              <a:t>http://virtualslides.med.umich.edu/Histology/Basic%20Tissues/Epithelium%20and%20CT/040_HISTO_40X.svs/view.apml?X=0&amp;Y=0&amp;zoom=2.04241948153967</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17</a:t>
            </a:fld>
            <a:endParaRPr lang="en-US"/>
          </a:p>
        </p:txBody>
      </p:sp>
    </p:spTree>
    <p:extLst>
      <p:ext uri="{BB962C8B-B14F-4D97-AF65-F5344CB8AC3E}">
        <p14:creationId xmlns:p14="http://schemas.microsoft.com/office/powerpoint/2010/main" val="3589398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Overdistended and </a:t>
            </a:r>
            <a:r>
              <a:rPr lang="en-US" dirty="0" err="1">
                <a:cs typeface="Calibri"/>
              </a:rPr>
              <a:t>Undistended</a:t>
            </a:r>
          </a:p>
          <a:p>
            <a:r>
              <a:rPr lang="en-US" dirty="0">
                <a:hlinkClick r:id="rId3"/>
              </a:rPr>
              <a:t>http://virtualslides.med.umich.edu/Histology/Basic%20Tissues/Epithelium%20and%20CT/019-1_HISTO_20X.svs/view.apml?X=0&amp;Y=0&amp;zoom=6.33619568045798</a:t>
            </a:r>
            <a:r>
              <a:rPr lang="en-US" dirty="0"/>
              <a:t> </a:t>
            </a:r>
            <a:endParaRPr lang="en-US" dirty="0">
              <a:cs typeface="Calibri"/>
            </a:endParaRPr>
          </a:p>
          <a:p>
            <a:r>
              <a:rPr lang="en-US" dirty="0">
                <a:hlinkClick r:id="rId4"/>
              </a:rPr>
              <a:t>http://virtualslides.med.umich.edu/Histology/Basic%20Tissues/Epithelium%20and%20CT/019-2_HISTO_20X.svs/view.apml?X=0&amp;Y=0&amp;zoom=6.33619568045798</a:t>
            </a:r>
          </a:p>
          <a:p>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18</a:t>
            </a:fld>
            <a:endParaRPr lang="en-US"/>
          </a:p>
        </p:txBody>
      </p:sp>
    </p:spTree>
    <p:extLst>
      <p:ext uri="{BB962C8B-B14F-4D97-AF65-F5344CB8AC3E}">
        <p14:creationId xmlns:p14="http://schemas.microsoft.com/office/powerpoint/2010/main" val="685561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Stratified cuboidal from the parotid gland</a:t>
            </a:r>
          </a:p>
          <a:p>
            <a:endParaRPr lang="en-US" dirty="0">
              <a:cs typeface="Calibri"/>
            </a:endParaRPr>
          </a:p>
          <a:p>
            <a:r>
              <a:rPr lang="en-US" dirty="0">
                <a:hlinkClick r:id="rId3"/>
              </a:rPr>
              <a:t>https://en.wikipedia.org/wiki/Stratified_cuboidal_epithelium</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19</a:t>
            </a:fld>
            <a:endParaRPr lang="en-US"/>
          </a:p>
        </p:txBody>
      </p:sp>
    </p:spTree>
    <p:extLst>
      <p:ext uri="{BB962C8B-B14F-4D97-AF65-F5344CB8AC3E}">
        <p14:creationId xmlns:p14="http://schemas.microsoft.com/office/powerpoint/2010/main" val="962242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Hyaline cartilage from the trachea (thyroid cartilage)</a:t>
            </a:r>
          </a:p>
          <a:p>
            <a:endParaRPr lang="en-US" dirty="0">
              <a:cs typeface="Calibri"/>
            </a:endParaRPr>
          </a:p>
          <a:p>
            <a:r>
              <a:rPr lang="en-US" dirty="0">
                <a:hlinkClick r:id="rId3"/>
              </a:rPr>
              <a:t>http://virtualslides.med.umich.edu/Histology/Basic%20Tissues/Epithelium%20and%20CT/020_HISTO_20X.svs/view.apml?X=0&amp;Y=0&amp;zoom=2.04241948153967</a:t>
            </a:r>
            <a:r>
              <a:rPr lang="en-US" dirty="0"/>
              <a:t> </a:t>
            </a:r>
          </a:p>
          <a:p>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21</a:t>
            </a:fld>
            <a:endParaRPr lang="en-US"/>
          </a:p>
        </p:txBody>
      </p:sp>
    </p:spTree>
    <p:extLst>
      <p:ext uri="{BB962C8B-B14F-4D97-AF65-F5344CB8AC3E}">
        <p14:creationId xmlns:p14="http://schemas.microsoft.com/office/powerpoint/2010/main" val="3014784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Elastic Cartilage of the Ear</a:t>
            </a:r>
          </a:p>
          <a:p>
            <a:r>
              <a:rPr lang="en-US" dirty="0"/>
              <a:t>http://virtualslides.med.umich.edu/Histology/Basic%20Tissues/Cartilage%20and%20Bone/044_HISTO_20X.svs/view.apml?cwidth=817&amp;cheight=1021&amp;chost=virtualslides.med.umich.edu&amp;csis=1&amp;X=0&amp;Y=0&amp;zoom=4.09417768499188&amp;listview=1</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22</a:t>
            </a:fld>
            <a:endParaRPr lang="en-US"/>
          </a:p>
        </p:txBody>
      </p:sp>
    </p:spTree>
    <p:extLst>
      <p:ext uri="{BB962C8B-B14F-4D97-AF65-F5344CB8AC3E}">
        <p14:creationId xmlns:p14="http://schemas.microsoft.com/office/powerpoint/2010/main" val="23552709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Fibrocartilage from the intervertebral disc</a:t>
            </a:r>
          </a:p>
          <a:p>
            <a:endParaRPr lang="en-US" dirty="0">
              <a:cs typeface="Calibri"/>
            </a:endParaRPr>
          </a:p>
          <a:p>
            <a:r>
              <a:rPr lang="en-US" dirty="0">
                <a:hlinkClick r:id="rId3"/>
              </a:rPr>
              <a:t>http://virtualslides.med.umich.edu/Histology/Basic%20Tissues/Cartilage%20and%20Bone/045_HISTO_40X.svs/view.apml?cwidth=817&amp;cheight=1021&amp;chost=virtualslides.med.umich.edu&amp;csis=1&amp;X=0&amp;Y=0&amp;zoom=4.09417768499188&amp;listview=1</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23</a:t>
            </a:fld>
            <a:endParaRPr lang="en-US"/>
          </a:p>
        </p:txBody>
      </p:sp>
    </p:spTree>
    <p:extLst>
      <p:ext uri="{BB962C8B-B14F-4D97-AF65-F5344CB8AC3E}">
        <p14:creationId xmlns:p14="http://schemas.microsoft.com/office/powerpoint/2010/main" val="1218113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Dense irregular tissue of the dermis</a:t>
            </a:r>
          </a:p>
          <a:p>
            <a:endParaRPr lang="en-US" dirty="0">
              <a:cs typeface="Calibri"/>
            </a:endParaRPr>
          </a:p>
          <a:p>
            <a:r>
              <a:rPr lang="en-US" dirty="0">
                <a:hlinkClick r:id="rId3"/>
              </a:rPr>
              <a:t>http://141.214.65.171/Histology/Basic%20Tissues/Epithelium%20and%20CT/033_HISTO_20X.svs/view.apml</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24</a:t>
            </a:fld>
            <a:endParaRPr lang="en-US"/>
          </a:p>
        </p:txBody>
      </p:sp>
    </p:spTree>
    <p:extLst>
      <p:ext uri="{BB962C8B-B14F-4D97-AF65-F5344CB8AC3E}">
        <p14:creationId xmlns:p14="http://schemas.microsoft.com/office/powerpoint/2010/main" val="3502679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cs typeface="Calibri"/>
              </a:rPr>
              <a:t>Giesma</a:t>
            </a:r>
            <a:r>
              <a:rPr lang="en-US" dirty="0">
                <a:cs typeface="Calibri"/>
              </a:rPr>
              <a:t> Blood Smear</a:t>
            </a:r>
          </a:p>
          <a:p>
            <a:endParaRPr lang="en-US" dirty="0">
              <a:cs typeface="Calibri"/>
            </a:endParaRPr>
          </a:p>
          <a:p>
            <a:r>
              <a:rPr lang="en-US" dirty="0">
                <a:hlinkClick r:id="rId3"/>
              </a:rPr>
              <a:t>http://virtualslides.med.umich.edu/histology/Cardiovascular%20System/Hematology%20Lab%20Normal1%2063X.svs/view.apml?X=0&amp;Y=0&amp;zoom=4.77038310412574</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25</a:t>
            </a:fld>
            <a:endParaRPr lang="en-US"/>
          </a:p>
        </p:txBody>
      </p:sp>
    </p:spTree>
    <p:extLst>
      <p:ext uri="{BB962C8B-B14F-4D97-AF65-F5344CB8AC3E}">
        <p14:creationId xmlns:p14="http://schemas.microsoft.com/office/powerpoint/2010/main" val="36243587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Dense Regular; Tendon</a:t>
            </a:r>
            <a:endParaRPr lang="en-US" dirty="0"/>
          </a:p>
          <a:p>
            <a:endParaRPr lang="en-US" dirty="0">
              <a:cs typeface="Calibri"/>
            </a:endParaRPr>
          </a:p>
          <a:p>
            <a:r>
              <a:rPr lang="en-US" dirty="0">
                <a:hlinkClick r:id="rId3"/>
              </a:rPr>
              <a:t>http://141.214.65.171/Histology/Integumentary%20System/112_HISTO_40X.svs/view.apml?X=0&amp;Y=0&amp;zoom=1.6670216542421</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26</a:t>
            </a:fld>
            <a:endParaRPr lang="en-US"/>
          </a:p>
        </p:txBody>
      </p:sp>
    </p:spTree>
    <p:extLst>
      <p:ext uri="{BB962C8B-B14F-4D97-AF65-F5344CB8AC3E}">
        <p14:creationId xmlns:p14="http://schemas.microsoft.com/office/powerpoint/2010/main" val="14078589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http://virtualslides.med.umich.edu/Histology/Basic%20Tissues/Cartilage%20and%20Bone/051_HISTO_40X.svs/view.apml</a:t>
            </a:r>
            <a:r>
              <a:rPr lang="en-US" dirty="0"/>
              <a:t>? </a:t>
            </a:r>
          </a:p>
        </p:txBody>
      </p:sp>
      <p:sp>
        <p:nvSpPr>
          <p:cNvPr id="4" name="Slide Number Placeholder 3"/>
          <p:cNvSpPr>
            <a:spLocks noGrp="1"/>
          </p:cNvSpPr>
          <p:nvPr>
            <p:ph type="sldNum" sz="quarter" idx="5"/>
          </p:nvPr>
        </p:nvSpPr>
        <p:spPr/>
        <p:txBody>
          <a:bodyPr/>
          <a:lstStyle/>
          <a:p>
            <a:fld id="{7E759BE6-6CC2-4A02-8419-6BAE4B88386C}" type="slidenum">
              <a:rPr lang="en-US"/>
              <a:t>28</a:t>
            </a:fld>
            <a:endParaRPr lang="en-US"/>
          </a:p>
        </p:txBody>
      </p:sp>
    </p:spTree>
    <p:extLst>
      <p:ext uri="{BB962C8B-B14F-4D97-AF65-F5344CB8AC3E}">
        <p14:creationId xmlns:p14="http://schemas.microsoft.com/office/powerpoint/2010/main" val="2925013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Simple Columnar from the colon</a:t>
            </a:r>
          </a:p>
          <a:p>
            <a:endParaRPr lang="en-US" dirty="0">
              <a:cs typeface="Calibri"/>
            </a:endParaRPr>
          </a:p>
          <a:p>
            <a:r>
              <a:rPr lang="en-US" dirty="0">
                <a:hlinkClick r:id="rId3"/>
              </a:rPr>
              <a:t>http://virtualslides.med.umich.edu/Histology/Basic%20Tissues/Epithelium%20and%20CT/176_HISTO_20X.svs/view.apml?X=0&amp;Y=0&amp;zoom=1.61691542288557</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8</a:t>
            </a:fld>
            <a:endParaRPr lang="en-US"/>
          </a:p>
        </p:txBody>
      </p:sp>
    </p:spTree>
    <p:extLst>
      <p:ext uri="{BB962C8B-B14F-4D97-AF65-F5344CB8AC3E}">
        <p14:creationId xmlns:p14="http://schemas.microsoft.com/office/powerpoint/2010/main" val="3899323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Skeletal muscle</a:t>
            </a:r>
          </a:p>
          <a:p>
            <a:r>
              <a:rPr lang="en-US" dirty="0">
                <a:hlinkClick r:id="rId3"/>
              </a:rPr>
              <a:t>http://141.214.65.171/Histology/Basic%20Tissues/Muscle/058L_HISTO_20X.svs/view.apml</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33</a:t>
            </a:fld>
            <a:endParaRPr lang="en-US"/>
          </a:p>
        </p:txBody>
      </p:sp>
    </p:spTree>
    <p:extLst>
      <p:ext uri="{BB962C8B-B14F-4D97-AF65-F5344CB8AC3E}">
        <p14:creationId xmlns:p14="http://schemas.microsoft.com/office/powerpoint/2010/main" val="9447846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http://141.214.65.171/Histology/Cardiovascular%20System/098-1_HISTO_40X.svs/view.apml</a:t>
            </a:r>
            <a:r>
              <a:rPr lang="en-US" dirty="0"/>
              <a:t> </a:t>
            </a:r>
          </a:p>
        </p:txBody>
      </p:sp>
      <p:sp>
        <p:nvSpPr>
          <p:cNvPr id="4" name="Slide Number Placeholder 3"/>
          <p:cNvSpPr>
            <a:spLocks noGrp="1"/>
          </p:cNvSpPr>
          <p:nvPr>
            <p:ph type="sldNum" sz="quarter" idx="5"/>
          </p:nvPr>
        </p:nvSpPr>
        <p:spPr/>
        <p:txBody>
          <a:bodyPr/>
          <a:lstStyle/>
          <a:p>
            <a:fld id="{7E759BE6-6CC2-4A02-8419-6BAE4B88386C}" type="slidenum">
              <a:rPr lang="en-US"/>
              <a:t>34</a:t>
            </a:fld>
            <a:endParaRPr lang="en-US"/>
          </a:p>
        </p:txBody>
      </p:sp>
    </p:spTree>
    <p:extLst>
      <p:ext uri="{BB962C8B-B14F-4D97-AF65-F5344CB8AC3E}">
        <p14:creationId xmlns:p14="http://schemas.microsoft.com/office/powerpoint/2010/main" val="706178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http://141.214.65.171/Histology/Basic%20Tissues/Epithelium%20and%20CT/029-1_HISTO_40X.svs/view.apml</a:t>
            </a:r>
            <a:r>
              <a:rPr lang="en-US" dirty="0"/>
              <a:t> </a:t>
            </a:r>
          </a:p>
        </p:txBody>
      </p:sp>
      <p:sp>
        <p:nvSpPr>
          <p:cNvPr id="4" name="Slide Number Placeholder 3"/>
          <p:cNvSpPr>
            <a:spLocks noGrp="1"/>
          </p:cNvSpPr>
          <p:nvPr>
            <p:ph type="sldNum" sz="quarter" idx="5"/>
          </p:nvPr>
        </p:nvSpPr>
        <p:spPr/>
        <p:txBody>
          <a:bodyPr/>
          <a:lstStyle/>
          <a:p>
            <a:fld id="{7E759BE6-6CC2-4A02-8419-6BAE4B88386C}" type="slidenum">
              <a:rPr lang="en-US"/>
              <a:t>35</a:t>
            </a:fld>
            <a:endParaRPr lang="en-US"/>
          </a:p>
        </p:txBody>
      </p:sp>
    </p:spTree>
    <p:extLst>
      <p:ext uri="{BB962C8B-B14F-4D97-AF65-F5344CB8AC3E}">
        <p14:creationId xmlns:p14="http://schemas.microsoft.com/office/powerpoint/2010/main" val="13154569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http://141.214.65.171/Histology/Basic%20Tissues/Nervous%20Tissue/065-2_HISTO_40x.svs/view.apml?X=0.286142211456625&amp;Y=0.0767440640780553&amp;zoom=18.5435706319623</a:t>
            </a:r>
            <a:r>
              <a:rPr lang="en-US" dirty="0"/>
              <a:t> </a:t>
            </a:r>
          </a:p>
        </p:txBody>
      </p:sp>
      <p:sp>
        <p:nvSpPr>
          <p:cNvPr id="4" name="Slide Number Placeholder 3"/>
          <p:cNvSpPr>
            <a:spLocks noGrp="1"/>
          </p:cNvSpPr>
          <p:nvPr>
            <p:ph type="sldNum" sz="quarter" idx="5"/>
          </p:nvPr>
        </p:nvSpPr>
        <p:spPr/>
        <p:txBody>
          <a:bodyPr/>
          <a:lstStyle/>
          <a:p>
            <a:fld id="{7E759BE6-6CC2-4A02-8419-6BAE4B88386C}" type="slidenum">
              <a:rPr lang="en-US"/>
              <a:t>37</a:t>
            </a:fld>
            <a:endParaRPr lang="en-US"/>
          </a:p>
        </p:txBody>
      </p:sp>
    </p:spTree>
    <p:extLst>
      <p:ext uri="{BB962C8B-B14F-4D97-AF65-F5344CB8AC3E}">
        <p14:creationId xmlns:p14="http://schemas.microsoft.com/office/powerpoint/2010/main" val="3340287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Simple Columnar Small intestine</a:t>
            </a:r>
          </a:p>
          <a:p>
            <a:endParaRPr lang="en-US" dirty="0">
              <a:cs typeface="Calibri"/>
            </a:endParaRPr>
          </a:p>
          <a:p>
            <a:r>
              <a:rPr lang="en-US" dirty="0">
                <a:hlinkClick r:id="rId3"/>
              </a:rPr>
              <a:t>http://virtualslides.med.umich.edu/Histology/Basic%20Tissues/Epithelium%20and%20CT/029-1_HISTO_40X.svs/view.apml?X=0&amp;Y=0&amp;zoom=1.04589480918326</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9</a:t>
            </a:fld>
            <a:endParaRPr lang="en-US"/>
          </a:p>
        </p:txBody>
      </p:sp>
    </p:spTree>
    <p:extLst>
      <p:ext uri="{BB962C8B-B14F-4D97-AF65-F5344CB8AC3E}">
        <p14:creationId xmlns:p14="http://schemas.microsoft.com/office/powerpoint/2010/main" val="1005384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http://virtualslides.med.umich.edu/Histology/Basic%20Tissues/Epithelium%20and%20CT/009-N1_HISTO_40X.svs/view.apml?X=0&amp;Y=0&amp;zoom=0.699238009861049</a:t>
            </a:r>
          </a:p>
          <a:p>
            <a:endParaRPr lang="en-US" dirty="0">
              <a:cs typeface="Calibri"/>
            </a:endParaRPr>
          </a:p>
          <a:p>
            <a:r>
              <a:rPr lang="en-US" dirty="0">
                <a:cs typeface="Calibri"/>
              </a:rPr>
              <a:t>Simple cuboidal from the Kidney</a:t>
            </a:r>
          </a:p>
        </p:txBody>
      </p:sp>
      <p:sp>
        <p:nvSpPr>
          <p:cNvPr id="4" name="Slide Number Placeholder 3"/>
          <p:cNvSpPr>
            <a:spLocks noGrp="1"/>
          </p:cNvSpPr>
          <p:nvPr>
            <p:ph type="sldNum" sz="quarter" idx="5"/>
          </p:nvPr>
        </p:nvSpPr>
        <p:spPr/>
        <p:txBody>
          <a:bodyPr/>
          <a:lstStyle/>
          <a:p>
            <a:fld id="{7E759BE6-6CC2-4A02-8419-6BAE4B88386C}" type="slidenum">
              <a:rPr lang="en-US"/>
              <a:t>10</a:t>
            </a:fld>
            <a:endParaRPr lang="en-US"/>
          </a:p>
        </p:txBody>
      </p:sp>
    </p:spTree>
    <p:extLst>
      <p:ext uri="{BB962C8B-B14F-4D97-AF65-F5344CB8AC3E}">
        <p14:creationId xmlns:p14="http://schemas.microsoft.com/office/powerpoint/2010/main" val="4076323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Simple squamous: capillary in the adipose tissue of the heart wall</a:t>
            </a:r>
          </a:p>
          <a:p>
            <a:endParaRPr lang="en-US" dirty="0">
              <a:cs typeface="Calibri"/>
            </a:endParaRPr>
          </a:p>
          <a:p>
            <a:r>
              <a:rPr lang="en-US" dirty="0">
                <a:hlinkClick r:id="rId3"/>
              </a:rPr>
              <a:t>http://virtualslides.med.umich.edu/Histology/Cardiovascular%20System/102HE_HISTO_40X.svs/view.apml?cwidth=817&amp;cheight=1021&amp;chost=virtualslides.med.umich.edu&amp;X=0&amp;Y=0&amp;zoom=4.09417768499188&amp;listview=1&amp;title=&amp;csis=1</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11</a:t>
            </a:fld>
            <a:endParaRPr lang="en-US"/>
          </a:p>
        </p:txBody>
      </p:sp>
    </p:spTree>
    <p:extLst>
      <p:ext uri="{BB962C8B-B14F-4D97-AF65-F5344CB8AC3E}">
        <p14:creationId xmlns:p14="http://schemas.microsoft.com/office/powerpoint/2010/main" val="3874052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Stratified squamous of the esophagus</a:t>
            </a:r>
          </a:p>
          <a:p>
            <a:endParaRPr lang="en-US" dirty="0">
              <a:cs typeface="Calibri"/>
            </a:endParaRPr>
          </a:p>
          <a:p>
            <a:r>
              <a:rPr lang="en-US" dirty="0">
                <a:hlinkClick r:id="rId3"/>
              </a:rPr>
              <a:t>http://virtualslides.med.umich.edu/Histology/Basic%20Tissues/Epithelium%20and%20CT/153_HISTO_20X.svs/view.apml?X=0&amp;Y=0&amp;zoom=1.38592750533049</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13</a:t>
            </a:fld>
            <a:endParaRPr lang="en-US"/>
          </a:p>
        </p:txBody>
      </p:sp>
    </p:spTree>
    <p:extLst>
      <p:ext uri="{BB962C8B-B14F-4D97-AF65-F5344CB8AC3E}">
        <p14:creationId xmlns:p14="http://schemas.microsoft.com/office/powerpoint/2010/main" val="4166307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Thick skin from the sole of the foot</a:t>
            </a:r>
          </a:p>
        </p:txBody>
      </p:sp>
      <p:sp>
        <p:nvSpPr>
          <p:cNvPr id="4" name="Slide Number Placeholder 3"/>
          <p:cNvSpPr>
            <a:spLocks noGrp="1"/>
          </p:cNvSpPr>
          <p:nvPr>
            <p:ph type="sldNum" sz="quarter" idx="5"/>
          </p:nvPr>
        </p:nvSpPr>
        <p:spPr/>
        <p:txBody>
          <a:bodyPr/>
          <a:lstStyle/>
          <a:p>
            <a:fld id="{7E759BE6-6CC2-4A02-8419-6BAE4B88386C}" type="slidenum">
              <a:rPr lang="en-US"/>
              <a:t>14</a:t>
            </a:fld>
            <a:endParaRPr lang="en-US"/>
          </a:p>
        </p:txBody>
      </p:sp>
    </p:spTree>
    <p:extLst>
      <p:ext uri="{BB962C8B-B14F-4D97-AF65-F5344CB8AC3E}">
        <p14:creationId xmlns:p14="http://schemas.microsoft.com/office/powerpoint/2010/main" val="1186585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http://virtualslides.med.umich.edu/Histology/Basic%20Tissues/Epithelium%20and%20CT/020_HISTO_20X.svs/view.apml?X=0&amp;Y=0&amp;zoom=2.04241948153967</a:t>
            </a:r>
          </a:p>
          <a:p>
            <a:endParaRPr lang="en-US" dirty="0">
              <a:cs typeface="Calibri"/>
            </a:endParaRPr>
          </a:p>
          <a:p>
            <a:r>
              <a:rPr lang="en-US" dirty="0" err="1">
                <a:cs typeface="Calibri"/>
              </a:rPr>
              <a:t>Psuedostratified</a:t>
            </a:r>
            <a:r>
              <a:rPr lang="en-US" dirty="0">
                <a:cs typeface="Calibri"/>
              </a:rPr>
              <a:t> columnar from the </a:t>
            </a:r>
            <a:r>
              <a:rPr lang="en-US" dirty="0" err="1">
                <a:cs typeface="Calibri"/>
              </a:rPr>
              <a:t>trachae</a:t>
            </a:r>
          </a:p>
        </p:txBody>
      </p:sp>
      <p:sp>
        <p:nvSpPr>
          <p:cNvPr id="4" name="Slide Number Placeholder 3"/>
          <p:cNvSpPr>
            <a:spLocks noGrp="1"/>
          </p:cNvSpPr>
          <p:nvPr>
            <p:ph type="sldNum" sz="quarter" idx="5"/>
          </p:nvPr>
        </p:nvSpPr>
        <p:spPr/>
        <p:txBody>
          <a:bodyPr/>
          <a:lstStyle/>
          <a:p>
            <a:fld id="{7E759BE6-6CC2-4A02-8419-6BAE4B88386C}" type="slidenum">
              <a:rPr lang="en-US"/>
              <a:t>15</a:t>
            </a:fld>
            <a:endParaRPr lang="en-US"/>
          </a:p>
        </p:txBody>
      </p:sp>
    </p:spTree>
    <p:extLst>
      <p:ext uri="{BB962C8B-B14F-4D97-AF65-F5344CB8AC3E}">
        <p14:creationId xmlns:p14="http://schemas.microsoft.com/office/powerpoint/2010/main" val="1679022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Stratified squamous of the vagina</a:t>
            </a:r>
          </a:p>
          <a:p>
            <a:endParaRPr lang="en-US" dirty="0">
              <a:cs typeface="Calibri"/>
            </a:endParaRPr>
          </a:p>
          <a:p>
            <a:r>
              <a:rPr lang="en-US" dirty="0">
                <a:hlinkClick r:id="rId3"/>
              </a:rPr>
              <a:t>http://virtualslides.med.umich.edu/Histology/Basic%20Tissues/Epithelium%20and%20CT/250-1_HISTO_40X.svs/view.apml?X=0&amp;Y=0&amp;zoom=1.16015913476428</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7E759BE6-6CC2-4A02-8419-6BAE4B88386C}" type="slidenum">
              <a:rPr lang="en-US"/>
              <a:t>16</a:t>
            </a:fld>
            <a:endParaRPr lang="en-US"/>
          </a:p>
        </p:txBody>
      </p:sp>
    </p:spTree>
    <p:extLst>
      <p:ext uri="{BB962C8B-B14F-4D97-AF65-F5344CB8AC3E}">
        <p14:creationId xmlns:p14="http://schemas.microsoft.com/office/powerpoint/2010/main" val="3576814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2/12/2021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2/12/2021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2/12/2021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2/12/2021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2/12/2021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virtualslides.med.umich.edu/Histology/Basic%20Tissues/Epithelium%20and%20CT/029-1_HISTO_40X.svs/view.apml?X=0&amp;Y=0&amp;zoom=1.04589480918326"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histology.medicine.umich.edu/resources"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370667" y="2187743"/>
            <a:ext cx="5293449" cy="2482515"/>
          </a:xfrm>
        </p:spPr>
        <p:txBody>
          <a:bodyPr anchor="ctr">
            <a:normAutofit/>
          </a:bodyPr>
          <a:lstStyle/>
          <a:p>
            <a:pPr algn="l"/>
            <a:r>
              <a:rPr lang="en-US" dirty="0">
                <a:cs typeface="Calibri Light"/>
              </a:rPr>
              <a:t>Exercise 3</a:t>
            </a:r>
            <a:endParaRPr lang="en-US"/>
          </a:p>
        </p:txBody>
      </p:sp>
      <p:sp>
        <p:nvSpPr>
          <p:cNvPr id="3" name="Subtitle 2"/>
          <p:cNvSpPr>
            <a:spLocks noGrp="1"/>
          </p:cNvSpPr>
          <p:nvPr>
            <p:ph type="subTitle" idx="1"/>
          </p:nvPr>
        </p:nvSpPr>
        <p:spPr>
          <a:xfrm>
            <a:off x="2370667" y="4670258"/>
            <a:ext cx="5293449" cy="1371405"/>
          </a:xfrm>
        </p:spPr>
        <p:txBody>
          <a:bodyPr vert="horz" lIns="91440" tIns="45720" rIns="91440" bIns="45720" rtlCol="0">
            <a:normAutofit/>
          </a:bodyPr>
          <a:lstStyle/>
          <a:p>
            <a:pPr algn="l"/>
            <a:r>
              <a:rPr lang="en-US" dirty="0">
                <a:cs typeface="Calibri"/>
              </a:rPr>
              <a:t>Tissues</a:t>
            </a:r>
            <a:endParaRPr lang="en-US"/>
          </a:p>
        </p:txBody>
      </p:sp>
      <p:pic>
        <p:nvPicPr>
          <p:cNvPr id="7" name="Graphic 6" descr="Pencil">
            <a:extLst>
              <a:ext uri="{FF2B5EF4-FFF2-40B4-BE49-F238E27FC236}">
                <a16:creationId xmlns:a16="http://schemas.microsoft.com/office/drawing/2014/main" id="{26EF5ED6-22CA-4E5A-A19A-DA9525BE111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8201" y="2743201"/>
            <a:ext cx="1371600" cy="1371600"/>
          </a:xfrm>
          <a:prstGeom prst="rect">
            <a:avLst/>
          </a:prstGeom>
        </p:spPr>
      </p:pic>
      <p:pic>
        <p:nvPicPr>
          <p:cNvPr id="9" name="Graphic 8">
            <a:extLst>
              <a:ext uri="{FF2B5EF4-FFF2-40B4-BE49-F238E27FC236}">
                <a16:creationId xmlns:a16="http://schemas.microsoft.com/office/drawing/2014/main" id="{5C7FD1EF-F6C3-4436-99A6-E133F4897F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5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41431" y="816337"/>
            <a:ext cx="5225327" cy="5225327"/>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cake, food, piece, indoor&#10;&#10;Description generated with high confidence">
            <a:extLst>
              <a:ext uri="{FF2B5EF4-FFF2-40B4-BE49-F238E27FC236}">
                <a16:creationId xmlns:a16="http://schemas.microsoft.com/office/drawing/2014/main" id="{12FBFC1F-8B4A-4270-9BA1-F0BDA1DA8D13}"/>
              </a:ext>
            </a:extLst>
          </p:cNvPr>
          <p:cNvPicPr>
            <a:picLocks noGrp="1" noChangeAspect="1"/>
          </p:cNvPicPr>
          <p:nvPr>
            <p:ph idx="1"/>
          </p:nvPr>
        </p:nvPicPr>
        <p:blipFill rotWithShape="1">
          <a:blip r:embed="rId3"/>
          <a:srcRect t="3510" b="14672"/>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Image E</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677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529D08-64C8-4DDC-97D7-552E690CACD9}"/>
              </a:ext>
            </a:extLst>
          </p:cNvPr>
          <p:cNvSpPr>
            <a:spLocks noGrp="1"/>
          </p:cNvSpPr>
          <p:nvPr>
            <p:ph type="title"/>
          </p:nvPr>
        </p:nvSpPr>
        <p:spPr>
          <a:xfrm>
            <a:off x="838199" y="4525347"/>
            <a:ext cx="6801321" cy="1737360"/>
          </a:xfrm>
        </p:spPr>
        <p:txBody>
          <a:bodyPr vert="horz" lIns="91440" tIns="45720" rIns="91440" bIns="45720" rtlCol="0" anchor="ctr">
            <a:normAutofit fontScale="90000"/>
          </a:bodyPr>
          <a:lstStyle/>
          <a:p>
            <a:pPr algn="r"/>
            <a:r>
              <a:rPr lang="en-US" dirty="0"/>
              <a:t>Activity 3.2 Stratified/ Pseudostratified</a:t>
            </a:r>
            <a:br>
              <a:rPr lang="en-US" dirty="0">
                <a:cs typeface="Calibri Light"/>
              </a:rPr>
            </a:br>
            <a:r>
              <a:rPr lang="en-US" dirty="0"/>
              <a:t> </a:t>
            </a:r>
            <a:r>
              <a:rPr lang="en-US" kern="1200" dirty="0">
                <a:latin typeface="+mj-lt"/>
                <a:ea typeface="+mj-ea"/>
                <a:cs typeface="+mj-cs"/>
              </a:rPr>
              <a:t>Epithelial Tissues</a:t>
            </a:r>
            <a:br>
              <a:rPr lang="en-US" dirty="0"/>
            </a:br>
            <a:r>
              <a:rPr lang="en-US" dirty="0">
                <a:cs typeface="Calibri Light"/>
              </a:rPr>
              <a:t>Transistional </a:t>
            </a:r>
            <a:endParaRPr lang="en-US" kern="1200" dirty="0">
              <a:latin typeface="+mj-lt"/>
              <a:cs typeface="Calibri Light"/>
            </a:endParaRPr>
          </a:p>
        </p:txBody>
      </p:sp>
      <p:sp>
        <p:nvSpPr>
          <p:cNvPr id="3" name="Text Placeholder 2">
            <a:extLst>
              <a:ext uri="{FF2B5EF4-FFF2-40B4-BE49-F238E27FC236}">
                <a16:creationId xmlns:a16="http://schemas.microsoft.com/office/drawing/2014/main" id="{AD4DE961-919C-41C1-990D-9554BFD75536}"/>
              </a:ext>
            </a:extLst>
          </p:cNvPr>
          <p:cNvSpPr>
            <a:spLocks noGrp="1"/>
          </p:cNvSpPr>
          <p:nvPr>
            <p:ph type="body" idx="1"/>
          </p:nvPr>
        </p:nvSpPr>
        <p:spPr>
          <a:xfrm>
            <a:off x="7961258" y="4525347"/>
            <a:ext cx="3258675" cy="1737360"/>
          </a:xfrm>
        </p:spPr>
        <p:txBody>
          <a:bodyPr vert="horz" lIns="91440" tIns="45720" rIns="91440" bIns="45720" rtlCol="0" anchor="ctr">
            <a:normAutofit fontScale="62500" lnSpcReduction="20000"/>
          </a:bodyPr>
          <a:lstStyle/>
          <a:p>
            <a:r>
              <a:rPr lang="en-US" dirty="0">
                <a:solidFill>
                  <a:schemeClr val="tx1"/>
                </a:solidFill>
                <a:cs typeface="Calibri"/>
              </a:rPr>
              <a:t>Stratified: 2 or more  layers of squamous, cuboidal</a:t>
            </a:r>
          </a:p>
          <a:p>
            <a:r>
              <a:rPr lang="en-US" dirty="0">
                <a:solidFill>
                  <a:schemeClr val="tx1"/>
                </a:solidFill>
                <a:cs typeface="Calibri"/>
              </a:rPr>
              <a:t>Pseudostratified: appears to be 2 layers, but is one layer; cilia/ microvilli</a:t>
            </a:r>
          </a:p>
          <a:p>
            <a:r>
              <a:rPr lang="en-US" dirty="0">
                <a:solidFill>
                  <a:schemeClr val="tx1"/>
                </a:solidFill>
                <a:cs typeface="Calibri"/>
              </a:rPr>
              <a:t>Remarkable features: </a:t>
            </a:r>
            <a:endParaRPr lang="en-US">
              <a:solidFill>
                <a:schemeClr val="tx1"/>
              </a:solidFill>
              <a:cs typeface="Calibri"/>
            </a:endParaRPr>
          </a:p>
          <a:p>
            <a:r>
              <a:rPr lang="en-US" dirty="0">
                <a:solidFill>
                  <a:schemeClr val="tx1"/>
                </a:solidFill>
                <a:cs typeface="Calibri"/>
              </a:rPr>
              <a:t>Cells are packed tightly; there is an apical surface, and a lumen/ space</a:t>
            </a: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71128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ground, pink, table&#10;&#10;Description generated with high confidence">
            <a:extLst>
              <a:ext uri="{FF2B5EF4-FFF2-40B4-BE49-F238E27FC236}">
                <a16:creationId xmlns:a16="http://schemas.microsoft.com/office/drawing/2014/main" id="{C7BEB55F-397E-4619-8026-17BDFA17A2E2}"/>
              </a:ext>
            </a:extLst>
          </p:cNvPr>
          <p:cNvPicPr>
            <a:picLocks noGrp="1" noChangeAspect="1"/>
          </p:cNvPicPr>
          <p:nvPr>
            <p:ph idx="1"/>
          </p:nvPr>
        </p:nvPicPr>
        <p:blipFill rotWithShape="1">
          <a:blip r:embed="rId3"/>
          <a:srcRect b="5063"/>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Image F</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968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Image G</a:t>
            </a:r>
          </a:p>
        </p:txBody>
      </p:sp>
      <p:pic>
        <p:nvPicPr>
          <p:cNvPr id="4" name="Picture 4">
            <a:extLst>
              <a:ext uri="{FF2B5EF4-FFF2-40B4-BE49-F238E27FC236}">
                <a16:creationId xmlns:a16="http://schemas.microsoft.com/office/drawing/2014/main" id="{83CFCBFB-E296-40B3-8B5D-3B984FC53575}"/>
              </a:ext>
            </a:extLst>
          </p:cNvPr>
          <p:cNvPicPr>
            <a:picLocks noGrp="1" noChangeAspect="1"/>
          </p:cNvPicPr>
          <p:nvPr>
            <p:ph idx="1"/>
          </p:nvPr>
        </p:nvPicPr>
        <p:blipFill>
          <a:blip r:embed="rId3"/>
          <a:stretch>
            <a:fillRect/>
          </a:stretch>
        </p:blipFill>
        <p:spPr>
          <a:xfrm>
            <a:off x="2356255" y="1675227"/>
            <a:ext cx="7479489" cy="4394199"/>
          </a:xfrm>
          <a:prstGeom prst="rect">
            <a:avLst/>
          </a:prstGeom>
        </p:spPr>
      </p:pic>
    </p:spTree>
    <p:extLst>
      <p:ext uri="{BB962C8B-B14F-4D97-AF65-F5344CB8AC3E}">
        <p14:creationId xmlns:p14="http://schemas.microsoft.com/office/powerpoint/2010/main" val="26390626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indoor, table, food, red&#10;&#10;Description generated with high confidence">
            <a:extLst>
              <a:ext uri="{FF2B5EF4-FFF2-40B4-BE49-F238E27FC236}">
                <a16:creationId xmlns:a16="http://schemas.microsoft.com/office/drawing/2014/main" id="{A13790D5-7CB7-4F47-93AC-5CC842E59886}"/>
              </a:ext>
            </a:extLst>
          </p:cNvPr>
          <p:cNvPicPr>
            <a:picLocks noGrp="1" noChangeAspect="1"/>
          </p:cNvPicPr>
          <p:nvPr>
            <p:ph idx="1"/>
          </p:nvPr>
        </p:nvPicPr>
        <p:blipFill rotWithShape="1">
          <a:blip r:embed="rId3"/>
          <a:srcRect b="8907"/>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Image H</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1276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8A2C8FF-C34C-4309-844E-F61C065A40E9}"/>
              </a:ext>
            </a:extLst>
          </p:cNvPr>
          <p:cNvPicPr>
            <a:picLocks noGrp="1" noChangeAspect="1"/>
          </p:cNvPicPr>
          <p:nvPr>
            <p:ph idx="1"/>
          </p:nvPr>
        </p:nvPicPr>
        <p:blipFill rotWithShape="1">
          <a:blip r:embed="rId3"/>
          <a:srcRect l="3556" r="1" b="1"/>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Image I</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6649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Image J</a:t>
            </a:r>
          </a:p>
        </p:txBody>
      </p:sp>
      <p:pic>
        <p:nvPicPr>
          <p:cNvPr id="4" name="Picture 4" descr="A close up of a giraffe&#10;&#10;Description generated with high confidence">
            <a:extLst>
              <a:ext uri="{FF2B5EF4-FFF2-40B4-BE49-F238E27FC236}">
                <a16:creationId xmlns:a16="http://schemas.microsoft.com/office/drawing/2014/main" id="{8DDEAFCC-995C-47A3-8436-C404895B8136}"/>
              </a:ext>
            </a:extLst>
          </p:cNvPr>
          <p:cNvPicPr>
            <a:picLocks noGrp="1" noChangeAspect="1"/>
          </p:cNvPicPr>
          <p:nvPr>
            <p:ph idx="1"/>
          </p:nvPr>
        </p:nvPicPr>
        <p:blipFill>
          <a:blip r:embed="rId3"/>
          <a:stretch>
            <a:fillRect/>
          </a:stretch>
        </p:blipFill>
        <p:spPr>
          <a:xfrm>
            <a:off x="1891025" y="1675227"/>
            <a:ext cx="8409950" cy="4394199"/>
          </a:xfrm>
          <a:prstGeom prst="rect">
            <a:avLst/>
          </a:prstGeom>
        </p:spPr>
      </p:pic>
    </p:spTree>
    <p:extLst>
      <p:ext uri="{BB962C8B-B14F-4D97-AF65-F5344CB8AC3E}">
        <p14:creationId xmlns:p14="http://schemas.microsoft.com/office/powerpoint/2010/main" val="17609876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6000" kern="1200">
                <a:solidFill>
                  <a:schemeClr val="tx1"/>
                </a:solidFill>
                <a:latin typeface="+mj-lt"/>
                <a:ea typeface="+mj-ea"/>
                <a:cs typeface="+mj-cs"/>
              </a:rPr>
              <a:t>Image K</a:t>
            </a:r>
          </a:p>
        </p:txBody>
      </p:sp>
      <p:pic>
        <p:nvPicPr>
          <p:cNvPr id="7" name="Picture 7" descr="A close up of a half pipe&#10;&#10;Description generated with high confidence">
            <a:extLst>
              <a:ext uri="{FF2B5EF4-FFF2-40B4-BE49-F238E27FC236}">
                <a16:creationId xmlns:a16="http://schemas.microsoft.com/office/drawing/2014/main" id="{0058274E-79CD-4F86-9E1A-3737BF1949F7}"/>
              </a:ext>
            </a:extLst>
          </p:cNvPr>
          <p:cNvPicPr>
            <a:picLocks noGrp="1" noChangeAspect="1"/>
          </p:cNvPicPr>
          <p:nvPr>
            <p:ph sz="half" idx="2"/>
          </p:nvPr>
        </p:nvPicPr>
        <p:blipFill rotWithShape="1">
          <a:blip r:embed="rId3"/>
          <a:srcRect l="10276" r="16973" b="-2"/>
          <a:stretch/>
        </p:blipFill>
        <p:spPr>
          <a:xfrm>
            <a:off x="20" y="10"/>
            <a:ext cx="6095974" cy="4252522"/>
          </a:xfrm>
          <a:prstGeom prst="rect">
            <a:avLst/>
          </a:prstGeom>
        </p:spPr>
      </p:pic>
      <p:pic>
        <p:nvPicPr>
          <p:cNvPr id="5" name="Picture 5" descr="A picture containing chocolate, indoor, cake, table&#10;&#10;Description generated with very high confidence">
            <a:extLst>
              <a:ext uri="{FF2B5EF4-FFF2-40B4-BE49-F238E27FC236}">
                <a16:creationId xmlns:a16="http://schemas.microsoft.com/office/drawing/2014/main" id="{60A2DB52-12C8-4732-B77C-9EA4331A466C}"/>
              </a:ext>
            </a:extLst>
          </p:cNvPr>
          <p:cNvPicPr>
            <a:picLocks noGrp="1" noChangeAspect="1"/>
          </p:cNvPicPr>
          <p:nvPr>
            <p:ph sz="half" idx="1"/>
          </p:nvPr>
        </p:nvPicPr>
        <p:blipFill rotWithShape="1">
          <a:blip r:embed="rId4"/>
          <a:srcRect b="3432"/>
          <a:stretch/>
        </p:blipFill>
        <p:spPr>
          <a:xfrm>
            <a:off x="6095999" y="-681"/>
            <a:ext cx="6096001" cy="4253215"/>
          </a:xfrm>
          <a:prstGeom prst="rect">
            <a:avLst/>
          </a:prstGeom>
        </p:spPr>
      </p:pic>
      <p:cxnSp>
        <p:nvCxnSpPr>
          <p:cNvPr id="12" name="Straight Connector 11">
            <a:extLst>
              <a:ext uri="{FF2B5EF4-FFF2-40B4-BE49-F238E27FC236}">
                <a16:creationId xmlns:a16="http://schemas.microsoft.com/office/drawing/2014/main" id="{EBAD6A72-88E8-42F7-88B9-CAF744536B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680"/>
            <a:ext cx="0" cy="4242816"/>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800968E-0A99-46C4-A9B2-6A63AC66F4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 y="4242136"/>
            <a:ext cx="12192002" cy="0"/>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6716844"/>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clothing&#10;&#10;Description generated with high confidence">
            <a:extLst>
              <a:ext uri="{FF2B5EF4-FFF2-40B4-BE49-F238E27FC236}">
                <a16:creationId xmlns:a16="http://schemas.microsoft.com/office/drawing/2014/main" id="{A394471A-5500-4063-AA91-B4E409D13AAB}"/>
              </a:ext>
            </a:extLst>
          </p:cNvPr>
          <p:cNvPicPr>
            <a:picLocks noGrp="1" noChangeAspect="1"/>
          </p:cNvPicPr>
          <p:nvPr>
            <p:ph idx="1"/>
          </p:nvPr>
        </p:nvPicPr>
        <p:blipFill rotWithShape="1">
          <a:blip r:embed="rId3"/>
          <a:srcRect t="21572" b="9621"/>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Image L</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0124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529D08-64C8-4DDC-97D7-552E690CACD9}"/>
              </a:ext>
            </a:extLst>
          </p:cNvPr>
          <p:cNvSpPr>
            <a:spLocks noGrp="1"/>
          </p:cNvSpPr>
          <p:nvPr>
            <p:ph type="title"/>
          </p:nvPr>
        </p:nvSpPr>
        <p:spPr>
          <a:xfrm>
            <a:off x="838199" y="4525347"/>
            <a:ext cx="6801321" cy="1737360"/>
          </a:xfrm>
        </p:spPr>
        <p:txBody>
          <a:bodyPr vert="horz" lIns="91440" tIns="45720" rIns="91440" bIns="45720" rtlCol="0" anchor="ctr">
            <a:normAutofit/>
          </a:bodyPr>
          <a:lstStyle/>
          <a:p>
            <a:pPr algn="r"/>
            <a:r>
              <a:rPr lang="en-US" dirty="0"/>
              <a:t>Activity 3.3 </a:t>
            </a:r>
            <a:br>
              <a:rPr lang="en-US" dirty="0">
                <a:cs typeface="Calibri Light"/>
              </a:rPr>
            </a:br>
            <a:r>
              <a:rPr lang="en-US" dirty="0"/>
              <a:t>Connective Tissues</a:t>
            </a:r>
            <a:endParaRPr lang="en-US" kern="1200" dirty="0">
              <a:latin typeface="+mj-lt"/>
              <a:cs typeface="Calibri Light"/>
            </a:endParaRPr>
          </a:p>
        </p:txBody>
      </p:sp>
      <p:sp>
        <p:nvSpPr>
          <p:cNvPr id="3" name="Text Placeholder 2">
            <a:extLst>
              <a:ext uri="{FF2B5EF4-FFF2-40B4-BE49-F238E27FC236}">
                <a16:creationId xmlns:a16="http://schemas.microsoft.com/office/drawing/2014/main" id="{AD4DE961-919C-41C1-990D-9554BFD75536}"/>
              </a:ext>
            </a:extLst>
          </p:cNvPr>
          <p:cNvSpPr>
            <a:spLocks noGrp="1"/>
          </p:cNvSpPr>
          <p:nvPr>
            <p:ph type="body" idx="1"/>
          </p:nvPr>
        </p:nvSpPr>
        <p:spPr>
          <a:xfrm>
            <a:off x="7961258" y="4525347"/>
            <a:ext cx="3258675" cy="1737360"/>
          </a:xfrm>
        </p:spPr>
        <p:txBody>
          <a:bodyPr vert="horz" lIns="91440" tIns="45720" rIns="91440" bIns="45720" rtlCol="0" anchor="ctr">
            <a:normAutofit fontScale="62500" lnSpcReduction="20000"/>
          </a:bodyPr>
          <a:lstStyle/>
          <a:p>
            <a:r>
              <a:rPr lang="en-US" dirty="0">
                <a:solidFill>
                  <a:schemeClr val="tx1"/>
                </a:solidFill>
                <a:cs typeface="Calibri"/>
              </a:rPr>
              <a:t>Types: Proper (loose, dense); Cartilage, Bone, Blood, Lymph,  </a:t>
            </a:r>
            <a:endParaRPr lang="en-US" dirty="0">
              <a:solidFill>
                <a:schemeClr val="tx1"/>
              </a:solidFill>
            </a:endParaRPr>
          </a:p>
          <a:p>
            <a:r>
              <a:rPr lang="en-US" dirty="0">
                <a:solidFill>
                  <a:schemeClr val="tx1"/>
                </a:solidFill>
                <a:cs typeface="Calibri"/>
              </a:rPr>
              <a:t>Remarkable features: </a:t>
            </a:r>
            <a:endParaRPr lang="en-US">
              <a:solidFill>
                <a:schemeClr val="tx1"/>
              </a:solidFill>
              <a:cs typeface="Calibri"/>
            </a:endParaRPr>
          </a:p>
          <a:p>
            <a:r>
              <a:rPr lang="en-US" dirty="0">
                <a:solidFill>
                  <a:schemeClr val="tx1"/>
                </a:solidFill>
                <a:cs typeface="Calibri"/>
              </a:rPr>
              <a:t>Cells are separated by interstitial space; cell types differ by tissue and interstitial/ extracellular space differs in composition (protein fibers, ground substance)</a:t>
            </a: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428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529D08-64C8-4DDC-97D7-552E690CACD9}"/>
              </a:ext>
            </a:extLst>
          </p:cNvPr>
          <p:cNvSpPr>
            <a:spLocks noGrp="1"/>
          </p:cNvSpPr>
          <p:nvPr>
            <p:ph type="title"/>
          </p:nvPr>
        </p:nvSpPr>
        <p:spPr>
          <a:xfrm>
            <a:off x="838199" y="4525347"/>
            <a:ext cx="6801321" cy="1737360"/>
          </a:xfrm>
        </p:spPr>
        <p:txBody>
          <a:bodyPr vert="horz" lIns="91440" tIns="45720" rIns="91440" bIns="45720" rtlCol="0" anchor="ctr">
            <a:normAutofit fontScale="90000"/>
          </a:bodyPr>
          <a:lstStyle/>
          <a:p>
            <a:pPr algn="r"/>
            <a:r>
              <a:rPr lang="en-US" dirty="0"/>
              <a:t>Activity 3.1: </a:t>
            </a:r>
            <a:br>
              <a:rPr lang="en-US" dirty="0">
                <a:cs typeface="Calibri Light"/>
              </a:rPr>
            </a:br>
            <a:r>
              <a:rPr lang="en-US" dirty="0"/>
              <a:t>Identification of  </a:t>
            </a:r>
            <a:r>
              <a:rPr lang="en-US" kern="1200" dirty="0">
                <a:latin typeface="+mj-lt"/>
                <a:ea typeface="+mj-ea"/>
                <a:cs typeface="+mj-cs"/>
              </a:rPr>
              <a:t>Epithelial Tissues</a:t>
            </a:r>
          </a:p>
        </p:txBody>
      </p:sp>
      <p:sp>
        <p:nvSpPr>
          <p:cNvPr id="3" name="Text Placeholder 2">
            <a:extLst>
              <a:ext uri="{FF2B5EF4-FFF2-40B4-BE49-F238E27FC236}">
                <a16:creationId xmlns:a16="http://schemas.microsoft.com/office/drawing/2014/main" id="{AD4DE961-919C-41C1-990D-9554BFD75536}"/>
              </a:ext>
            </a:extLst>
          </p:cNvPr>
          <p:cNvSpPr>
            <a:spLocks noGrp="1"/>
          </p:cNvSpPr>
          <p:nvPr>
            <p:ph type="body" idx="1"/>
          </p:nvPr>
        </p:nvSpPr>
        <p:spPr>
          <a:xfrm>
            <a:off x="7961258" y="4525347"/>
            <a:ext cx="3258675" cy="1737360"/>
          </a:xfrm>
        </p:spPr>
        <p:txBody>
          <a:bodyPr vert="horz" lIns="91440" tIns="45720" rIns="91440" bIns="45720" rtlCol="0" anchor="ctr">
            <a:normAutofit/>
          </a:bodyPr>
          <a:lstStyle/>
          <a:p>
            <a:r>
              <a:rPr lang="en-US" b="1" dirty="0">
                <a:solidFill>
                  <a:schemeClr val="tx1"/>
                </a:solidFill>
                <a:cs typeface="Calibri"/>
              </a:rPr>
              <a:t>What to identify</a:t>
            </a:r>
            <a:r>
              <a:rPr lang="en-US" dirty="0">
                <a:solidFill>
                  <a:schemeClr val="tx1"/>
                </a:solidFill>
                <a:cs typeface="Calibri"/>
              </a:rPr>
              <a:t>: cells packed closely together; apical surface, lumen, basement membrane</a:t>
            </a: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61164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CFB862-E949-48F3-ACE7-A2D8BF43DDD8}"/>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Image M</a:t>
            </a:r>
          </a:p>
        </p:txBody>
      </p:sp>
      <p:pic>
        <p:nvPicPr>
          <p:cNvPr id="4" name="Picture 4" descr="A picture containing umbrella, nature, red, rain&#10;&#10;Description generated with very high confidence">
            <a:extLst>
              <a:ext uri="{FF2B5EF4-FFF2-40B4-BE49-F238E27FC236}">
                <a16:creationId xmlns:a16="http://schemas.microsoft.com/office/drawing/2014/main" id="{16A4489E-2BC8-4377-8B91-BFAE0D7BD141}"/>
              </a:ext>
            </a:extLst>
          </p:cNvPr>
          <p:cNvPicPr>
            <a:picLocks noGrp="1" noChangeAspect="1"/>
          </p:cNvPicPr>
          <p:nvPr>
            <p:ph idx="1"/>
          </p:nvPr>
        </p:nvPicPr>
        <p:blipFill>
          <a:blip r:embed="rId3"/>
          <a:stretch>
            <a:fillRect/>
          </a:stretch>
        </p:blipFill>
        <p:spPr>
          <a:xfrm>
            <a:off x="2804465" y="1675227"/>
            <a:ext cx="6583069" cy="4394199"/>
          </a:xfrm>
          <a:prstGeom prst="rect">
            <a:avLst/>
          </a:prstGeom>
        </p:spPr>
      </p:pic>
    </p:spTree>
    <p:extLst>
      <p:ext uri="{BB962C8B-B14F-4D97-AF65-F5344CB8AC3E}">
        <p14:creationId xmlns:p14="http://schemas.microsoft.com/office/powerpoint/2010/main" val="4115714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FB862-E949-48F3-ACE7-A2D8BF43DDD8}"/>
              </a:ext>
            </a:extLst>
          </p:cNvPr>
          <p:cNvSpPr>
            <a:spLocks noGrp="1"/>
          </p:cNvSpPr>
          <p:nvPr>
            <p:ph type="title"/>
          </p:nvPr>
        </p:nvSpPr>
        <p:spPr>
          <a:xfrm>
            <a:off x="433136" y="5091762"/>
            <a:ext cx="7834193" cy="1264588"/>
          </a:xfrm>
        </p:spPr>
        <p:txBody>
          <a:bodyPr vert="horz" lIns="91440" tIns="45720" rIns="91440" bIns="45720" rtlCol="0" anchor="ctr">
            <a:normAutofit/>
          </a:bodyPr>
          <a:lstStyle/>
          <a:p>
            <a:pPr algn="r"/>
            <a:r>
              <a:rPr lang="en-US" sz="6000"/>
              <a:t>Image N</a:t>
            </a:r>
          </a:p>
        </p:txBody>
      </p:sp>
      <p:pic>
        <p:nvPicPr>
          <p:cNvPr id="4" name="Picture 4" descr="A picture containing outdoor, large&#10;&#10;Description generated with very high confidence">
            <a:extLst>
              <a:ext uri="{FF2B5EF4-FFF2-40B4-BE49-F238E27FC236}">
                <a16:creationId xmlns:a16="http://schemas.microsoft.com/office/drawing/2014/main" id="{45282A92-D403-460B-A9DC-1A0A31FC5D08}"/>
              </a:ext>
            </a:extLst>
          </p:cNvPr>
          <p:cNvPicPr>
            <a:picLocks noGrp="1" noChangeAspect="1"/>
          </p:cNvPicPr>
          <p:nvPr>
            <p:ph idx="1"/>
          </p:nvPr>
        </p:nvPicPr>
        <p:blipFill rotWithShape="1">
          <a:blip r:embed="rId3"/>
          <a:srcRect t="26993" b="1237"/>
          <a:stretch/>
        </p:blipFill>
        <p:spPr>
          <a:xfrm>
            <a:off x="-3983" y="10"/>
            <a:ext cx="12192000" cy="4571990"/>
          </a:xfrm>
          <a:prstGeom prst="rect">
            <a:avLst/>
          </a:prstGeom>
        </p:spPr>
      </p:pic>
      <p:cxnSp>
        <p:nvCxnSpPr>
          <p:cNvPr id="9" name="Straight Connector 8">
            <a:extLst>
              <a:ext uri="{FF2B5EF4-FFF2-40B4-BE49-F238E27FC236}">
                <a16:creationId xmlns:a16="http://schemas.microsoft.com/office/drawing/2014/main" id="{E126E481-B945-4179-BD79-05E96E9B29E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3"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0626539"/>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FB862-E949-48F3-ACE7-A2D8BF43DDD8}"/>
              </a:ext>
            </a:extLst>
          </p:cNvPr>
          <p:cNvSpPr>
            <a:spLocks noGrp="1"/>
          </p:cNvSpPr>
          <p:nvPr>
            <p:ph type="title"/>
          </p:nvPr>
        </p:nvSpPr>
        <p:spPr>
          <a:xfrm>
            <a:off x="838200" y="5534025"/>
            <a:ext cx="10515600" cy="822326"/>
          </a:xfrm>
        </p:spPr>
        <p:txBody>
          <a:bodyPr vert="horz" lIns="91440" tIns="45720" rIns="91440" bIns="45720" rtlCol="0" anchor="ctr">
            <a:normAutofit/>
          </a:bodyPr>
          <a:lstStyle/>
          <a:p>
            <a:pPr algn="ctr"/>
            <a:r>
              <a:rPr lang="en-US"/>
              <a:t>Image O</a:t>
            </a:r>
          </a:p>
        </p:txBody>
      </p:sp>
      <p:pic>
        <p:nvPicPr>
          <p:cNvPr id="4" name="Picture 4" descr="A picture containing red, food, indoor&#10;&#10;Description generated with high confidence">
            <a:extLst>
              <a:ext uri="{FF2B5EF4-FFF2-40B4-BE49-F238E27FC236}">
                <a16:creationId xmlns:a16="http://schemas.microsoft.com/office/drawing/2014/main" id="{00BA6CC1-C4D6-4806-83F5-18B28CFDEB00}"/>
              </a:ext>
            </a:extLst>
          </p:cNvPr>
          <p:cNvPicPr>
            <a:picLocks noGrp="1" noChangeAspect="1"/>
          </p:cNvPicPr>
          <p:nvPr>
            <p:ph idx="1"/>
          </p:nvPr>
        </p:nvPicPr>
        <p:blipFill rotWithShape="1">
          <a:blip r:embed="rId3"/>
          <a:srcRect t="5331"/>
          <a:stretch/>
        </p:blipFill>
        <p:spPr>
          <a:xfrm>
            <a:off x="20" y="10"/>
            <a:ext cx="12191980" cy="5395902"/>
          </a:xfrm>
          <a:prstGeom prst="rect">
            <a:avLst/>
          </a:prstGeom>
        </p:spPr>
      </p:pic>
    </p:spTree>
    <p:extLst>
      <p:ext uri="{BB962C8B-B14F-4D97-AF65-F5344CB8AC3E}">
        <p14:creationId xmlns:p14="http://schemas.microsoft.com/office/powerpoint/2010/main" val="32593120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close up of a red rug&#10;&#10;Description generated with high confidence">
            <a:extLst>
              <a:ext uri="{FF2B5EF4-FFF2-40B4-BE49-F238E27FC236}">
                <a16:creationId xmlns:a16="http://schemas.microsoft.com/office/drawing/2014/main" id="{46626038-8AD7-4870-BD8F-F206D7A89286}"/>
              </a:ext>
            </a:extLst>
          </p:cNvPr>
          <p:cNvPicPr>
            <a:picLocks noGrp="1" noChangeAspect="1"/>
          </p:cNvPicPr>
          <p:nvPr>
            <p:ph idx="1"/>
          </p:nvPr>
        </p:nvPicPr>
        <p:blipFill rotWithShape="1">
          <a:blip r:embed="rId3"/>
          <a:srcRect r="444"/>
          <a:stretch/>
        </p:blipFill>
        <p:spPr>
          <a:xfrm>
            <a:off x="324574" y="10"/>
            <a:ext cx="11542871"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CFB862-E949-48F3-ACE7-A2D8BF43DDD8}"/>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Image P</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0942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close up of a logo&#10;&#10;Description generated with high confidence">
            <a:extLst>
              <a:ext uri="{FF2B5EF4-FFF2-40B4-BE49-F238E27FC236}">
                <a16:creationId xmlns:a16="http://schemas.microsoft.com/office/drawing/2014/main" id="{46626038-8AD7-4870-BD8F-F206D7A89286}"/>
              </a:ext>
            </a:extLst>
          </p:cNvPr>
          <p:cNvPicPr>
            <a:picLocks noGrp="1" noChangeAspect="1"/>
          </p:cNvPicPr>
          <p:nvPr>
            <p:ph idx="1"/>
          </p:nvPr>
        </p:nvPicPr>
        <p:blipFill rotWithShape="1">
          <a:blip r:embed="rId3"/>
          <a:srcRect r="444"/>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CFB862-E949-48F3-ACE7-A2D8BF43DDD8}"/>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Image Q</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73667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outdoor, building, ground, nature&#10;&#10;Description generated with very high confidence">
            <a:extLst>
              <a:ext uri="{FF2B5EF4-FFF2-40B4-BE49-F238E27FC236}">
                <a16:creationId xmlns:a16="http://schemas.microsoft.com/office/drawing/2014/main" id="{46626038-8AD7-4870-BD8F-F206D7A89286}"/>
              </a:ext>
            </a:extLst>
          </p:cNvPr>
          <p:cNvPicPr>
            <a:picLocks noGrp="1" noChangeAspect="1"/>
          </p:cNvPicPr>
          <p:nvPr>
            <p:ph idx="1"/>
          </p:nvPr>
        </p:nvPicPr>
        <p:blipFill rotWithShape="1">
          <a:blip r:embed="rId3"/>
          <a:srcRect r="444"/>
          <a:stretch/>
        </p:blipFill>
        <p:spPr>
          <a:xfrm>
            <a:off x="653443" y="10"/>
            <a:ext cx="10885134"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CFB862-E949-48F3-ACE7-A2D8BF43DDD8}"/>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Image R</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415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529D08-64C8-4DDC-97D7-552E690CACD9}"/>
              </a:ext>
            </a:extLst>
          </p:cNvPr>
          <p:cNvSpPr>
            <a:spLocks noGrp="1"/>
          </p:cNvSpPr>
          <p:nvPr>
            <p:ph type="title"/>
          </p:nvPr>
        </p:nvSpPr>
        <p:spPr>
          <a:xfrm>
            <a:off x="838199" y="4525347"/>
            <a:ext cx="6801321" cy="1737360"/>
          </a:xfrm>
        </p:spPr>
        <p:txBody>
          <a:bodyPr vert="horz" lIns="91440" tIns="45720" rIns="91440" bIns="45720" rtlCol="0" anchor="ctr">
            <a:normAutofit/>
          </a:bodyPr>
          <a:lstStyle/>
          <a:p>
            <a:pPr algn="r"/>
            <a:r>
              <a:rPr lang="en-US" dirty="0"/>
              <a:t>Bone</a:t>
            </a:r>
            <a:endParaRPr lang="en-US" kern="1200" dirty="0">
              <a:ea typeface="+mj-lt"/>
              <a:cs typeface="+mj-lt"/>
            </a:endParaRPr>
          </a:p>
        </p:txBody>
      </p:sp>
      <p:sp>
        <p:nvSpPr>
          <p:cNvPr id="3" name="Text Placeholder 2">
            <a:extLst>
              <a:ext uri="{FF2B5EF4-FFF2-40B4-BE49-F238E27FC236}">
                <a16:creationId xmlns:a16="http://schemas.microsoft.com/office/drawing/2014/main" id="{AD4DE961-919C-41C1-990D-9554BFD75536}"/>
              </a:ext>
            </a:extLst>
          </p:cNvPr>
          <p:cNvSpPr>
            <a:spLocks noGrp="1"/>
          </p:cNvSpPr>
          <p:nvPr>
            <p:ph type="body" idx="1"/>
          </p:nvPr>
        </p:nvSpPr>
        <p:spPr>
          <a:xfrm>
            <a:off x="7961258" y="4525347"/>
            <a:ext cx="3258675" cy="1737360"/>
          </a:xfrm>
        </p:spPr>
        <p:txBody>
          <a:bodyPr vert="horz" lIns="91440" tIns="45720" rIns="91440" bIns="45720" rtlCol="0" anchor="ctr">
            <a:normAutofit/>
          </a:bodyPr>
          <a:lstStyle/>
          <a:p>
            <a:endParaRPr lang="en-US" dirty="0">
              <a:solidFill>
                <a:schemeClr val="tx1"/>
              </a:solidFill>
              <a:cs typeface="Calibri"/>
            </a:endParaRP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28913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C7E0795-294B-42F8-96D4-5740C09CAFBC}"/>
              </a:ext>
            </a:extLst>
          </p:cNvPr>
          <p:cNvSpPr>
            <a:spLocks noGrp="1"/>
          </p:cNvSpPr>
          <p:nvPr>
            <p:ph type="title"/>
          </p:nvPr>
        </p:nvSpPr>
        <p:spPr>
          <a:xfrm>
            <a:off x="524256" y="4767072"/>
            <a:ext cx="6594189" cy="1625210"/>
          </a:xfrm>
        </p:spPr>
        <p:txBody>
          <a:bodyPr>
            <a:normAutofit fontScale="90000"/>
          </a:bodyPr>
          <a:lstStyle/>
          <a:p>
            <a:pPr algn="r"/>
            <a:r>
              <a:rPr lang="en-US" dirty="0">
                <a:solidFill>
                  <a:srgbClr val="FFFFFF"/>
                </a:solidFill>
                <a:cs typeface="Calibri Light"/>
              </a:rPr>
              <a:t>Cortical Bone</a:t>
            </a:r>
            <a:br>
              <a:rPr lang="en-US" dirty="0">
                <a:solidFill>
                  <a:srgbClr val="FFFFFF"/>
                </a:solidFill>
                <a:cs typeface="Calibri Light"/>
              </a:rPr>
            </a:br>
            <a:r>
              <a:rPr lang="en-US" dirty="0">
                <a:solidFill>
                  <a:srgbClr val="FFFFFF"/>
                </a:solidFill>
                <a:cs typeface="Calibri Light"/>
              </a:rPr>
              <a:t>(with your instructor, identify the parts of the Osteon)</a:t>
            </a:r>
          </a:p>
        </p:txBody>
      </p:sp>
      <p:pic>
        <p:nvPicPr>
          <p:cNvPr id="7" name="Picture 4" descr="A picture containing animal, invertebrate&#10;&#10;Description generated with high confidence">
            <a:extLst>
              <a:ext uri="{FF2B5EF4-FFF2-40B4-BE49-F238E27FC236}">
                <a16:creationId xmlns:a16="http://schemas.microsoft.com/office/drawing/2014/main" id="{D4A3C33C-04D5-4E57-B54D-56FDFE1CD63E}"/>
              </a:ext>
            </a:extLst>
          </p:cNvPr>
          <p:cNvPicPr>
            <a:picLocks noChangeAspect="1"/>
          </p:cNvPicPr>
          <p:nvPr/>
        </p:nvPicPr>
        <p:blipFill rotWithShape="1">
          <a:blip r:embed="rId3"/>
          <a:srcRect l="9053" r="5454" b="-1"/>
          <a:stretch/>
        </p:blipFill>
        <p:spPr>
          <a:xfrm>
            <a:off x="327547" y="321733"/>
            <a:ext cx="7058306" cy="4107392"/>
          </a:xfrm>
          <a:prstGeom prst="rect">
            <a:avLst/>
          </a:prstGeom>
        </p:spPr>
      </p:pic>
      <p:sp>
        <p:nvSpPr>
          <p:cNvPr id="14" name="Rectangle 13">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Content Placeholder 8">
            <a:extLst>
              <a:ext uri="{FF2B5EF4-FFF2-40B4-BE49-F238E27FC236}">
                <a16:creationId xmlns:a16="http://schemas.microsoft.com/office/drawing/2014/main" id="{BBE6AA6E-9A74-4685-9B85-E60738B42B1E}"/>
              </a:ext>
            </a:extLst>
          </p:cNvPr>
          <p:cNvSpPr>
            <a:spLocks noGrp="1"/>
          </p:cNvSpPr>
          <p:nvPr>
            <p:ph idx="1"/>
          </p:nvPr>
        </p:nvSpPr>
        <p:spPr>
          <a:xfrm>
            <a:off x="8029319" y="917725"/>
            <a:ext cx="3424739" cy="4852362"/>
          </a:xfrm>
        </p:spPr>
        <p:txBody>
          <a:bodyPr anchor="ctr">
            <a:normAutofit fontScale="92500" lnSpcReduction="20000"/>
          </a:bodyPr>
          <a:lstStyle/>
          <a:p>
            <a:r>
              <a:rPr lang="en-US" sz="2000" dirty="0">
                <a:solidFill>
                  <a:srgbClr val="FFFFFF"/>
                </a:solidFill>
                <a:cs typeface="Calibri"/>
              </a:rPr>
              <a:t>Cortical bone tissue is a connective tissue made up of units called osteons. The osteon, or Haversian Canal, is sheets of bone (lamella) surrounding a central canal. The central canal contains nerves and blood vessels. Embedded in the sheets, or lamella, are cells called osteocytes. Osteocytes live in pits called lacunae. They have multiple arms that stretch out into canal-like spaces called canaliculi. </a:t>
            </a:r>
          </a:p>
          <a:p>
            <a:endParaRPr lang="en-US" sz="2000" dirty="0">
              <a:solidFill>
                <a:srgbClr val="FFFFFF"/>
              </a:solidFill>
              <a:cs typeface="Calibri"/>
            </a:endParaRPr>
          </a:p>
          <a:p>
            <a:r>
              <a:rPr lang="en-US" sz="2000" dirty="0">
                <a:solidFill>
                  <a:srgbClr val="FFFFFF"/>
                </a:solidFill>
                <a:cs typeface="Calibri"/>
              </a:rPr>
              <a:t>Bone Tissue is formed from elastin and collagen arranged in layers and embedded with the mineral hydroxyapatite.</a:t>
            </a:r>
          </a:p>
        </p:txBody>
      </p:sp>
    </p:spTree>
    <p:extLst>
      <p:ext uri="{BB962C8B-B14F-4D97-AF65-F5344CB8AC3E}">
        <p14:creationId xmlns:p14="http://schemas.microsoft.com/office/powerpoint/2010/main" val="36135355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529D08-64C8-4DDC-97D7-552E690CACD9}"/>
              </a:ext>
            </a:extLst>
          </p:cNvPr>
          <p:cNvSpPr>
            <a:spLocks noGrp="1"/>
          </p:cNvSpPr>
          <p:nvPr>
            <p:ph type="title"/>
          </p:nvPr>
        </p:nvSpPr>
        <p:spPr>
          <a:xfrm>
            <a:off x="838199" y="4525347"/>
            <a:ext cx="6801321" cy="1737360"/>
          </a:xfrm>
        </p:spPr>
        <p:txBody>
          <a:bodyPr vert="horz" lIns="91440" tIns="45720" rIns="91440" bIns="45720" rtlCol="0" anchor="ctr">
            <a:normAutofit/>
          </a:bodyPr>
          <a:lstStyle/>
          <a:p>
            <a:pPr algn="r"/>
            <a:r>
              <a:rPr lang="en-US" dirty="0"/>
              <a:t>Activity 3.4 </a:t>
            </a:r>
            <a:br>
              <a:rPr lang="en-US" dirty="0">
                <a:cs typeface="Calibri Light"/>
              </a:rPr>
            </a:br>
            <a:r>
              <a:rPr lang="en-US" dirty="0"/>
              <a:t>The Skin</a:t>
            </a:r>
            <a:endParaRPr lang="en-US" kern="1200" dirty="0">
              <a:latin typeface="+mj-lt"/>
              <a:cs typeface="Calibri Light"/>
            </a:endParaRPr>
          </a:p>
        </p:txBody>
      </p:sp>
      <p:sp>
        <p:nvSpPr>
          <p:cNvPr id="3" name="Text Placeholder 2">
            <a:extLst>
              <a:ext uri="{FF2B5EF4-FFF2-40B4-BE49-F238E27FC236}">
                <a16:creationId xmlns:a16="http://schemas.microsoft.com/office/drawing/2014/main" id="{AD4DE961-919C-41C1-990D-9554BFD75536}"/>
              </a:ext>
            </a:extLst>
          </p:cNvPr>
          <p:cNvSpPr>
            <a:spLocks noGrp="1"/>
          </p:cNvSpPr>
          <p:nvPr>
            <p:ph type="body" idx="1"/>
          </p:nvPr>
        </p:nvSpPr>
        <p:spPr>
          <a:xfrm>
            <a:off x="7961258" y="4525347"/>
            <a:ext cx="3258675" cy="1737360"/>
          </a:xfrm>
        </p:spPr>
        <p:txBody>
          <a:bodyPr vert="horz" lIns="91440" tIns="45720" rIns="91440" bIns="45720" rtlCol="0" anchor="ctr">
            <a:normAutofit fontScale="70000" lnSpcReduction="20000"/>
          </a:bodyPr>
          <a:lstStyle/>
          <a:p>
            <a:r>
              <a:rPr lang="en-US" dirty="0">
                <a:solidFill>
                  <a:schemeClr val="tx1"/>
                </a:solidFill>
                <a:cs typeface="Calibri"/>
              </a:rPr>
              <a:t>Mucous membranes are made up of a layer of epithelial tissue with a layer of connective tissue</a:t>
            </a:r>
          </a:p>
          <a:p>
            <a:r>
              <a:rPr lang="en-US" dirty="0">
                <a:solidFill>
                  <a:schemeClr val="tx1"/>
                </a:solidFill>
                <a:cs typeface="Calibri"/>
              </a:rPr>
              <a:t>Skin is a type of membrane: it is made up of stratified squamous epithelial tissue (epidermis) on a connective tissue (dermis)</a:t>
            </a: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7978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close up of a horse&#10;&#10;Description generated with high confidence">
            <a:extLst>
              <a:ext uri="{FF2B5EF4-FFF2-40B4-BE49-F238E27FC236}">
                <a16:creationId xmlns:a16="http://schemas.microsoft.com/office/drawing/2014/main" id="{0DA5EDC2-3F2E-4699-B993-E013642E122F}"/>
              </a:ext>
            </a:extLst>
          </p:cNvPr>
          <p:cNvPicPr>
            <a:picLocks noGrp="1" noChangeAspect="1"/>
          </p:cNvPicPr>
          <p:nvPr>
            <p:ph idx="1"/>
          </p:nvPr>
        </p:nvPicPr>
        <p:blipFill rotWithShape="1">
          <a:blip r:embed="rId2"/>
          <a:srcRect t="1763" b="13331"/>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515A9DF-9682-45D6-9849-D7999831FDF0}"/>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2500" b="1">
                <a:solidFill>
                  <a:schemeClr val="tx1">
                    <a:lumMod val="85000"/>
                    <a:lumOff val="15000"/>
                  </a:schemeClr>
                </a:solidFill>
              </a:rPr>
              <a:t>Exercise 3.5.1 </a:t>
            </a:r>
            <a:r>
              <a:rPr lang="en-US" sz="2500">
                <a:solidFill>
                  <a:schemeClr val="tx1">
                    <a:lumMod val="85000"/>
                    <a:lumOff val="15000"/>
                  </a:schemeClr>
                </a:solidFill>
              </a:rPr>
              <a:t>Observe the histological images of the skin and identify each layer. </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668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432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B6E2977-B467-4F8D-A964-9B25698CBE87}"/>
              </a:ext>
            </a:extLst>
          </p:cNvPr>
          <p:cNvSpPr>
            <a:spLocks noGrp="1"/>
          </p:cNvSpPr>
          <p:nvPr>
            <p:ph type="title"/>
          </p:nvPr>
        </p:nvSpPr>
        <p:spPr>
          <a:xfrm>
            <a:off x="524256" y="4767072"/>
            <a:ext cx="6594189" cy="1625210"/>
          </a:xfrm>
        </p:spPr>
        <p:txBody>
          <a:bodyPr>
            <a:normAutofit/>
          </a:bodyPr>
          <a:lstStyle/>
          <a:p>
            <a:pPr algn="r"/>
            <a:r>
              <a:rPr lang="en-US">
                <a:solidFill>
                  <a:srgbClr val="FFFFFF"/>
                </a:solidFill>
                <a:cs typeface="Calibri Light"/>
              </a:rPr>
              <a:t>Simple Columnar: Intestine</a:t>
            </a:r>
            <a:endParaRPr lang="en-US">
              <a:solidFill>
                <a:srgbClr val="FFFFFF"/>
              </a:solidFill>
            </a:endParaRPr>
          </a:p>
        </p:txBody>
      </p:sp>
      <p:pic>
        <p:nvPicPr>
          <p:cNvPr id="7" name="Picture 4" descr="A picture containing pizza, indoor, pepperoni, table&#10;&#10;Description generated with high confidence">
            <a:extLst>
              <a:ext uri="{FF2B5EF4-FFF2-40B4-BE49-F238E27FC236}">
                <a16:creationId xmlns:a16="http://schemas.microsoft.com/office/drawing/2014/main" id="{87B28D07-380B-4B9C-A74C-DE836BED234A}"/>
              </a:ext>
            </a:extLst>
          </p:cNvPr>
          <p:cNvPicPr>
            <a:picLocks noChangeAspect="1"/>
          </p:cNvPicPr>
          <p:nvPr/>
        </p:nvPicPr>
        <p:blipFill rotWithShape="1">
          <a:blip r:embed="rId2"/>
          <a:srcRect t="13789" r="1" b="1"/>
          <a:stretch/>
        </p:blipFill>
        <p:spPr>
          <a:xfrm>
            <a:off x="327547" y="321733"/>
            <a:ext cx="7058306" cy="4107392"/>
          </a:xfrm>
          <a:prstGeom prst="rect">
            <a:avLst/>
          </a:prstGeom>
        </p:spPr>
      </p:pic>
      <p:sp>
        <p:nvSpPr>
          <p:cNvPr id="14" name="Rectangle 13">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Content Placeholder 8">
            <a:extLst>
              <a:ext uri="{FF2B5EF4-FFF2-40B4-BE49-F238E27FC236}">
                <a16:creationId xmlns:a16="http://schemas.microsoft.com/office/drawing/2014/main" id="{27B813B1-8E3C-4738-A580-615BD9D529A8}"/>
              </a:ext>
            </a:extLst>
          </p:cNvPr>
          <p:cNvSpPr>
            <a:spLocks noGrp="1"/>
          </p:cNvSpPr>
          <p:nvPr>
            <p:ph idx="1"/>
          </p:nvPr>
        </p:nvSpPr>
        <p:spPr>
          <a:xfrm>
            <a:off x="8029319" y="917725"/>
            <a:ext cx="3424739" cy="4852362"/>
          </a:xfrm>
        </p:spPr>
        <p:txBody>
          <a:bodyPr anchor="ctr">
            <a:normAutofit/>
          </a:bodyPr>
          <a:lstStyle/>
          <a:p>
            <a:r>
              <a:rPr lang="en-US" sz="2000" dirty="0">
                <a:solidFill>
                  <a:srgbClr val="FFFFFF"/>
                </a:solidFill>
                <a:cs typeface="Calibri"/>
              </a:rPr>
              <a:t>Draw and Label: Cell, Apical Surface, Base, Basement Membrane, Lumen in the space provided</a:t>
            </a:r>
          </a:p>
          <a:p>
            <a:endParaRPr lang="en-US" sz="2000" dirty="0">
              <a:solidFill>
                <a:srgbClr val="FFFFFF"/>
              </a:solidFill>
              <a:cs typeface="Calibri"/>
            </a:endParaRPr>
          </a:p>
          <a:p>
            <a:r>
              <a:rPr lang="en-US" sz="1000" dirty="0">
                <a:solidFill>
                  <a:srgbClr val="000000"/>
                </a:solidFill>
                <a:cs typeface="Calibri"/>
                <a:hlinkClick r:id="rId3"/>
              </a:rPr>
              <a:t>http://virtualslides.med.umich.edu/Histology/Basic%20Tissues/Epithelium%20and%20CT/029-1_HISTO_40X.svs/view.apml?X=0&amp;Y=0&amp;zoom=1.04589480918326</a:t>
            </a:r>
            <a:r>
              <a:rPr lang="en-US" sz="1000" dirty="0">
                <a:solidFill>
                  <a:srgbClr val="000000"/>
                </a:solidFill>
                <a:cs typeface="Calibri"/>
              </a:rPr>
              <a:t> </a:t>
            </a:r>
            <a:endParaRPr lang="en-US" sz="1000">
              <a:solidFill>
                <a:srgbClr val="FFFFFF"/>
              </a:solidFill>
              <a:cs typeface="Calibri"/>
            </a:endParaRPr>
          </a:p>
        </p:txBody>
      </p:sp>
    </p:spTree>
    <p:extLst>
      <p:ext uri="{BB962C8B-B14F-4D97-AF65-F5344CB8AC3E}">
        <p14:creationId xmlns:p14="http://schemas.microsoft.com/office/powerpoint/2010/main" val="42731425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5A9DF-9682-45D6-9849-D7999831FDF0}"/>
              </a:ext>
            </a:extLst>
          </p:cNvPr>
          <p:cNvSpPr>
            <a:spLocks noGrp="1"/>
          </p:cNvSpPr>
          <p:nvPr>
            <p:ph type="title"/>
          </p:nvPr>
        </p:nvSpPr>
        <p:spPr>
          <a:xfrm>
            <a:off x="648929" y="629266"/>
            <a:ext cx="3651467" cy="1676603"/>
          </a:xfrm>
        </p:spPr>
        <p:txBody>
          <a:bodyPr vert="horz" lIns="91440" tIns="45720" rIns="91440" bIns="45720" rtlCol="0">
            <a:normAutofit/>
          </a:bodyPr>
          <a:lstStyle/>
          <a:p>
            <a:r>
              <a:rPr lang="en-US" sz="2800" b="1"/>
              <a:t>Exercise 3.5.1 </a:t>
            </a:r>
            <a:r>
              <a:rPr lang="en-US" sz="2800"/>
              <a:t>Observe the histological images of the skin and identify each layer. </a:t>
            </a:r>
          </a:p>
        </p:txBody>
      </p:sp>
      <p:pic>
        <p:nvPicPr>
          <p:cNvPr id="16" name="Picture 4">
            <a:extLst>
              <a:ext uri="{FF2B5EF4-FFF2-40B4-BE49-F238E27FC236}">
                <a16:creationId xmlns:a16="http://schemas.microsoft.com/office/drawing/2014/main" id="{0DA5EDC2-3F2E-4699-B993-E013642E122F}"/>
              </a:ext>
            </a:extLst>
          </p:cNvPr>
          <p:cNvPicPr>
            <a:picLocks noChangeAspect="1"/>
          </p:cNvPicPr>
          <p:nvPr/>
        </p:nvPicPr>
        <p:blipFill rotWithShape="1">
          <a:blip r:embed="rId2"/>
          <a:srcRect l="12279" r="12279" b="-1"/>
          <a:stretch/>
        </p:blipFill>
        <p:spPr>
          <a:xfrm>
            <a:off x="4639056" y="10"/>
            <a:ext cx="7552944" cy="6857990"/>
          </a:xfrm>
          <a:prstGeom prst="rect">
            <a:avLst/>
          </a:prstGeom>
          <a:effectLst/>
        </p:spPr>
      </p:pic>
    </p:spTree>
    <p:extLst>
      <p:ext uri="{BB962C8B-B14F-4D97-AF65-F5344CB8AC3E}">
        <p14:creationId xmlns:p14="http://schemas.microsoft.com/office/powerpoint/2010/main" val="2483065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529D08-64C8-4DDC-97D7-552E690CACD9}"/>
              </a:ext>
            </a:extLst>
          </p:cNvPr>
          <p:cNvSpPr>
            <a:spLocks noGrp="1"/>
          </p:cNvSpPr>
          <p:nvPr>
            <p:ph type="title"/>
          </p:nvPr>
        </p:nvSpPr>
        <p:spPr>
          <a:xfrm>
            <a:off x="838199" y="4525347"/>
            <a:ext cx="6801321" cy="1737360"/>
          </a:xfrm>
        </p:spPr>
        <p:txBody>
          <a:bodyPr vert="horz" lIns="91440" tIns="45720" rIns="91440" bIns="45720" rtlCol="0" anchor="ctr">
            <a:normAutofit/>
          </a:bodyPr>
          <a:lstStyle/>
          <a:p>
            <a:pPr algn="r"/>
            <a:r>
              <a:rPr lang="en-US" dirty="0"/>
              <a:t>Activity 3.5 </a:t>
            </a:r>
            <a:br>
              <a:rPr lang="en-US" dirty="0">
                <a:cs typeface="Calibri Light"/>
              </a:rPr>
            </a:br>
            <a:r>
              <a:rPr lang="en-US" dirty="0"/>
              <a:t>Muscle Tissue</a:t>
            </a:r>
            <a:endParaRPr lang="en-US" kern="1200" dirty="0">
              <a:latin typeface="+mj-lt"/>
              <a:cs typeface="Calibri Light"/>
            </a:endParaRPr>
          </a:p>
        </p:txBody>
      </p:sp>
      <p:sp>
        <p:nvSpPr>
          <p:cNvPr id="3" name="Text Placeholder 2">
            <a:extLst>
              <a:ext uri="{FF2B5EF4-FFF2-40B4-BE49-F238E27FC236}">
                <a16:creationId xmlns:a16="http://schemas.microsoft.com/office/drawing/2014/main" id="{AD4DE961-919C-41C1-990D-9554BFD75536}"/>
              </a:ext>
            </a:extLst>
          </p:cNvPr>
          <p:cNvSpPr>
            <a:spLocks noGrp="1"/>
          </p:cNvSpPr>
          <p:nvPr>
            <p:ph type="body" idx="1"/>
          </p:nvPr>
        </p:nvSpPr>
        <p:spPr>
          <a:xfrm>
            <a:off x="7961258" y="4525347"/>
            <a:ext cx="3258675" cy="1737360"/>
          </a:xfrm>
        </p:spPr>
        <p:txBody>
          <a:bodyPr vert="horz" lIns="91440" tIns="45720" rIns="91440" bIns="45720" rtlCol="0" anchor="ctr">
            <a:normAutofit fontScale="70000" lnSpcReduction="20000"/>
          </a:bodyPr>
          <a:lstStyle/>
          <a:p>
            <a:r>
              <a:rPr lang="en-US" dirty="0">
                <a:solidFill>
                  <a:schemeClr val="tx1"/>
                </a:solidFill>
                <a:cs typeface="Calibri"/>
              </a:rPr>
              <a:t>Mucous membranes are made up of a layer of epithelial tissue with a layer of connective tissue</a:t>
            </a:r>
          </a:p>
          <a:p>
            <a:r>
              <a:rPr lang="en-US" dirty="0">
                <a:solidFill>
                  <a:schemeClr val="tx1"/>
                </a:solidFill>
                <a:cs typeface="Calibri"/>
              </a:rPr>
              <a:t>Skin is a type of membrane: it is made up of stratified squamous epithelial tissue (epidermis) on a connective tissue (dermis)</a:t>
            </a: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9724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outdoor, sky, box, container&#10;&#10;Description generated with very high confidence">
            <a:extLst>
              <a:ext uri="{FF2B5EF4-FFF2-40B4-BE49-F238E27FC236}">
                <a16:creationId xmlns:a16="http://schemas.microsoft.com/office/drawing/2014/main" id="{63E571DB-A08D-4FCB-BC7F-E36DC20C62E7}"/>
              </a:ext>
            </a:extLst>
          </p:cNvPr>
          <p:cNvPicPr>
            <a:picLocks noGrp="1" noChangeAspect="1"/>
          </p:cNvPicPr>
          <p:nvPr>
            <p:ph idx="1"/>
          </p:nvPr>
        </p:nvPicPr>
        <p:blipFill rotWithShape="1">
          <a:blip r:embed="rId3"/>
          <a:srcRect t="2976" b="2087"/>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A43A60-0064-4A75-B468-B122D9796BAF}"/>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cs typeface="Calibri Light"/>
              </a:rPr>
              <a:t>Skeletal Muscle</a:t>
            </a:r>
            <a:endParaRPr lang="en-US" sz="3600" dirty="0">
              <a:solidFill>
                <a:schemeClr val="tx1">
                  <a:lumMod val="85000"/>
                  <a:lumOff val="15000"/>
                </a:schemeClr>
              </a:solidFill>
            </a:endParaRP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52181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B06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DA43A60-0064-4A75-B468-B122D9796BAF}"/>
              </a:ext>
            </a:extLst>
          </p:cNvPr>
          <p:cNvSpPr>
            <a:spLocks noGrp="1"/>
          </p:cNvSpPr>
          <p:nvPr>
            <p:ph type="title"/>
          </p:nvPr>
        </p:nvSpPr>
        <p:spPr>
          <a:xfrm>
            <a:off x="524256" y="4767072"/>
            <a:ext cx="6594189" cy="1625210"/>
          </a:xfrm>
        </p:spPr>
        <p:txBody>
          <a:bodyPr vert="horz" lIns="91440" tIns="45720" rIns="91440" bIns="45720" rtlCol="0">
            <a:normAutofit/>
          </a:bodyPr>
          <a:lstStyle/>
          <a:p>
            <a:pPr algn="r"/>
            <a:r>
              <a:rPr lang="en-US" dirty="0">
                <a:solidFill>
                  <a:srgbClr val="FFFFFF"/>
                </a:solidFill>
                <a:cs typeface="Calibri Light"/>
              </a:rPr>
              <a:t>Cardiac muscle</a:t>
            </a:r>
            <a:endParaRPr lang="en-US" dirty="0">
              <a:solidFill>
                <a:srgbClr val="FFFFFF"/>
              </a:solidFill>
            </a:endParaRPr>
          </a:p>
        </p:txBody>
      </p:sp>
      <p:pic>
        <p:nvPicPr>
          <p:cNvPr id="16" name="Picture 4">
            <a:extLst>
              <a:ext uri="{FF2B5EF4-FFF2-40B4-BE49-F238E27FC236}">
                <a16:creationId xmlns:a16="http://schemas.microsoft.com/office/drawing/2014/main" id="{63E571DB-A08D-4FCB-BC7F-E36DC20C62E7}"/>
              </a:ext>
            </a:extLst>
          </p:cNvPr>
          <p:cNvPicPr>
            <a:picLocks noChangeAspect="1"/>
          </p:cNvPicPr>
          <p:nvPr/>
        </p:nvPicPr>
        <p:blipFill rotWithShape="1">
          <a:blip r:embed="rId3"/>
          <a:srcRect t="13845" r="1" b="12958"/>
          <a:stretch/>
        </p:blipFill>
        <p:spPr>
          <a:xfrm>
            <a:off x="327547" y="321733"/>
            <a:ext cx="7058306" cy="4107392"/>
          </a:xfrm>
          <a:prstGeom prst="rect">
            <a:avLst/>
          </a:prstGeom>
        </p:spPr>
      </p:pic>
      <p:sp>
        <p:nvSpPr>
          <p:cNvPr id="23" name="Rectangle 2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Content Placeholder 17">
            <a:extLst>
              <a:ext uri="{FF2B5EF4-FFF2-40B4-BE49-F238E27FC236}">
                <a16:creationId xmlns:a16="http://schemas.microsoft.com/office/drawing/2014/main" id="{E44FC0C2-4757-4F7B-B994-FAEFB090CF8D}"/>
              </a:ext>
            </a:extLst>
          </p:cNvPr>
          <p:cNvSpPr>
            <a:spLocks noGrp="1"/>
          </p:cNvSpPr>
          <p:nvPr>
            <p:ph idx="1"/>
          </p:nvPr>
        </p:nvSpPr>
        <p:spPr>
          <a:xfrm>
            <a:off x="8029319" y="917725"/>
            <a:ext cx="3424739" cy="4852362"/>
          </a:xfrm>
        </p:spPr>
        <p:txBody>
          <a:bodyPr anchor="ctr">
            <a:normAutofit/>
          </a:bodyPr>
          <a:lstStyle/>
          <a:p>
            <a:r>
              <a:rPr lang="en-US" sz="2000" dirty="0">
                <a:solidFill>
                  <a:srgbClr val="FFFFFF"/>
                </a:solidFill>
                <a:cs typeface="Calibri"/>
              </a:rPr>
              <a:t>Striations, intercalated discs, short bridged fibers</a:t>
            </a:r>
            <a:endParaRPr lang="en-US" sz="2000" dirty="0">
              <a:solidFill>
                <a:srgbClr val="FFFFFF"/>
              </a:solidFill>
            </a:endParaRPr>
          </a:p>
        </p:txBody>
      </p:sp>
    </p:spTree>
    <p:extLst>
      <p:ext uri="{BB962C8B-B14F-4D97-AF65-F5344CB8AC3E}">
        <p14:creationId xmlns:p14="http://schemas.microsoft.com/office/powerpoint/2010/main" val="12094405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B06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DA43A60-0064-4A75-B468-B122D9796BAF}"/>
              </a:ext>
            </a:extLst>
          </p:cNvPr>
          <p:cNvSpPr>
            <a:spLocks noGrp="1"/>
          </p:cNvSpPr>
          <p:nvPr>
            <p:ph type="title"/>
          </p:nvPr>
        </p:nvSpPr>
        <p:spPr>
          <a:xfrm>
            <a:off x="524256" y="4767072"/>
            <a:ext cx="6594189" cy="1625210"/>
          </a:xfrm>
        </p:spPr>
        <p:txBody>
          <a:bodyPr vert="horz" lIns="91440" tIns="45720" rIns="91440" bIns="45720" rtlCol="0">
            <a:normAutofit/>
          </a:bodyPr>
          <a:lstStyle/>
          <a:p>
            <a:pPr algn="r"/>
            <a:r>
              <a:rPr lang="en-US" dirty="0">
                <a:solidFill>
                  <a:srgbClr val="FFFFFF"/>
                </a:solidFill>
                <a:cs typeface="Calibri Light"/>
              </a:rPr>
              <a:t>Smooth muscle</a:t>
            </a:r>
            <a:endParaRPr lang="en-US" dirty="0">
              <a:solidFill>
                <a:srgbClr val="FFFFFF"/>
              </a:solidFill>
            </a:endParaRPr>
          </a:p>
        </p:txBody>
      </p:sp>
      <p:pic>
        <p:nvPicPr>
          <p:cNvPr id="16" name="Picture 4" descr="A close up of a snow covered mountain&#10;&#10;Description generated with high confidence">
            <a:extLst>
              <a:ext uri="{FF2B5EF4-FFF2-40B4-BE49-F238E27FC236}">
                <a16:creationId xmlns:a16="http://schemas.microsoft.com/office/drawing/2014/main" id="{63E571DB-A08D-4FCB-BC7F-E36DC20C62E7}"/>
              </a:ext>
            </a:extLst>
          </p:cNvPr>
          <p:cNvPicPr>
            <a:picLocks noChangeAspect="1"/>
          </p:cNvPicPr>
          <p:nvPr/>
        </p:nvPicPr>
        <p:blipFill rotWithShape="1">
          <a:blip r:embed="rId3"/>
          <a:srcRect t="13845" r="1" b="12958"/>
          <a:stretch/>
        </p:blipFill>
        <p:spPr>
          <a:xfrm>
            <a:off x="327547" y="507054"/>
            <a:ext cx="7058306" cy="3736750"/>
          </a:xfrm>
          <a:prstGeom prst="rect">
            <a:avLst/>
          </a:prstGeom>
        </p:spPr>
      </p:pic>
      <p:sp>
        <p:nvSpPr>
          <p:cNvPr id="23" name="Rectangle 2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Content Placeholder 17">
            <a:extLst>
              <a:ext uri="{FF2B5EF4-FFF2-40B4-BE49-F238E27FC236}">
                <a16:creationId xmlns:a16="http://schemas.microsoft.com/office/drawing/2014/main" id="{E44FC0C2-4757-4F7B-B994-FAEFB090CF8D}"/>
              </a:ext>
            </a:extLst>
          </p:cNvPr>
          <p:cNvSpPr>
            <a:spLocks noGrp="1"/>
          </p:cNvSpPr>
          <p:nvPr>
            <p:ph idx="1"/>
          </p:nvPr>
        </p:nvSpPr>
        <p:spPr>
          <a:xfrm>
            <a:off x="8029319" y="917725"/>
            <a:ext cx="3424739" cy="4852362"/>
          </a:xfrm>
        </p:spPr>
        <p:txBody>
          <a:bodyPr anchor="ctr">
            <a:normAutofit/>
          </a:bodyPr>
          <a:lstStyle/>
          <a:p>
            <a:r>
              <a:rPr lang="en-US" sz="2000" dirty="0">
                <a:solidFill>
                  <a:srgbClr val="FFFFFF"/>
                </a:solidFill>
                <a:cs typeface="Calibri"/>
              </a:rPr>
              <a:t>No striations</a:t>
            </a:r>
          </a:p>
        </p:txBody>
      </p:sp>
    </p:spTree>
    <p:extLst>
      <p:ext uri="{BB962C8B-B14F-4D97-AF65-F5344CB8AC3E}">
        <p14:creationId xmlns:p14="http://schemas.microsoft.com/office/powerpoint/2010/main" val="4054355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529D08-64C8-4DDC-97D7-552E690CACD9}"/>
              </a:ext>
            </a:extLst>
          </p:cNvPr>
          <p:cNvSpPr>
            <a:spLocks noGrp="1"/>
          </p:cNvSpPr>
          <p:nvPr>
            <p:ph type="title"/>
          </p:nvPr>
        </p:nvSpPr>
        <p:spPr>
          <a:xfrm>
            <a:off x="838199" y="4525347"/>
            <a:ext cx="6801321" cy="1737360"/>
          </a:xfrm>
        </p:spPr>
        <p:txBody>
          <a:bodyPr vert="horz" lIns="91440" tIns="45720" rIns="91440" bIns="45720" rtlCol="0" anchor="ctr">
            <a:normAutofit/>
          </a:bodyPr>
          <a:lstStyle/>
          <a:p>
            <a:pPr algn="r"/>
            <a:r>
              <a:rPr lang="en-US" dirty="0"/>
              <a:t>Activity 3.6 </a:t>
            </a:r>
            <a:br>
              <a:rPr lang="en-US" dirty="0">
                <a:cs typeface="Calibri Light"/>
              </a:rPr>
            </a:br>
            <a:r>
              <a:rPr lang="en-US" dirty="0"/>
              <a:t>Neural Tissue</a:t>
            </a:r>
            <a:endParaRPr lang="en-US" kern="1200" dirty="0">
              <a:latin typeface="+mj-lt"/>
              <a:cs typeface="Calibri Light"/>
            </a:endParaRPr>
          </a:p>
        </p:txBody>
      </p:sp>
      <p:sp>
        <p:nvSpPr>
          <p:cNvPr id="3" name="Text Placeholder 2">
            <a:extLst>
              <a:ext uri="{FF2B5EF4-FFF2-40B4-BE49-F238E27FC236}">
                <a16:creationId xmlns:a16="http://schemas.microsoft.com/office/drawing/2014/main" id="{AD4DE961-919C-41C1-990D-9554BFD75536}"/>
              </a:ext>
            </a:extLst>
          </p:cNvPr>
          <p:cNvSpPr>
            <a:spLocks noGrp="1"/>
          </p:cNvSpPr>
          <p:nvPr>
            <p:ph type="body" idx="1"/>
          </p:nvPr>
        </p:nvSpPr>
        <p:spPr>
          <a:xfrm>
            <a:off x="7961258" y="4525347"/>
            <a:ext cx="3258675" cy="1737360"/>
          </a:xfrm>
        </p:spPr>
        <p:txBody>
          <a:bodyPr vert="horz" lIns="91440" tIns="45720" rIns="91440" bIns="45720" rtlCol="0" anchor="ctr">
            <a:normAutofit/>
          </a:bodyPr>
          <a:lstStyle/>
          <a:p>
            <a:r>
              <a:rPr lang="en-US" dirty="0">
                <a:solidFill>
                  <a:schemeClr val="tx1"/>
                </a:solidFill>
                <a:cs typeface="Calibri"/>
              </a:rPr>
              <a:t>Neural Tissue is made up of neurons and </a:t>
            </a:r>
            <a:r>
              <a:rPr lang="en-US">
                <a:solidFill>
                  <a:schemeClr val="tx1"/>
                </a:solidFill>
                <a:cs typeface="Calibri"/>
              </a:rPr>
              <a:t>supporting cells called glia. </a:t>
            </a:r>
            <a:endParaRPr lang="en-US">
              <a:solidFill>
                <a:schemeClr val="tx1"/>
              </a:solidFill>
            </a:endParaRP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6894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close up of a snow covered field&#10;&#10;Description generated with high confidence">
            <a:extLst>
              <a:ext uri="{FF2B5EF4-FFF2-40B4-BE49-F238E27FC236}">
                <a16:creationId xmlns:a16="http://schemas.microsoft.com/office/drawing/2014/main" id="{E2CCCE29-0CED-4B34-9A09-0845975DCE70}"/>
              </a:ext>
            </a:extLst>
          </p:cNvPr>
          <p:cNvPicPr>
            <a:picLocks noGrp="1" noChangeAspect="1"/>
          </p:cNvPicPr>
          <p:nvPr>
            <p:ph idx="1"/>
          </p:nvPr>
        </p:nvPicPr>
        <p:blipFill rotWithShape="1">
          <a:blip r:embed="rId3"/>
          <a:srcRect t="14915" b="11314"/>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DA75D6-EB8F-4281-BDE2-912B4E1172DF}"/>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Neural Tissue from the spinal cord</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26948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8F0E5-52C6-4189-B57B-0C39BEB7C0FD}"/>
              </a:ext>
            </a:extLst>
          </p:cNvPr>
          <p:cNvSpPr>
            <a:spLocks noGrp="1"/>
          </p:cNvSpPr>
          <p:nvPr>
            <p:ph type="title"/>
          </p:nvPr>
        </p:nvSpPr>
        <p:spPr/>
        <p:txBody>
          <a:bodyPr/>
          <a:lstStyle/>
          <a:p>
            <a:r>
              <a:rPr lang="en-US">
                <a:cs typeface="Calibri Light"/>
              </a:rPr>
              <a:t>To explore more tissues, visit: </a:t>
            </a:r>
            <a:endParaRPr lang="en-US"/>
          </a:p>
        </p:txBody>
      </p:sp>
      <p:sp>
        <p:nvSpPr>
          <p:cNvPr id="3" name="Text Placeholder 2">
            <a:extLst>
              <a:ext uri="{FF2B5EF4-FFF2-40B4-BE49-F238E27FC236}">
                <a16:creationId xmlns:a16="http://schemas.microsoft.com/office/drawing/2014/main" id="{A36E3F8D-4625-4CF7-9655-627A0E9BFF28}"/>
              </a:ext>
            </a:extLst>
          </p:cNvPr>
          <p:cNvSpPr>
            <a:spLocks noGrp="1"/>
          </p:cNvSpPr>
          <p:nvPr>
            <p:ph type="body" idx="1"/>
          </p:nvPr>
        </p:nvSpPr>
        <p:spPr/>
        <p:txBody>
          <a:bodyPr vert="horz" lIns="91440" tIns="45720" rIns="91440" bIns="45720" rtlCol="0" anchor="t">
            <a:normAutofit/>
          </a:bodyPr>
          <a:lstStyle/>
          <a:p>
            <a:r>
              <a:rPr lang="en-US" dirty="0">
                <a:cs typeface="Calibri"/>
                <a:hlinkClick r:id="rId2"/>
              </a:rPr>
              <a:t>http://histology.medicine.umich.edu/resources</a:t>
            </a:r>
            <a:r>
              <a:rPr lang="en-US" dirty="0">
                <a:cs typeface="Calibri"/>
              </a:rPr>
              <a:t> </a:t>
            </a:r>
            <a:endParaRPr lang="en-US"/>
          </a:p>
        </p:txBody>
      </p:sp>
    </p:spTree>
    <p:extLst>
      <p:ext uri="{BB962C8B-B14F-4D97-AF65-F5344CB8AC3E}">
        <p14:creationId xmlns:p14="http://schemas.microsoft.com/office/powerpoint/2010/main" val="101687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6E2977-B467-4F8D-A964-9B25698CBE87}"/>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kern="1200" dirty="0">
                <a:solidFill>
                  <a:srgbClr val="FFFFFF"/>
                </a:solidFill>
                <a:latin typeface="+mj-lt"/>
                <a:ea typeface="+mj-ea"/>
                <a:cs typeface="+mj-cs"/>
              </a:rPr>
              <a:t>Simple </a:t>
            </a:r>
            <a:r>
              <a:rPr lang="en-US" sz="4800" dirty="0">
                <a:solidFill>
                  <a:srgbClr val="FFFFFF"/>
                </a:solidFill>
              </a:rPr>
              <a:t>Cuboidal</a:t>
            </a:r>
            <a:r>
              <a:rPr lang="en-US" sz="4800" kern="1200" dirty="0">
                <a:solidFill>
                  <a:srgbClr val="FFFFFF"/>
                </a:solidFill>
                <a:latin typeface="+mj-lt"/>
                <a:ea typeface="+mj-ea"/>
                <a:cs typeface="+mj-cs"/>
              </a:rPr>
              <a:t>: </a:t>
            </a:r>
            <a:r>
              <a:rPr lang="en-US" sz="4800" dirty="0">
                <a:solidFill>
                  <a:srgbClr val="FFFFFF"/>
                </a:solidFill>
              </a:rPr>
              <a:t>kidney</a:t>
            </a:r>
            <a:endParaRPr lang="en-US" sz="4800" kern="1200" dirty="0">
              <a:solidFill>
                <a:srgbClr val="FFFFFF"/>
              </a:solidFill>
              <a:latin typeface="+mj-lt"/>
              <a:ea typeface="+mj-ea"/>
              <a:cs typeface="+mj-cs"/>
            </a:endParaRPr>
          </a:p>
        </p:txBody>
      </p:sp>
      <p:sp>
        <p:nvSpPr>
          <p:cNvPr id="9" name="Content Placeholder 8">
            <a:extLst>
              <a:ext uri="{FF2B5EF4-FFF2-40B4-BE49-F238E27FC236}">
                <a16:creationId xmlns:a16="http://schemas.microsoft.com/office/drawing/2014/main" id="{27B813B1-8E3C-4738-A580-615BD9D529A8}"/>
              </a:ext>
            </a:extLst>
          </p:cNvPr>
          <p:cNvSpPr>
            <a:spLocks noGrp="1"/>
          </p:cNvSpPr>
          <p:nvPr>
            <p:ph idx="1"/>
          </p:nvPr>
        </p:nvSpPr>
        <p:spPr>
          <a:xfrm>
            <a:off x="674237" y="4170501"/>
            <a:ext cx="3657600" cy="1525597"/>
          </a:xfrm>
        </p:spPr>
        <p:txBody>
          <a:bodyPr vert="horz" lIns="91440" tIns="45720" rIns="91440" bIns="45720" rtlCol="0">
            <a:normAutofit/>
          </a:bodyPr>
          <a:lstStyle/>
          <a:p>
            <a:pPr marL="0" indent="0" algn="ctr">
              <a:buNone/>
            </a:pPr>
            <a:r>
              <a:rPr lang="en-US" sz="2000" kern="1200" dirty="0">
                <a:solidFill>
                  <a:srgbClr val="FFFFFF"/>
                </a:solidFill>
                <a:latin typeface="+mn-lt"/>
                <a:ea typeface="+mn-ea"/>
                <a:cs typeface="+mn-cs"/>
              </a:rPr>
              <a:t>Draw and Label: Cell, Apical Surface, Base, Basement Membrane, Lumen in the space provided</a:t>
            </a:r>
          </a:p>
        </p:txBody>
      </p:sp>
      <p:cxnSp>
        <p:nvCxnSpPr>
          <p:cNvPr id="21" name="Straight Connector 20">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7" name="Picture 4" descr="A picture containing indoor&#10;&#10;Description generated with high confidence">
            <a:extLst>
              <a:ext uri="{FF2B5EF4-FFF2-40B4-BE49-F238E27FC236}">
                <a16:creationId xmlns:a16="http://schemas.microsoft.com/office/drawing/2014/main" id="{87B28D07-380B-4B9C-A74C-DE836BED234A}"/>
              </a:ext>
            </a:extLst>
          </p:cNvPr>
          <p:cNvPicPr>
            <a:picLocks noChangeAspect="1"/>
          </p:cNvPicPr>
          <p:nvPr/>
        </p:nvPicPr>
        <p:blipFill rotWithShape="1">
          <a:blip r:embed="rId2"/>
          <a:srcRect t="13789" r="1" b="1"/>
          <a:stretch/>
        </p:blipFill>
        <p:spPr>
          <a:xfrm>
            <a:off x="5153822" y="1328395"/>
            <a:ext cx="6553545" cy="4209151"/>
          </a:xfrm>
          <a:prstGeom prst="rect">
            <a:avLst/>
          </a:prstGeom>
        </p:spPr>
      </p:pic>
    </p:spTree>
    <p:extLst>
      <p:ext uri="{BB962C8B-B14F-4D97-AF65-F5344CB8AC3E}">
        <p14:creationId xmlns:p14="http://schemas.microsoft.com/office/powerpoint/2010/main" val="2033960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529D08-64C8-4DDC-97D7-552E690CACD9}"/>
              </a:ext>
            </a:extLst>
          </p:cNvPr>
          <p:cNvSpPr>
            <a:spLocks noGrp="1"/>
          </p:cNvSpPr>
          <p:nvPr>
            <p:ph type="title"/>
          </p:nvPr>
        </p:nvSpPr>
        <p:spPr>
          <a:xfrm>
            <a:off x="838199" y="4525347"/>
            <a:ext cx="6801321" cy="1737360"/>
          </a:xfrm>
        </p:spPr>
        <p:txBody>
          <a:bodyPr vert="horz" lIns="91440" tIns="45720" rIns="91440" bIns="45720" rtlCol="0" anchor="ctr">
            <a:normAutofit fontScale="90000"/>
          </a:bodyPr>
          <a:lstStyle/>
          <a:p>
            <a:pPr algn="r"/>
            <a:r>
              <a:rPr lang="en-US" dirty="0"/>
              <a:t>Activity 3.2: </a:t>
            </a:r>
            <a:br>
              <a:rPr lang="en-US" dirty="0">
                <a:cs typeface="Calibri Light"/>
              </a:rPr>
            </a:br>
            <a:r>
              <a:rPr lang="en-US" dirty="0"/>
              <a:t>Simple</a:t>
            </a:r>
            <a:r>
              <a:rPr lang="en-US" kern="1200" dirty="0">
                <a:latin typeface="+mj-lt"/>
                <a:ea typeface="+mj-ea"/>
                <a:cs typeface="+mj-cs"/>
              </a:rPr>
              <a:t> Epithelial Tissues</a:t>
            </a:r>
          </a:p>
        </p:txBody>
      </p:sp>
      <p:sp>
        <p:nvSpPr>
          <p:cNvPr id="3" name="Text Placeholder 2">
            <a:extLst>
              <a:ext uri="{FF2B5EF4-FFF2-40B4-BE49-F238E27FC236}">
                <a16:creationId xmlns:a16="http://schemas.microsoft.com/office/drawing/2014/main" id="{AD4DE961-919C-41C1-990D-9554BFD75536}"/>
              </a:ext>
            </a:extLst>
          </p:cNvPr>
          <p:cNvSpPr>
            <a:spLocks noGrp="1"/>
          </p:cNvSpPr>
          <p:nvPr>
            <p:ph type="body" idx="1"/>
          </p:nvPr>
        </p:nvSpPr>
        <p:spPr>
          <a:xfrm>
            <a:off x="7961258" y="4525347"/>
            <a:ext cx="3258675" cy="1737360"/>
          </a:xfrm>
        </p:spPr>
        <p:txBody>
          <a:bodyPr vert="horz" lIns="91440" tIns="45720" rIns="91440" bIns="45720" rtlCol="0" anchor="ctr">
            <a:normAutofit fontScale="62500" lnSpcReduction="20000"/>
          </a:bodyPr>
          <a:lstStyle/>
          <a:p>
            <a:r>
              <a:rPr lang="en-US" dirty="0">
                <a:solidFill>
                  <a:schemeClr val="tx1"/>
                </a:solidFill>
                <a:cs typeface="Calibri"/>
              </a:rPr>
              <a:t>Simple: Single layer of squamous, cuboidal, or columnar</a:t>
            </a:r>
          </a:p>
          <a:p>
            <a:r>
              <a:rPr lang="en-US" dirty="0">
                <a:solidFill>
                  <a:schemeClr val="tx1"/>
                </a:solidFill>
                <a:cs typeface="Calibri"/>
              </a:rPr>
              <a:t>Remarkable features: </a:t>
            </a:r>
          </a:p>
          <a:p>
            <a:r>
              <a:rPr lang="en-US" dirty="0">
                <a:solidFill>
                  <a:schemeClr val="tx1"/>
                </a:solidFill>
                <a:cs typeface="Calibri"/>
              </a:rPr>
              <a:t>Cells are packed tightly; there is an apical surface, and a lumen/ space</a:t>
            </a:r>
          </a:p>
          <a:p>
            <a:r>
              <a:rPr lang="en-US" dirty="0">
                <a:solidFill>
                  <a:schemeClr val="tx1"/>
                </a:solidFill>
                <a:cs typeface="Calibri"/>
              </a:rPr>
              <a:t>Epi: "on top of" These are lining tissues</a:t>
            </a: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869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echinoderm, animal&#10;&#10;Description generated with high confidence">
            <a:extLst>
              <a:ext uri="{FF2B5EF4-FFF2-40B4-BE49-F238E27FC236}">
                <a16:creationId xmlns:a16="http://schemas.microsoft.com/office/drawing/2014/main" id="{0EEC0421-7392-4F04-8A01-FD34D52E1C0D}"/>
              </a:ext>
            </a:extLst>
          </p:cNvPr>
          <p:cNvPicPr>
            <a:picLocks noGrp="1" noChangeAspect="1"/>
          </p:cNvPicPr>
          <p:nvPr>
            <p:ph idx="1"/>
          </p:nvPr>
        </p:nvPicPr>
        <p:blipFill rotWithShape="1">
          <a:blip r:embed="rId3"/>
          <a:srcRect t="10413" b="7769"/>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Image A</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0311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close up of a person&#10;&#10;Description generated with very high confidence">
            <a:extLst>
              <a:ext uri="{FF2B5EF4-FFF2-40B4-BE49-F238E27FC236}">
                <a16:creationId xmlns:a16="http://schemas.microsoft.com/office/drawing/2014/main" id="{8B0DB6A6-5FB9-47F6-B114-952160EFDB07}"/>
              </a:ext>
            </a:extLst>
          </p:cNvPr>
          <p:cNvPicPr>
            <a:picLocks noGrp="1" noChangeAspect="1"/>
          </p:cNvPicPr>
          <p:nvPr>
            <p:ph idx="1"/>
          </p:nvPr>
        </p:nvPicPr>
        <p:blipFill rotWithShape="1">
          <a:blip r:embed="rId3"/>
          <a:srcRect t="4309" b="18636"/>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Image B</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5583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pizza, pepperoni, indoor&#10;&#10;Description generated with very high confidence">
            <a:extLst>
              <a:ext uri="{FF2B5EF4-FFF2-40B4-BE49-F238E27FC236}">
                <a16:creationId xmlns:a16="http://schemas.microsoft.com/office/drawing/2014/main" id="{894D92AD-5A37-469D-85CA-AD266D9DC96E}"/>
              </a:ext>
            </a:extLst>
          </p:cNvPr>
          <p:cNvPicPr>
            <a:picLocks noGrp="1" noChangeAspect="1"/>
          </p:cNvPicPr>
          <p:nvPr>
            <p:ph idx="1"/>
          </p:nvPr>
        </p:nvPicPr>
        <p:blipFill rotWithShape="1">
          <a:blip r:embed="rId3"/>
          <a:srcRect t="18478"/>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Image C</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3097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close up of a person&#10;&#10;Description generated with high confidence">
            <a:extLst>
              <a:ext uri="{FF2B5EF4-FFF2-40B4-BE49-F238E27FC236}">
                <a16:creationId xmlns:a16="http://schemas.microsoft.com/office/drawing/2014/main" id="{95B04D00-49CC-4FF1-A3A1-F1984ED71BD9}"/>
              </a:ext>
            </a:extLst>
          </p:cNvPr>
          <p:cNvPicPr>
            <a:picLocks noGrp="1" noChangeAspect="1"/>
          </p:cNvPicPr>
          <p:nvPr>
            <p:ph idx="1"/>
          </p:nvPr>
        </p:nvPicPr>
        <p:blipFill rotWithShape="1">
          <a:blip r:embed="rId3"/>
          <a:srcRect t="15734" b="11214"/>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0B0182-FF8B-40FB-9544-62E0D7984C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Image D</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86049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72BC9A62D41704FA06BD229B6D23C76" ma:contentTypeVersion="17" ma:contentTypeDescription="Create a new document." ma:contentTypeScope="" ma:versionID="4d8faea96b2f93dd2b7a10950f50580f">
  <xsd:schema xmlns:xsd="http://www.w3.org/2001/XMLSchema" xmlns:xs="http://www.w3.org/2001/XMLSchema" xmlns:p="http://schemas.microsoft.com/office/2006/metadata/properties" xmlns:ns2="ec76c6a6-dd2f-4d66-8959-5ddac7d569d8" xmlns:ns3="d87c1b93-3259-485c-a4c3-529769012a75" targetNamespace="http://schemas.microsoft.com/office/2006/metadata/properties" ma:root="true" ma:fieldsID="78fbeec14f51a2d019db03d8b56a34eb" ns2:_="" ns3:_="">
    <xsd:import namespace="ec76c6a6-dd2f-4d66-8959-5ddac7d569d8"/>
    <xsd:import namespace="d87c1b93-3259-485c-a4c3-529769012a7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2:MediaServiceOCR" minOccurs="0"/>
                <xsd:element ref="ns3:SharedWithUsers" minOccurs="0"/>
                <xsd:element ref="ns3:SharedWithDetails" minOccurs="0"/>
                <xsd:element ref="ns2:MediaLengthInSeconds" minOccurs="0"/>
                <xsd:element ref="ns2:MediaServiceObjectDetectorVersion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76c6a6-dd2f-4d66-8959-5ddac7d569d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7f25fc9-ee72-4470-8db3-3c4d1f57fd0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87c1b93-3259-485c-a4c3-529769012a7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ca40dd05-36db-4e04-9e63-4524357f9e05}" ma:internalName="TaxCatchAll" ma:showField="CatchAllData" ma:web="d87c1b93-3259-485c-a4c3-529769012a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c76c6a6-dd2f-4d66-8959-5ddac7d569d8">
      <Terms xmlns="http://schemas.microsoft.com/office/infopath/2007/PartnerControls"/>
    </lcf76f155ced4ddcb4097134ff3c332f>
    <TaxCatchAll xmlns="d87c1b93-3259-485c-a4c3-529769012a75" xsi:nil="true"/>
  </documentManagement>
</p:properties>
</file>

<file path=customXml/itemProps1.xml><?xml version="1.0" encoding="utf-8"?>
<ds:datastoreItem xmlns:ds="http://schemas.openxmlformats.org/officeDocument/2006/customXml" ds:itemID="{10F227EC-CA01-406D-88B7-7D4CFD82E300}"/>
</file>

<file path=customXml/itemProps2.xml><?xml version="1.0" encoding="utf-8"?>
<ds:datastoreItem xmlns:ds="http://schemas.openxmlformats.org/officeDocument/2006/customXml" ds:itemID="{361BD862-8145-4C94-BCEF-26B64D341987}">
  <ds:schemaRefs>
    <ds:schemaRef ds:uri="http://schemas.microsoft.com/sharepoint/v3/contenttype/forms"/>
  </ds:schemaRefs>
</ds:datastoreItem>
</file>

<file path=customXml/itemProps3.xml><?xml version="1.0" encoding="utf-8"?>
<ds:datastoreItem xmlns:ds="http://schemas.openxmlformats.org/officeDocument/2006/customXml" ds:itemID="{18BB4684-12E2-4A0D-8EB9-10028DE3D951}">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163</TotalTime>
  <Words>562</Words>
  <Application>Microsoft Office PowerPoint</Application>
  <PresentationFormat>Widescreen</PresentationFormat>
  <Paragraphs>144</Paragraphs>
  <Slides>37</Slides>
  <Notes>23</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Exercise 3</vt:lpstr>
      <vt:lpstr>Activity 3.1:  Identification of  Epithelial Tissues</vt:lpstr>
      <vt:lpstr>Simple Columnar: Intestine</vt:lpstr>
      <vt:lpstr>Simple Cuboidal: kidney</vt:lpstr>
      <vt:lpstr>Activity 3.2:  Simple Epithelial Tissues</vt:lpstr>
      <vt:lpstr>Image A</vt:lpstr>
      <vt:lpstr>Image B</vt:lpstr>
      <vt:lpstr>Image C</vt:lpstr>
      <vt:lpstr>Image D</vt:lpstr>
      <vt:lpstr>Image E</vt:lpstr>
      <vt:lpstr>Activity 3.2 Stratified/ Pseudostratified  Epithelial Tissues Transistional </vt:lpstr>
      <vt:lpstr>Image F</vt:lpstr>
      <vt:lpstr>Image G</vt:lpstr>
      <vt:lpstr>Image H</vt:lpstr>
      <vt:lpstr>Image I</vt:lpstr>
      <vt:lpstr>Image J</vt:lpstr>
      <vt:lpstr>Image K</vt:lpstr>
      <vt:lpstr>Image L</vt:lpstr>
      <vt:lpstr>Activity 3.3  Connective Tissues</vt:lpstr>
      <vt:lpstr>Image M</vt:lpstr>
      <vt:lpstr>Image N</vt:lpstr>
      <vt:lpstr>Image O</vt:lpstr>
      <vt:lpstr>Image P</vt:lpstr>
      <vt:lpstr>Image Q</vt:lpstr>
      <vt:lpstr>Image R</vt:lpstr>
      <vt:lpstr>Bone</vt:lpstr>
      <vt:lpstr>Cortical Bone (with your instructor, identify the parts of the Osteon)</vt:lpstr>
      <vt:lpstr>Activity 3.4  The Skin</vt:lpstr>
      <vt:lpstr>Exercise 3.5.1 Observe the histological images of the skin and identify each layer. </vt:lpstr>
      <vt:lpstr>Exercise 3.5.1 Observe the histological images of the skin and identify each layer. </vt:lpstr>
      <vt:lpstr>Activity 3.5  Muscle Tissue</vt:lpstr>
      <vt:lpstr>Skeletal Muscle</vt:lpstr>
      <vt:lpstr>Cardiac muscle</vt:lpstr>
      <vt:lpstr>Smooth muscle</vt:lpstr>
      <vt:lpstr>Activity 3.6  Neural Tissue</vt:lpstr>
      <vt:lpstr>Neural Tissue from the spinal cord</vt:lpstr>
      <vt:lpstr>To explore more tissues, visit: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Exercise 3</dc:title>
  <dc:creator>Arielle Hunt</dc:creator>
  <cp:lastModifiedBy>Arielle Hunt</cp:lastModifiedBy>
  <cp:revision>512</cp:revision>
  <dcterms:created xsi:type="dcterms:W3CDTF">2013-07-15T20:26:40Z</dcterms:created>
  <dcterms:modified xsi:type="dcterms:W3CDTF">2021-02-12T13:02:27Z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0x010100F72BC9A62D41704FA06BD229B6D23C76</vt:lpwstr>
  </property>
  <property fmtid="{D5CDD505-2E9C-101B-9397-08002B2CF9AE}" pid="3" name="AuthorIds_UIVersion_512">
    <vt:lpwstr>4</vt:lpwstr>
  </property>
  <property fmtid="{D5CDD505-2E9C-101B-9397-08002B2CF9AE}" pid="4" name="Order">
    <vt:r8>136700</vt:r8>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ies>
</file>