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73" r:id="rId6"/>
    <p:sldId id="257" r:id="rId7"/>
    <p:sldId id="259" r:id="rId8"/>
    <p:sldId id="282" r:id="rId9"/>
    <p:sldId id="260" r:id="rId10"/>
    <p:sldId id="283" r:id="rId11"/>
    <p:sldId id="262" r:id="rId12"/>
    <p:sldId id="263" r:id="rId13"/>
    <p:sldId id="284" r:id="rId14"/>
    <p:sldId id="264" r:id="rId15"/>
    <p:sldId id="265" r:id="rId16"/>
    <p:sldId id="266" r:id="rId17"/>
    <p:sldId id="267" r:id="rId18"/>
    <p:sldId id="272" r:id="rId19"/>
    <p:sldId id="269" r:id="rId20"/>
    <p:sldId id="268" r:id="rId21"/>
    <p:sldId id="270" r:id="rId22"/>
    <p:sldId id="274" r:id="rId23"/>
    <p:sldId id="275" r:id="rId24"/>
    <p:sldId id="276" r:id="rId25"/>
    <p:sldId id="277" r:id="rId26"/>
    <p:sldId id="278" r:id="rId27"/>
    <p:sldId id="271" r:id="rId28"/>
    <p:sldId id="279" r:id="rId29"/>
    <p:sldId id="285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F3EF27-AF79-4768-913A-B1CA91BB1931}">
          <p14:sldIdLst>
            <p14:sldId id="256"/>
            <p14:sldId id="273"/>
            <p14:sldId id="257"/>
            <p14:sldId id="259"/>
            <p14:sldId id="282"/>
            <p14:sldId id="260"/>
            <p14:sldId id="283"/>
            <p14:sldId id="262"/>
            <p14:sldId id="263"/>
            <p14:sldId id="284"/>
            <p14:sldId id="264"/>
            <p14:sldId id="265"/>
            <p14:sldId id="266"/>
            <p14:sldId id="267"/>
            <p14:sldId id="272"/>
            <p14:sldId id="269"/>
            <p14:sldId id="268"/>
            <p14:sldId id="270"/>
            <p14:sldId id="274"/>
            <p14:sldId id="275"/>
            <p14:sldId id="276"/>
            <p14:sldId id="277"/>
            <p14:sldId id="278"/>
            <p14:sldId id="271"/>
            <p14:sldId id="279"/>
            <p14:sldId id="285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96E3B-E254-40D7-B732-7A1DF96930C0}" v="862" dt="2024-10-09T14:31:13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Gallant" userId="25997235-6328-4fee-8f84-6a87050bf096" providerId="ADAL" clId="{693C1595-947B-493A-92DC-B76456FF069F}"/>
    <pc:docChg chg="custSel addSld delSld modSld modSection">
      <pc:chgData name="Jeff Gallant" userId="25997235-6328-4fee-8f84-6a87050bf096" providerId="ADAL" clId="{693C1595-947B-493A-92DC-B76456FF069F}" dt="2024-10-04T19:57:08.922" v="1549" actId="20577"/>
      <pc:docMkLst>
        <pc:docMk/>
      </pc:docMkLst>
      <pc:sldChg chg="modSp mod modNotesTx">
        <pc:chgData name="Jeff Gallant" userId="25997235-6328-4fee-8f84-6a87050bf096" providerId="ADAL" clId="{693C1595-947B-493A-92DC-B76456FF069F}" dt="2024-10-04T19:53:12.486" v="1356" actId="20577"/>
        <pc:sldMkLst>
          <pc:docMk/>
          <pc:sldMk cId="895556073" sldId="257"/>
        </pc:sldMkLst>
        <pc:spChg chg="mod">
          <ac:chgData name="Jeff Gallant" userId="25997235-6328-4fee-8f84-6a87050bf096" providerId="ADAL" clId="{693C1595-947B-493A-92DC-B76456FF069F}" dt="2024-10-04T19:39:00.022" v="16" actId="6549"/>
          <ac:spMkLst>
            <pc:docMk/>
            <pc:sldMk cId="895556073" sldId="257"/>
            <ac:spMk id="3" creationId="{EFFE5EF4-1B2D-CB8F-710F-128FA7DE89E0}"/>
          </ac:spMkLst>
        </pc:spChg>
      </pc:sldChg>
      <pc:sldChg chg="modNotesTx">
        <pc:chgData name="Jeff Gallant" userId="25997235-6328-4fee-8f84-6a87050bf096" providerId="ADAL" clId="{693C1595-947B-493A-92DC-B76456FF069F}" dt="2024-10-04T19:53:05.847" v="1355" actId="20577"/>
        <pc:sldMkLst>
          <pc:docMk/>
          <pc:sldMk cId="741199574" sldId="258"/>
        </pc:sldMkLst>
      </pc:sldChg>
      <pc:sldChg chg="addSp delSp modSp modNotesTx">
        <pc:chgData name="Jeff Gallant" userId="25997235-6328-4fee-8f84-6a87050bf096" providerId="ADAL" clId="{693C1595-947B-493A-92DC-B76456FF069F}" dt="2024-10-04T19:57:08.922" v="1549" actId="20577"/>
        <pc:sldMkLst>
          <pc:docMk/>
          <pc:sldMk cId="819678592" sldId="259"/>
        </pc:sldMkLst>
        <pc:picChg chg="del">
          <ac:chgData name="Jeff Gallant" userId="25997235-6328-4fee-8f84-6a87050bf096" providerId="ADAL" clId="{693C1595-947B-493A-92DC-B76456FF069F}" dt="2024-10-04T19:53:45.584" v="1357" actId="478"/>
          <ac:picMkLst>
            <pc:docMk/>
            <pc:sldMk cId="819678592" sldId="259"/>
            <ac:picMk id="3" creationId="{4D4A066F-F7E3-E17D-79CA-6E1E450E0D6B}"/>
          </ac:picMkLst>
        </pc:picChg>
        <pc:picChg chg="add mod">
          <ac:chgData name="Jeff Gallant" userId="25997235-6328-4fee-8f84-6a87050bf096" providerId="ADAL" clId="{693C1595-947B-493A-92DC-B76456FF069F}" dt="2024-10-04T19:56:28.890" v="1362" actId="14100"/>
          <ac:picMkLst>
            <pc:docMk/>
            <pc:sldMk cId="819678592" sldId="259"/>
            <ac:picMk id="2050" creationId="{2AECF5C1-7936-E264-0472-87997146456E}"/>
          </ac:picMkLst>
        </pc:picChg>
      </pc:sldChg>
      <pc:sldChg chg="modNotesTx">
        <pc:chgData name="Jeff Gallant" userId="25997235-6328-4fee-8f84-6a87050bf096" providerId="ADAL" clId="{693C1595-947B-493A-92DC-B76456FF069F}" dt="2024-10-04T19:52:38.690" v="1214" actId="20577"/>
        <pc:sldMkLst>
          <pc:docMk/>
          <pc:sldMk cId="4039084484" sldId="260"/>
        </pc:sldMkLst>
      </pc:sldChg>
      <pc:sldChg chg="modNotesTx">
        <pc:chgData name="Jeff Gallant" userId="25997235-6328-4fee-8f84-6a87050bf096" providerId="ADAL" clId="{693C1595-947B-493A-92DC-B76456FF069F}" dt="2024-10-04T19:52:15.540" v="1145" actId="20577"/>
        <pc:sldMkLst>
          <pc:docMk/>
          <pc:sldMk cId="500614632" sldId="262"/>
        </pc:sldMkLst>
      </pc:sldChg>
      <pc:sldChg chg="modNotesTx">
        <pc:chgData name="Jeff Gallant" userId="25997235-6328-4fee-8f84-6a87050bf096" providerId="ADAL" clId="{693C1595-947B-493A-92DC-B76456FF069F}" dt="2024-10-04T19:51:55.847" v="1071" actId="20577"/>
        <pc:sldMkLst>
          <pc:docMk/>
          <pc:sldMk cId="2763050311" sldId="263"/>
        </pc:sldMkLst>
      </pc:sldChg>
      <pc:sldChg chg="modNotesTx">
        <pc:chgData name="Jeff Gallant" userId="25997235-6328-4fee-8f84-6a87050bf096" providerId="ADAL" clId="{693C1595-947B-493A-92DC-B76456FF069F}" dt="2024-10-04T19:51:52.883" v="1070" actId="20577"/>
        <pc:sldMkLst>
          <pc:docMk/>
          <pc:sldMk cId="2397516752" sldId="272"/>
        </pc:sldMkLst>
      </pc:sldChg>
      <pc:sldChg chg="modSp mod">
        <pc:chgData name="Jeff Gallant" userId="25997235-6328-4fee-8f84-6a87050bf096" providerId="ADAL" clId="{693C1595-947B-493A-92DC-B76456FF069F}" dt="2024-10-04T19:38:05.393" v="3" actId="20577"/>
        <pc:sldMkLst>
          <pc:docMk/>
          <pc:sldMk cId="3736528" sldId="273"/>
        </pc:sldMkLst>
        <pc:spChg chg="mod">
          <ac:chgData name="Jeff Gallant" userId="25997235-6328-4fee-8f84-6a87050bf096" providerId="ADAL" clId="{693C1595-947B-493A-92DC-B76456FF069F}" dt="2024-10-04T19:38:05.393" v="3" actId="20577"/>
          <ac:spMkLst>
            <pc:docMk/>
            <pc:sldMk cId="3736528" sldId="273"/>
            <ac:spMk id="3" creationId="{67E4360F-FEA2-8F2A-AB20-A80C5433BD8D}"/>
          </ac:spMkLst>
        </pc:spChg>
      </pc:sldChg>
      <pc:sldChg chg="modSp mod">
        <pc:chgData name="Jeff Gallant" userId="25997235-6328-4fee-8f84-6a87050bf096" providerId="ADAL" clId="{693C1595-947B-493A-92DC-B76456FF069F}" dt="2024-10-04T19:47:29.645" v="361" actId="1076"/>
        <pc:sldMkLst>
          <pc:docMk/>
          <pc:sldMk cId="991304458" sldId="274"/>
        </pc:sldMkLst>
        <pc:spChg chg="mod">
          <ac:chgData name="Jeff Gallant" userId="25997235-6328-4fee-8f84-6a87050bf096" providerId="ADAL" clId="{693C1595-947B-493A-92DC-B76456FF069F}" dt="2024-10-04T19:47:16.626" v="359" actId="1076"/>
          <ac:spMkLst>
            <pc:docMk/>
            <pc:sldMk cId="991304458" sldId="274"/>
            <ac:spMk id="2" creationId="{32C1968F-99E8-9F69-6620-BD2019BC5223}"/>
          </ac:spMkLst>
        </pc:spChg>
        <pc:spChg chg="mod">
          <ac:chgData name="Jeff Gallant" userId="25997235-6328-4fee-8f84-6a87050bf096" providerId="ADAL" clId="{693C1595-947B-493A-92DC-B76456FF069F}" dt="2024-10-04T19:47:29.645" v="361" actId="1076"/>
          <ac:spMkLst>
            <pc:docMk/>
            <pc:sldMk cId="991304458" sldId="274"/>
            <ac:spMk id="3" creationId="{9F2B9255-A80E-5655-D13D-0F49781B245D}"/>
          </ac:spMkLst>
        </pc:spChg>
      </pc:sldChg>
      <pc:sldChg chg="addSp delSp modSp add mod setBg setClrOvrMap modNotesTx">
        <pc:chgData name="Jeff Gallant" userId="25997235-6328-4fee-8f84-6a87050bf096" providerId="ADAL" clId="{693C1595-947B-493A-92DC-B76456FF069F}" dt="2024-10-04T19:47:38.286" v="362" actId="1076"/>
        <pc:sldMkLst>
          <pc:docMk/>
          <pc:sldMk cId="1781741957" sldId="279"/>
        </pc:sldMkLst>
        <pc:spChg chg="mod">
          <ac:chgData name="Jeff Gallant" userId="25997235-6328-4fee-8f84-6a87050bf096" providerId="ADAL" clId="{693C1595-947B-493A-92DC-B76456FF069F}" dt="2024-10-04T19:41:39.950" v="164" actId="26606"/>
          <ac:spMkLst>
            <pc:docMk/>
            <pc:sldMk cId="1781741957" sldId="279"/>
            <ac:spMk id="2" creationId="{32C1968F-99E8-9F69-6620-BD2019BC5223}"/>
          </ac:spMkLst>
        </pc:spChg>
        <pc:spChg chg="mod">
          <ac:chgData name="Jeff Gallant" userId="25997235-6328-4fee-8f84-6a87050bf096" providerId="ADAL" clId="{693C1595-947B-493A-92DC-B76456FF069F}" dt="2024-10-04T19:47:38.286" v="362" actId="1076"/>
          <ac:spMkLst>
            <pc:docMk/>
            <pc:sldMk cId="1781741957" sldId="279"/>
            <ac:spMk id="3" creationId="{9F2B9255-A80E-5655-D13D-0F49781B245D}"/>
          </ac:spMkLst>
        </pc:spChg>
        <pc:spChg chg="add">
          <ac:chgData name="Jeff Gallant" userId="25997235-6328-4fee-8f84-6a87050bf096" providerId="ADAL" clId="{693C1595-947B-493A-92DC-B76456FF069F}" dt="2024-10-04T19:41:39.950" v="164" actId="26606"/>
          <ac:spMkLst>
            <pc:docMk/>
            <pc:sldMk cId="1781741957" sldId="279"/>
            <ac:spMk id="9" creationId="{C0763A76-9F1C-4FC5-82B7-DD475DA461B2}"/>
          </ac:spMkLst>
        </pc:spChg>
        <pc:spChg chg="add">
          <ac:chgData name="Jeff Gallant" userId="25997235-6328-4fee-8f84-6a87050bf096" providerId="ADAL" clId="{693C1595-947B-493A-92DC-B76456FF069F}" dt="2024-10-04T19:41:39.950" v="164" actId="26606"/>
          <ac:spMkLst>
            <pc:docMk/>
            <pc:sldMk cId="1781741957" sldId="279"/>
            <ac:spMk id="11" creationId="{E81BF4F6-F2CF-4984-9D14-D6966D92F99F}"/>
          </ac:spMkLst>
        </pc:spChg>
        <pc:picChg chg="del">
          <ac:chgData name="Jeff Gallant" userId="25997235-6328-4fee-8f84-6a87050bf096" providerId="ADAL" clId="{693C1595-947B-493A-92DC-B76456FF069F}" dt="2024-10-04T19:41:28.657" v="163" actId="478"/>
          <ac:picMkLst>
            <pc:docMk/>
            <pc:sldMk cId="1781741957" sldId="279"/>
            <ac:picMk id="5" creationId="{0884B2C4-38EB-3013-9723-47327CFE5A17}"/>
          </ac:picMkLst>
        </pc:picChg>
        <pc:picChg chg="add">
          <ac:chgData name="Jeff Gallant" userId="25997235-6328-4fee-8f84-6a87050bf096" providerId="ADAL" clId="{693C1595-947B-493A-92DC-B76456FF069F}" dt="2024-10-04T19:41:39.950" v="164" actId="26606"/>
          <ac:picMkLst>
            <pc:docMk/>
            <pc:sldMk cId="1781741957" sldId="279"/>
            <ac:picMk id="6" creationId="{382130F8-A954-9CF4-757C-66E45711476E}"/>
          </ac:picMkLst>
        </pc:picChg>
        <pc:picChg chg="del">
          <ac:chgData name="Jeff Gallant" userId="25997235-6328-4fee-8f84-6a87050bf096" providerId="ADAL" clId="{693C1595-947B-493A-92DC-B76456FF069F}" dt="2024-10-04T19:39:54.026" v="51" actId="478"/>
          <ac:picMkLst>
            <pc:docMk/>
            <pc:sldMk cId="1781741957" sldId="279"/>
            <ac:picMk id="7170" creationId="{BCBEFA93-87F6-EFAE-2B7B-B4C1B6B1DA50}"/>
          </ac:picMkLst>
        </pc:picChg>
      </pc:sldChg>
      <pc:sldChg chg="add del">
        <pc:chgData name="Jeff Gallant" userId="25997235-6328-4fee-8f84-6a87050bf096" providerId="ADAL" clId="{693C1595-947B-493A-92DC-B76456FF069F}" dt="2024-10-04T19:42:10.236" v="172" actId="47"/>
        <pc:sldMkLst>
          <pc:docMk/>
          <pc:sldMk cId="1244325702" sldId="280"/>
        </pc:sldMkLst>
      </pc:sldChg>
      <pc:sldChg chg="addSp modSp new mod setBg modNotesTx">
        <pc:chgData name="Jeff Gallant" userId="25997235-6328-4fee-8f84-6a87050bf096" providerId="ADAL" clId="{693C1595-947B-493A-92DC-B76456FF069F}" dt="2024-10-04T19:47:57.086" v="363" actId="732"/>
        <pc:sldMkLst>
          <pc:docMk/>
          <pc:sldMk cId="1845705764" sldId="280"/>
        </pc:sldMkLst>
        <pc:spChg chg="mod">
          <ac:chgData name="Jeff Gallant" userId="25997235-6328-4fee-8f84-6a87050bf096" providerId="ADAL" clId="{693C1595-947B-493A-92DC-B76456FF069F}" dt="2024-10-04T19:46:16.890" v="263" actId="26606"/>
          <ac:spMkLst>
            <pc:docMk/>
            <pc:sldMk cId="1845705764" sldId="280"/>
            <ac:spMk id="2" creationId="{321C0710-FD61-F7C4-90E3-8CEA84A83338}"/>
          </ac:spMkLst>
        </pc:spChg>
        <pc:spChg chg="mod">
          <ac:chgData name="Jeff Gallant" userId="25997235-6328-4fee-8f84-6a87050bf096" providerId="ADAL" clId="{693C1595-947B-493A-92DC-B76456FF069F}" dt="2024-10-04T19:46:16.890" v="263" actId="26606"/>
          <ac:spMkLst>
            <pc:docMk/>
            <pc:sldMk cId="1845705764" sldId="280"/>
            <ac:spMk id="3" creationId="{7DF6A179-827F-6B21-69CF-B4FF0FB26BDB}"/>
          </ac:spMkLst>
        </pc:spChg>
        <pc:spChg chg="add">
          <ac:chgData name="Jeff Gallant" userId="25997235-6328-4fee-8f84-6a87050bf096" providerId="ADAL" clId="{693C1595-947B-493A-92DC-B76456FF069F}" dt="2024-10-04T19:46:16.890" v="263" actId="26606"/>
          <ac:spMkLst>
            <pc:docMk/>
            <pc:sldMk cId="1845705764" sldId="280"/>
            <ac:spMk id="1031" creationId="{9F7D5CDA-D291-4307-BF55-1381FED29634}"/>
          </ac:spMkLst>
        </pc:spChg>
        <pc:picChg chg="add mod">
          <ac:chgData name="Jeff Gallant" userId="25997235-6328-4fee-8f84-6a87050bf096" providerId="ADAL" clId="{693C1595-947B-493A-92DC-B76456FF069F}" dt="2024-10-04T19:47:57.086" v="363" actId="732"/>
          <ac:picMkLst>
            <pc:docMk/>
            <pc:sldMk cId="1845705764" sldId="280"/>
            <ac:picMk id="1026" creationId="{169B510A-04EF-978D-DA09-0E00232E472D}"/>
          </ac:picMkLst>
        </pc:picChg>
      </pc:sldChg>
      <pc:sldChg chg="add del">
        <pc:chgData name="Jeff Gallant" userId="25997235-6328-4fee-8f84-6a87050bf096" providerId="ADAL" clId="{693C1595-947B-493A-92DC-B76456FF069F}" dt="2024-10-04T19:48:14.663" v="365" actId="47"/>
        <pc:sldMkLst>
          <pc:docMk/>
          <pc:sldMk cId="2670704176" sldId="281"/>
        </pc:sldMkLst>
      </pc:sldChg>
      <pc:sldChg chg="modSp new mod">
        <pc:chgData name="Jeff Gallant" userId="25997235-6328-4fee-8f84-6a87050bf096" providerId="ADAL" clId="{693C1595-947B-493A-92DC-B76456FF069F}" dt="2024-10-04T19:51:30.498" v="1069" actId="20577"/>
        <pc:sldMkLst>
          <pc:docMk/>
          <pc:sldMk cId="3418331398" sldId="281"/>
        </pc:sldMkLst>
        <pc:spChg chg="mod">
          <ac:chgData name="Jeff Gallant" userId="25997235-6328-4fee-8f84-6a87050bf096" providerId="ADAL" clId="{693C1595-947B-493A-92DC-B76456FF069F}" dt="2024-10-04T19:48:23.990" v="384" actId="20577"/>
          <ac:spMkLst>
            <pc:docMk/>
            <pc:sldMk cId="3418331398" sldId="281"/>
            <ac:spMk id="2" creationId="{71BDCED6-5DF0-D703-1911-2F2AF40C8F6F}"/>
          </ac:spMkLst>
        </pc:spChg>
        <pc:spChg chg="mod">
          <ac:chgData name="Jeff Gallant" userId="25997235-6328-4fee-8f84-6a87050bf096" providerId="ADAL" clId="{693C1595-947B-493A-92DC-B76456FF069F}" dt="2024-10-04T19:51:30.498" v="1069" actId="20577"/>
          <ac:spMkLst>
            <pc:docMk/>
            <pc:sldMk cId="3418331398" sldId="281"/>
            <ac:spMk id="3" creationId="{01AD016D-FB53-7437-4694-43427F115E18}"/>
          </ac:spMkLst>
        </pc:spChg>
      </pc:sldChg>
    </pc:docChg>
  </pc:docChgLst>
  <pc:docChgLst>
    <pc:chgData name="Jeff Gallant" userId="25997235-6328-4fee-8f84-6a87050bf096" providerId="ADAL" clId="{CF02EB87-1DE0-40BA-B9C1-A475F65DE7F1}"/>
    <pc:docChg chg="undo custSel addSld delSld modSld sldOrd modSection">
      <pc:chgData name="Jeff Gallant" userId="25997235-6328-4fee-8f84-6a87050bf096" providerId="ADAL" clId="{CF02EB87-1DE0-40BA-B9C1-A475F65DE7F1}" dt="2024-09-24T12:53:23.421" v="2367" actId="20577"/>
      <pc:docMkLst>
        <pc:docMk/>
      </pc:docMkLst>
      <pc:sldChg chg="modNotesTx">
        <pc:chgData name="Jeff Gallant" userId="25997235-6328-4fee-8f84-6a87050bf096" providerId="ADAL" clId="{CF02EB87-1DE0-40BA-B9C1-A475F65DE7F1}" dt="2024-09-24T12:44:07.916" v="1655" actId="20577"/>
        <pc:sldMkLst>
          <pc:docMk/>
          <pc:sldMk cId="895556073" sldId="257"/>
        </pc:sldMkLst>
      </pc:sldChg>
      <pc:sldChg chg="addSp delSp modSp mod setBg setClrOvrMap modNotesTx">
        <pc:chgData name="Jeff Gallant" userId="25997235-6328-4fee-8f84-6a87050bf096" providerId="ADAL" clId="{CF02EB87-1DE0-40BA-B9C1-A475F65DE7F1}" dt="2024-09-24T12:43:52.877" v="1594" actId="20577"/>
        <pc:sldMkLst>
          <pc:docMk/>
          <pc:sldMk cId="741199574" sldId="258"/>
        </pc:sldMkLst>
        <pc:spChg chg="mod">
          <ac:chgData name="Jeff Gallant" userId="25997235-6328-4fee-8f84-6a87050bf096" providerId="ADAL" clId="{CF02EB87-1DE0-40BA-B9C1-A475F65DE7F1}" dt="2024-09-24T11:57:06.243" v="657" actId="1076"/>
          <ac:spMkLst>
            <pc:docMk/>
            <pc:sldMk cId="741199574" sldId="258"/>
            <ac:spMk id="2" creationId="{58C01D6D-C24C-7EDC-0E7C-09B76FFD4849}"/>
          </ac:spMkLst>
        </pc:spChg>
        <pc:spChg chg="mod">
          <ac:chgData name="Jeff Gallant" userId="25997235-6328-4fee-8f84-6a87050bf096" providerId="ADAL" clId="{CF02EB87-1DE0-40BA-B9C1-A475F65DE7F1}" dt="2024-09-24T11:56:55.989" v="655" actId="14100"/>
          <ac:spMkLst>
            <pc:docMk/>
            <pc:sldMk cId="741199574" sldId="258"/>
            <ac:spMk id="3" creationId="{EFFE5EF4-1B2D-CB8F-710F-128FA7DE89E0}"/>
          </ac:spMkLst>
        </pc:spChg>
        <pc:spChg chg="add del">
          <ac:chgData name="Jeff Gallant" userId="25997235-6328-4fee-8f84-6a87050bf096" providerId="ADAL" clId="{CF02EB87-1DE0-40BA-B9C1-A475F65DE7F1}" dt="2024-09-24T11:56:09.444" v="617" actId="26606"/>
          <ac:spMkLst>
            <pc:docMk/>
            <pc:sldMk cId="741199574" sldId="258"/>
            <ac:spMk id="1031" creationId="{99F1FFA9-D672-408C-9220-ADEEC6ABDD09}"/>
          </ac:spMkLst>
        </pc:spChg>
        <pc:spChg chg="add">
          <ac:chgData name="Jeff Gallant" userId="25997235-6328-4fee-8f84-6a87050bf096" providerId="ADAL" clId="{CF02EB87-1DE0-40BA-B9C1-A475F65DE7F1}" dt="2024-09-24T11:56:09.444" v="617" actId="26606"/>
          <ac:spMkLst>
            <pc:docMk/>
            <pc:sldMk cId="741199574" sldId="258"/>
            <ac:spMk id="1036" creationId="{D009D6D5-DAC2-4A8B-A17A-E206B9012D09}"/>
          </ac:spMkLst>
        </pc:spChg>
        <pc:picChg chg="del mod ord">
          <ac:chgData name="Jeff Gallant" userId="25997235-6328-4fee-8f84-6a87050bf096" providerId="ADAL" clId="{CF02EB87-1DE0-40BA-B9C1-A475F65DE7F1}" dt="2024-09-24T11:55:56.985" v="616" actId="478"/>
          <ac:picMkLst>
            <pc:docMk/>
            <pc:sldMk cId="741199574" sldId="258"/>
            <ac:picMk id="18" creationId="{8652DF71-2B2A-7577-BEA3-E2C1CB6902AF}"/>
          </ac:picMkLst>
        </pc:picChg>
        <pc:picChg chg="add mod">
          <ac:chgData name="Jeff Gallant" userId="25997235-6328-4fee-8f84-6a87050bf096" providerId="ADAL" clId="{CF02EB87-1DE0-40BA-B9C1-A475F65DE7F1}" dt="2024-09-24T11:56:25.435" v="645" actId="18131"/>
          <ac:picMkLst>
            <pc:docMk/>
            <pc:sldMk cId="741199574" sldId="258"/>
            <ac:picMk id="1026" creationId="{3DB9600E-EA0C-6678-15B7-3542F61C786D}"/>
          </ac:picMkLst>
        </pc:picChg>
      </pc:sldChg>
      <pc:sldChg chg="modSp mod modNotesTx">
        <pc:chgData name="Jeff Gallant" userId="25997235-6328-4fee-8f84-6a87050bf096" providerId="ADAL" clId="{CF02EB87-1DE0-40BA-B9C1-A475F65DE7F1}" dt="2024-09-24T12:51:57.233" v="2273" actId="20577"/>
        <pc:sldMkLst>
          <pc:docMk/>
          <pc:sldMk cId="819678592" sldId="259"/>
        </pc:sldMkLst>
        <pc:spChg chg="mod">
          <ac:chgData name="Jeff Gallant" userId="25997235-6328-4fee-8f84-6a87050bf096" providerId="ADAL" clId="{CF02EB87-1DE0-40BA-B9C1-A475F65DE7F1}" dt="2024-09-24T11:37:18.896" v="0" actId="20577"/>
          <ac:spMkLst>
            <pc:docMk/>
            <pc:sldMk cId="819678592" sldId="259"/>
            <ac:spMk id="11" creationId="{7ADDE3F8-FA4D-E4EF-F4B9-B33072DFBA59}"/>
          </ac:spMkLst>
        </pc:spChg>
      </pc:sldChg>
      <pc:sldChg chg="addSp delSp modSp mod modNotesTx">
        <pc:chgData name="Jeff Gallant" userId="25997235-6328-4fee-8f84-6a87050bf096" providerId="ADAL" clId="{CF02EB87-1DE0-40BA-B9C1-A475F65DE7F1}" dt="2024-09-24T12:52:20.166" v="2317" actId="20577"/>
        <pc:sldMkLst>
          <pc:docMk/>
          <pc:sldMk cId="4039084484" sldId="260"/>
        </pc:sldMkLst>
        <pc:spChg chg="mod">
          <ac:chgData name="Jeff Gallant" userId="25997235-6328-4fee-8f84-6a87050bf096" providerId="ADAL" clId="{CF02EB87-1DE0-40BA-B9C1-A475F65DE7F1}" dt="2024-09-24T11:38:10.442" v="20" actId="1076"/>
          <ac:spMkLst>
            <pc:docMk/>
            <pc:sldMk cId="4039084484" sldId="260"/>
            <ac:spMk id="2" creationId="{430DE8F2-3AE4-1430-D969-66A03C56830E}"/>
          </ac:spMkLst>
        </pc:spChg>
        <pc:picChg chg="add mod">
          <ac:chgData name="Jeff Gallant" userId="25997235-6328-4fee-8f84-6a87050bf096" providerId="ADAL" clId="{CF02EB87-1DE0-40BA-B9C1-A475F65DE7F1}" dt="2024-09-24T11:59:51.451" v="669" actId="1076"/>
          <ac:picMkLst>
            <pc:docMk/>
            <pc:sldMk cId="4039084484" sldId="260"/>
            <ac:picMk id="3" creationId="{691EF391-7F58-1CD1-B39F-12C57347F379}"/>
          </ac:picMkLst>
        </pc:picChg>
        <pc:picChg chg="del">
          <ac:chgData name="Jeff Gallant" userId="25997235-6328-4fee-8f84-6a87050bf096" providerId="ADAL" clId="{CF02EB87-1DE0-40BA-B9C1-A475F65DE7F1}" dt="2024-09-24T11:58:11.726" v="658" actId="478"/>
          <ac:picMkLst>
            <pc:docMk/>
            <pc:sldMk cId="4039084484" sldId="260"/>
            <ac:picMk id="2050" creationId="{3844968C-1A18-F20F-AD48-ADD631AF5AF7}"/>
          </ac:picMkLst>
        </pc:picChg>
      </pc:sldChg>
      <pc:sldChg chg="addSp modSp mod modNotesTx">
        <pc:chgData name="Jeff Gallant" userId="25997235-6328-4fee-8f84-6a87050bf096" providerId="ADAL" clId="{CF02EB87-1DE0-40BA-B9C1-A475F65DE7F1}" dt="2024-09-24T12:43:39.609" v="1554" actId="20577"/>
        <pc:sldMkLst>
          <pc:docMk/>
          <pc:sldMk cId="500614632" sldId="262"/>
        </pc:sldMkLst>
        <pc:spChg chg="mod">
          <ac:chgData name="Jeff Gallant" userId="25997235-6328-4fee-8f84-6a87050bf096" providerId="ADAL" clId="{CF02EB87-1DE0-40BA-B9C1-A475F65DE7F1}" dt="2024-09-24T12:00:24.724" v="670" actId="14100"/>
          <ac:spMkLst>
            <pc:docMk/>
            <pc:sldMk cId="500614632" sldId="262"/>
            <ac:spMk id="3" creationId="{24EF0F9A-1F11-3CBE-884C-111FA792F160}"/>
          </ac:spMkLst>
        </pc:spChg>
        <pc:picChg chg="mod">
          <ac:chgData name="Jeff Gallant" userId="25997235-6328-4fee-8f84-6a87050bf096" providerId="ADAL" clId="{CF02EB87-1DE0-40BA-B9C1-A475F65DE7F1}" dt="2024-09-24T12:01:58.432" v="675" actId="1076"/>
          <ac:picMkLst>
            <pc:docMk/>
            <pc:sldMk cId="500614632" sldId="262"/>
            <ac:picMk id="5" creationId="{4AD796B8-C144-59C8-5C2C-3D99D3697935}"/>
          </ac:picMkLst>
        </pc:picChg>
        <pc:picChg chg="add mod">
          <ac:chgData name="Jeff Gallant" userId="25997235-6328-4fee-8f84-6a87050bf096" providerId="ADAL" clId="{CF02EB87-1DE0-40BA-B9C1-A475F65DE7F1}" dt="2024-09-24T12:01:58.432" v="675" actId="1076"/>
          <ac:picMkLst>
            <pc:docMk/>
            <pc:sldMk cId="500614632" sldId="262"/>
            <ac:picMk id="3074" creationId="{6F6F8837-C10C-C4B1-4779-3F91250D7D18}"/>
          </ac:picMkLst>
        </pc:picChg>
        <pc:picChg chg="add mod">
          <ac:chgData name="Jeff Gallant" userId="25997235-6328-4fee-8f84-6a87050bf096" providerId="ADAL" clId="{CF02EB87-1DE0-40BA-B9C1-A475F65DE7F1}" dt="2024-09-24T12:03:02.846" v="686" actId="1076"/>
          <ac:picMkLst>
            <pc:docMk/>
            <pc:sldMk cId="500614632" sldId="262"/>
            <ac:picMk id="3076" creationId="{292D688B-2CC8-62DA-69DB-B4BA17320FE8}"/>
          </ac:picMkLst>
        </pc:picChg>
      </pc:sldChg>
      <pc:sldChg chg="addSp delSp modSp mod setBg setClrOvrMap modNotesTx">
        <pc:chgData name="Jeff Gallant" userId="25997235-6328-4fee-8f84-6a87050bf096" providerId="ADAL" clId="{CF02EB87-1DE0-40BA-B9C1-A475F65DE7F1}" dt="2024-09-24T12:52:31.443" v="2320" actId="20577"/>
        <pc:sldMkLst>
          <pc:docMk/>
          <pc:sldMk cId="2763050311" sldId="263"/>
        </pc:sldMkLst>
        <pc:spChg chg="mod">
          <ac:chgData name="Jeff Gallant" userId="25997235-6328-4fee-8f84-6a87050bf096" providerId="ADAL" clId="{CF02EB87-1DE0-40BA-B9C1-A475F65DE7F1}" dt="2024-09-24T12:04:00.523" v="697" actId="26606"/>
          <ac:spMkLst>
            <pc:docMk/>
            <pc:sldMk cId="2763050311" sldId="263"/>
            <ac:spMk id="2" creationId="{B6050372-64AC-E63F-0C42-46CFB9D16567}"/>
          </ac:spMkLst>
        </pc:spChg>
        <pc:spChg chg="mod">
          <ac:chgData name="Jeff Gallant" userId="25997235-6328-4fee-8f84-6a87050bf096" providerId="ADAL" clId="{CF02EB87-1DE0-40BA-B9C1-A475F65DE7F1}" dt="2024-09-24T12:04:00.523" v="697" actId="26606"/>
          <ac:spMkLst>
            <pc:docMk/>
            <pc:sldMk cId="2763050311" sldId="263"/>
            <ac:spMk id="3" creationId="{308F40A8-98D9-AF72-03D9-E3149BB03797}"/>
          </ac:spMkLst>
        </pc:spChg>
        <pc:spChg chg="add del">
          <ac:chgData name="Jeff Gallant" userId="25997235-6328-4fee-8f84-6a87050bf096" providerId="ADAL" clId="{CF02EB87-1DE0-40BA-B9C1-A475F65DE7F1}" dt="2024-09-24T12:04:00.523" v="697" actId="26606"/>
          <ac:spMkLst>
            <pc:docMk/>
            <pc:sldMk cId="2763050311" sldId="263"/>
            <ac:spMk id="4105" creationId="{2172A0AC-3DCE-4672-BCAF-28FEF91F6020}"/>
          </ac:spMkLst>
        </pc:spChg>
        <pc:spChg chg="add del">
          <ac:chgData name="Jeff Gallant" userId="25997235-6328-4fee-8f84-6a87050bf096" providerId="ADAL" clId="{CF02EB87-1DE0-40BA-B9C1-A475F65DE7F1}" dt="2024-09-24T12:04:00.523" v="697" actId="26606"/>
          <ac:spMkLst>
            <pc:docMk/>
            <pc:sldMk cId="2763050311" sldId="263"/>
            <ac:spMk id="4107" creationId="{AE6F1C77-EDC9-4C5F-8C1C-62DD46BDA3C3}"/>
          </ac:spMkLst>
        </pc:spChg>
        <pc:picChg chg="mod">
          <ac:chgData name="Jeff Gallant" userId="25997235-6328-4fee-8f84-6a87050bf096" providerId="ADAL" clId="{CF02EB87-1DE0-40BA-B9C1-A475F65DE7F1}" dt="2024-09-24T12:04:00.523" v="697" actId="26606"/>
          <ac:picMkLst>
            <pc:docMk/>
            <pc:sldMk cId="2763050311" sldId="263"/>
            <ac:picMk id="5" creationId="{FE11CD68-9AE3-7056-E566-71973FC50A04}"/>
          </ac:picMkLst>
        </pc:picChg>
        <pc:picChg chg="add mod">
          <ac:chgData name="Jeff Gallant" userId="25997235-6328-4fee-8f84-6a87050bf096" providerId="ADAL" clId="{CF02EB87-1DE0-40BA-B9C1-A475F65DE7F1}" dt="2024-09-24T12:03:45.801" v="693" actId="1076"/>
          <ac:picMkLst>
            <pc:docMk/>
            <pc:sldMk cId="2763050311" sldId="263"/>
            <ac:picMk id="4098" creationId="{147CA48B-7396-28A0-BCC4-321433C609B6}"/>
          </ac:picMkLst>
        </pc:picChg>
        <pc:picChg chg="add mod">
          <ac:chgData name="Jeff Gallant" userId="25997235-6328-4fee-8f84-6a87050bf096" providerId="ADAL" clId="{CF02EB87-1DE0-40BA-B9C1-A475F65DE7F1}" dt="2024-09-24T12:04:00.523" v="697" actId="26606"/>
          <ac:picMkLst>
            <pc:docMk/>
            <pc:sldMk cId="2763050311" sldId="263"/>
            <ac:picMk id="4100" creationId="{9B8A8999-AC8C-DFEF-E2F3-EEC0E7B772CC}"/>
          </ac:picMkLst>
        </pc:picChg>
      </pc:sldChg>
      <pc:sldChg chg="addSp modSp mod">
        <pc:chgData name="Jeff Gallant" userId="25997235-6328-4fee-8f84-6a87050bf096" providerId="ADAL" clId="{CF02EB87-1DE0-40BA-B9C1-A475F65DE7F1}" dt="2024-09-24T11:44:21.730" v="282" actId="20577"/>
        <pc:sldMkLst>
          <pc:docMk/>
          <pc:sldMk cId="1042836392" sldId="264"/>
        </pc:sldMkLst>
        <pc:spChg chg="mod">
          <ac:chgData name="Jeff Gallant" userId="25997235-6328-4fee-8f84-6a87050bf096" providerId="ADAL" clId="{CF02EB87-1DE0-40BA-B9C1-A475F65DE7F1}" dt="2024-09-24T11:42:12.227" v="89" actId="403"/>
          <ac:spMkLst>
            <pc:docMk/>
            <pc:sldMk cId="1042836392" sldId="264"/>
            <ac:spMk id="11" creationId="{217F8FEF-4671-9841-5B68-75960DB5CAA2}"/>
          </ac:spMkLst>
        </pc:spChg>
        <pc:spChg chg="mod">
          <ac:chgData name="Jeff Gallant" userId="25997235-6328-4fee-8f84-6a87050bf096" providerId="ADAL" clId="{CF02EB87-1DE0-40BA-B9C1-A475F65DE7F1}" dt="2024-09-24T11:42:53.573" v="111" actId="1076"/>
          <ac:spMkLst>
            <pc:docMk/>
            <pc:sldMk cId="1042836392" sldId="264"/>
            <ac:spMk id="14" creationId="{451325F3-CCB2-FC9B-620F-64B767454674}"/>
          </ac:spMkLst>
        </pc:spChg>
        <pc:spChg chg="mod">
          <ac:chgData name="Jeff Gallant" userId="25997235-6328-4fee-8f84-6a87050bf096" providerId="ADAL" clId="{CF02EB87-1DE0-40BA-B9C1-A475F65DE7F1}" dt="2024-09-24T11:44:21.730" v="282" actId="20577"/>
          <ac:spMkLst>
            <pc:docMk/>
            <pc:sldMk cId="1042836392" sldId="264"/>
            <ac:spMk id="19" creationId="{9AB35A57-874B-E707-CAF3-2FB6FD2DA279}"/>
          </ac:spMkLst>
        </pc:spChg>
        <pc:picChg chg="add mod modCrop">
          <ac:chgData name="Jeff Gallant" userId="25997235-6328-4fee-8f84-6a87050bf096" providerId="ADAL" clId="{CF02EB87-1DE0-40BA-B9C1-A475F65DE7F1}" dt="2024-09-24T11:42:03.725" v="84" actId="1076"/>
          <ac:picMkLst>
            <pc:docMk/>
            <pc:sldMk cId="1042836392" sldId="264"/>
            <ac:picMk id="3" creationId="{3D181D79-06C9-52F2-128F-889E794A7E99}"/>
          </ac:picMkLst>
        </pc:picChg>
        <pc:picChg chg="mod modCrop">
          <ac:chgData name="Jeff Gallant" userId="25997235-6328-4fee-8f84-6a87050bf096" providerId="ADAL" clId="{CF02EB87-1DE0-40BA-B9C1-A475F65DE7F1}" dt="2024-09-24T11:41:27.215" v="72" actId="1076"/>
          <ac:picMkLst>
            <pc:docMk/>
            <pc:sldMk cId="1042836392" sldId="264"/>
            <ac:picMk id="7" creationId="{5E4782F5-E2B1-C1DF-2BC6-F39F7FF9FDBD}"/>
          </ac:picMkLst>
        </pc:picChg>
        <pc:picChg chg="mod modCrop">
          <ac:chgData name="Jeff Gallant" userId="25997235-6328-4fee-8f84-6a87050bf096" providerId="ADAL" clId="{CF02EB87-1DE0-40BA-B9C1-A475F65DE7F1}" dt="2024-09-24T11:43:17.897" v="116" actId="14100"/>
          <ac:picMkLst>
            <pc:docMk/>
            <pc:sldMk cId="1042836392" sldId="264"/>
            <ac:picMk id="16" creationId="{21FD29CB-9487-99B6-E82B-47F315F295AB}"/>
          </ac:picMkLst>
        </pc:picChg>
        <pc:cxnChg chg="mod">
          <ac:chgData name="Jeff Gallant" userId="25997235-6328-4fee-8f84-6a87050bf096" providerId="ADAL" clId="{CF02EB87-1DE0-40BA-B9C1-A475F65DE7F1}" dt="2024-09-24T11:42:12.227" v="89" actId="403"/>
          <ac:cxnSpMkLst>
            <pc:docMk/>
            <pc:sldMk cId="1042836392" sldId="264"/>
            <ac:cxnSpMk id="9" creationId="{4D41D835-AC8A-3F5D-FBC0-A1D297EDE999}"/>
          </ac:cxnSpMkLst>
        </pc:cxnChg>
        <pc:cxnChg chg="mod">
          <ac:chgData name="Jeff Gallant" userId="25997235-6328-4fee-8f84-6a87050bf096" providerId="ADAL" clId="{CF02EB87-1DE0-40BA-B9C1-A475F65DE7F1}" dt="2024-09-24T11:42:41.581" v="97" actId="14100"/>
          <ac:cxnSpMkLst>
            <pc:docMk/>
            <pc:sldMk cId="1042836392" sldId="264"/>
            <ac:cxnSpMk id="12" creationId="{34A096CC-B743-A40E-2A4F-ACC6CF1BC202}"/>
          </ac:cxnSpMkLst>
        </pc:cxnChg>
        <pc:cxnChg chg="mod">
          <ac:chgData name="Jeff Gallant" userId="25997235-6328-4fee-8f84-6a87050bf096" providerId="ADAL" clId="{CF02EB87-1DE0-40BA-B9C1-A475F65DE7F1}" dt="2024-09-24T11:43:19.967" v="117" actId="1076"/>
          <ac:cxnSpMkLst>
            <pc:docMk/>
            <pc:sldMk cId="1042836392" sldId="264"/>
            <ac:cxnSpMk id="17" creationId="{078DC2E6-8C89-676C-AFB6-D76296F465E8}"/>
          </ac:cxnSpMkLst>
        </pc:cxnChg>
      </pc:sldChg>
      <pc:sldChg chg="addSp modSp mod setBg">
        <pc:chgData name="Jeff Gallant" userId="25997235-6328-4fee-8f84-6a87050bf096" providerId="ADAL" clId="{CF02EB87-1DE0-40BA-B9C1-A475F65DE7F1}" dt="2024-09-24T11:45:39.883" v="317" actId="1076"/>
        <pc:sldMkLst>
          <pc:docMk/>
          <pc:sldMk cId="561822372" sldId="265"/>
        </pc:sldMkLst>
        <pc:spChg chg="mod">
          <ac:chgData name="Jeff Gallant" userId="25997235-6328-4fee-8f84-6a87050bf096" providerId="ADAL" clId="{CF02EB87-1DE0-40BA-B9C1-A475F65DE7F1}" dt="2024-09-24T11:45:08.689" v="302" actId="26606"/>
          <ac:spMkLst>
            <pc:docMk/>
            <pc:sldMk cId="561822372" sldId="265"/>
            <ac:spMk id="2" creationId="{84183428-C6AF-B3B2-AA6A-70F59436E90E}"/>
          </ac:spMkLst>
        </pc:spChg>
        <pc:spChg chg="mod">
          <ac:chgData name="Jeff Gallant" userId="25997235-6328-4fee-8f84-6a87050bf096" providerId="ADAL" clId="{CF02EB87-1DE0-40BA-B9C1-A475F65DE7F1}" dt="2024-09-24T11:45:39.883" v="317" actId="1076"/>
          <ac:spMkLst>
            <pc:docMk/>
            <pc:sldMk cId="561822372" sldId="265"/>
            <ac:spMk id="5" creationId="{092B88E6-67C6-6C76-C678-D77E57ECFBE5}"/>
          </ac:spMkLst>
        </pc:spChg>
        <pc:spChg chg="add">
          <ac:chgData name="Jeff Gallant" userId="25997235-6328-4fee-8f84-6a87050bf096" providerId="ADAL" clId="{CF02EB87-1DE0-40BA-B9C1-A475F65DE7F1}" dt="2024-09-24T11:45:08.689" v="302" actId="26606"/>
          <ac:spMkLst>
            <pc:docMk/>
            <pc:sldMk cId="561822372" sldId="265"/>
            <ac:spMk id="10" creationId="{F0A604E4-7307-451C-93BE-F1F7E1BF3BF8}"/>
          </ac:spMkLst>
        </pc:spChg>
        <pc:spChg chg="add">
          <ac:chgData name="Jeff Gallant" userId="25997235-6328-4fee-8f84-6a87050bf096" providerId="ADAL" clId="{CF02EB87-1DE0-40BA-B9C1-A475F65DE7F1}" dt="2024-09-24T11:45:08.689" v="302" actId="26606"/>
          <ac:spMkLst>
            <pc:docMk/>
            <pc:sldMk cId="561822372" sldId="265"/>
            <ac:spMk id="18" creationId="{F7F3A0AA-35E5-4085-942B-737839030604}"/>
          </ac:spMkLst>
        </pc:spChg>
        <pc:spChg chg="add">
          <ac:chgData name="Jeff Gallant" userId="25997235-6328-4fee-8f84-6a87050bf096" providerId="ADAL" clId="{CF02EB87-1DE0-40BA-B9C1-A475F65DE7F1}" dt="2024-09-24T11:45:08.689" v="302" actId="26606"/>
          <ac:spMkLst>
            <pc:docMk/>
            <pc:sldMk cId="561822372" sldId="265"/>
            <ac:spMk id="20" creationId="{402F5C38-C747-4173-ABBF-656E39E82130}"/>
          </ac:spMkLst>
        </pc:spChg>
        <pc:spChg chg="add">
          <ac:chgData name="Jeff Gallant" userId="25997235-6328-4fee-8f84-6a87050bf096" providerId="ADAL" clId="{CF02EB87-1DE0-40BA-B9C1-A475F65DE7F1}" dt="2024-09-24T11:45:08.689" v="302" actId="26606"/>
          <ac:spMkLst>
            <pc:docMk/>
            <pc:sldMk cId="561822372" sldId="265"/>
            <ac:spMk id="21" creationId="{E37EECFC-A684-4391-AE85-4CDAF5565F61}"/>
          </ac:spMkLst>
        </pc:spChg>
        <pc:picChg chg="mod ord">
          <ac:chgData name="Jeff Gallant" userId="25997235-6328-4fee-8f84-6a87050bf096" providerId="ADAL" clId="{CF02EB87-1DE0-40BA-B9C1-A475F65DE7F1}" dt="2024-09-24T11:45:08.689" v="302" actId="26606"/>
          <ac:picMkLst>
            <pc:docMk/>
            <pc:sldMk cId="561822372" sldId="265"/>
            <ac:picMk id="4" creationId="{1FC56BC9-3D2B-F1F0-24DD-DD474EFF0F0B}"/>
          </ac:picMkLst>
        </pc:picChg>
      </pc:sldChg>
      <pc:sldChg chg="modSp mod">
        <pc:chgData name="Jeff Gallant" userId="25997235-6328-4fee-8f84-6a87050bf096" providerId="ADAL" clId="{CF02EB87-1DE0-40BA-B9C1-A475F65DE7F1}" dt="2024-09-24T11:47:00.535" v="363" actId="14100"/>
        <pc:sldMkLst>
          <pc:docMk/>
          <pc:sldMk cId="329804336" sldId="266"/>
        </pc:sldMkLst>
        <pc:spChg chg="mod">
          <ac:chgData name="Jeff Gallant" userId="25997235-6328-4fee-8f84-6a87050bf096" providerId="ADAL" clId="{CF02EB87-1DE0-40BA-B9C1-A475F65DE7F1}" dt="2024-09-24T11:46:52.718" v="361" actId="20577"/>
          <ac:spMkLst>
            <pc:docMk/>
            <pc:sldMk cId="329804336" sldId="266"/>
            <ac:spMk id="11" creationId="{F1A6B934-797D-7A07-07B5-160AF1EB2D99}"/>
          </ac:spMkLst>
        </pc:spChg>
        <pc:spChg chg="mod">
          <ac:chgData name="Jeff Gallant" userId="25997235-6328-4fee-8f84-6a87050bf096" providerId="ADAL" clId="{CF02EB87-1DE0-40BA-B9C1-A475F65DE7F1}" dt="2024-09-24T11:46:16.642" v="322" actId="1076"/>
          <ac:spMkLst>
            <pc:docMk/>
            <pc:sldMk cId="329804336" sldId="266"/>
            <ac:spMk id="14" creationId="{C78198DB-D353-6A20-063A-37EB910378FB}"/>
          </ac:spMkLst>
        </pc:spChg>
        <pc:spChg chg="mod">
          <ac:chgData name="Jeff Gallant" userId="25997235-6328-4fee-8f84-6a87050bf096" providerId="ADAL" clId="{CF02EB87-1DE0-40BA-B9C1-A475F65DE7F1}" dt="2024-09-24T11:46:14.180" v="321" actId="1076"/>
          <ac:spMkLst>
            <pc:docMk/>
            <pc:sldMk cId="329804336" sldId="266"/>
            <ac:spMk id="18" creationId="{7B516BBE-53BA-41E8-10C3-F47F23950EC4}"/>
          </ac:spMkLst>
        </pc:spChg>
        <pc:picChg chg="mod">
          <ac:chgData name="Jeff Gallant" userId="25997235-6328-4fee-8f84-6a87050bf096" providerId="ADAL" clId="{CF02EB87-1DE0-40BA-B9C1-A475F65DE7F1}" dt="2024-09-24T11:46:09.336" v="320" actId="1076"/>
          <ac:picMkLst>
            <pc:docMk/>
            <pc:sldMk cId="329804336" sldId="266"/>
            <ac:picMk id="8" creationId="{0052EEDB-181E-8B72-2D29-B46E70EDD372}"/>
          </ac:picMkLst>
        </pc:picChg>
        <pc:cxnChg chg="mod">
          <ac:chgData name="Jeff Gallant" userId="25997235-6328-4fee-8f84-6a87050bf096" providerId="ADAL" clId="{CF02EB87-1DE0-40BA-B9C1-A475F65DE7F1}" dt="2024-09-24T11:46:36.294" v="328" actId="14100"/>
          <ac:cxnSpMkLst>
            <pc:docMk/>
            <pc:sldMk cId="329804336" sldId="266"/>
            <ac:cxnSpMk id="9" creationId="{043C9CA3-0FA0-3F6C-49D7-8F038E14A818}"/>
          </ac:cxnSpMkLst>
        </pc:cxnChg>
        <pc:cxnChg chg="mod">
          <ac:chgData name="Jeff Gallant" userId="25997235-6328-4fee-8f84-6a87050bf096" providerId="ADAL" clId="{CF02EB87-1DE0-40BA-B9C1-A475F65DE7F1}" dt="2024-09-24T11:46:26.673" v="325" actId="1076"/>
          <ac:cxnSpMkLst>
            <pc:docMk/>
            <pc:sldMk cId="329804336" sldId="266"/>
            <ac:cxnSpMk id="12" creationId="{4CFEE2AD-3F0B-68C1-B95F-620B252DBDAA}"/>
          </ac:cxnSpMkLst>
        </pc:cxnChg>
        <pc:cxnChg chg="mod">
          <ac:chgData name="Jeff Gallant" userId="25997235-6328-4fee-8f84-6a87050bf096" providerId="ADAL" clId="{CF02EB87-1DE0-40BA-B9C1-A475F65DE7F1}" dt="2024-09-24T11:47:00.535" v="363" actId="14100"/>
          <ac:cxnSpMkLst>
            <pc:docMk/>
            <pc:sldMk cId="329804336" sldId="266"/>
            <ac:cxnSpMk id="16" creationId="{5D538F5E-5083-7B7C-5CF1-829BE96716DE}"/>
          </ac:cxnSpMkLst>
        </pc:cxnChg>
      </pc:sldChg>
      <pc:sldChg chg="addSp modSp mod">
        <pc:chgData name="Jeff Gallant" userId="25997235-6328-4fee-8f84-6a87050bf096" providerId="ADAL" clId="{CF02EB87-1DE0-40BA-B9C1-A475F65DE7F1}" dt="2024-09-24T11:49:33.591" v="437"/>
        <pc:sldMkLst>
          <pc:docMk/>
          <pc:sldMk cId="645117230" sldId="267"/>
        </pc:sldMkLst>
        <pc:spChg chg="mod">
          <ac:chgData name="Jeff Gallant" userId="25997235-6328-4fee-8f84-6a87050bf096" providerId="ADAL" clId="{CF02EB87-1DE0-40BA-B9C1-A475F65DE7F1}" dt="2024-09-24T11:49:00.278" v="432" actId="20577"/>
          <ac:spMkLst>
            <pc:docMk/>
            <pc:sldMk cId="645117230" sldId="267"/>
            <ac:spMk id="2" creationId="{C2D71501-AD50-5CC3-628B-281259EBB5A5}"/>
          </ac:spMkLst>
        </pc:spChg>
        <pc:spChg chg="mod">
          <ac:chgData name="Jeff Gallant" userId="25997235-6328-4fee-8f84-6a87050bf096" providerId="ADAL" clId="{CF02EB87-1DE0-40BA-B9C1-A475F65DE7F1}" dt="2024-09-24T11:47:50.399" v="370" actId="1076"/>
          <ac:spMkLst>
            <pc:docMk/>
            <pc:sldMk cId="645117230" sldId="267"/>
            <ac:spMk id="8" creationId="{E7D1530C-085F-28FD-FA70-65E9C0DD43C3}"/>
          </ac:spMkLst>
        </pc:spChg>
        <pc:spChg chg="mod">
          <ac:chgData name="Jeff Gallant" userId="25997235-6328-4fee-8f84-6a87050bf096" providerId="ADAL" clId="{CF02EB87-1DE0-40BA-B9C1-A475F65DE7F1}" dt="2024-09-24T11:48:26.250" v="398" actId="1076"/>
          <ac:spMkLst>
            <pc:docMk/>
            <pc:sldMk cId="645117230" sldId="267"/>
            <ac:spMk id="14" creationId="{19B782E8-1DE0-0E1C-E134-ABC97A0485BF}"/>
          </ac:spMkLst>
        </pc:spChg>
        <pc:picChg chg="mod modCrop">
          <ac:chgData name="Jeff Gallant" userId="25997235-6328-4fee-8f84-6a87050bf096" providerId="ADAL" clId="{CF02EB87-1DE0-40BA-B9C1-A475F65DE7F1}" dt="2024-09-24T11:49:03.175" v="433" actId="1076"/>
          <ac:picMkLst>
            <pc:docMk/>
            <pc:sldMk cId="645117230" sldId="267"/>
            <ac:picMk id="5" creationId="{DD8373FA-FFC4-57DE-785B-6D90ADD80297}"/>
          </ac:picMkLst>
        </pc:picChg>
        <pc:picChg chg="add mod">
          <ac:chgData name="Jeff Gallant" userId="25997235-6328-4fee-8f84-6a87050bf096" providerId="ADAL" clId="{CF02EB87-1DE0-40BA-B9C1-A475F65DE7F1}" dt="2024-09-24T11:49:33.591" v="437"/>
          <ac:picMkLst>
            <pc:docMk/>
            <pc:sldMk cId="645117230" sldId="267"/>
            <ac:picMk id="15" creationId="{79FA58C7-8DCC-9071-9091-9C387BD09EC1}"/>
          </ac:picMkLst>
        </pc:picChg>
        <pc:cxnChg chg="mod">
          <ac:chgData name="Jeff Gallant" userId="25997235-6328-4fee-8f84-6a87050bf096" providerId="ADAL" clId="{CF02EB87-1DE0-40BA-B9C1-A475F65DE7F1}" dt="2024-09-24T11:49:06.146" v="434" actId="1076"/>
          <ac:cxnSpMkLst>
            <pc:docMk/>
            <pc:sldMk cId="645117230" sldId="267"/>
            <ac:cxnSpMk id="7" creationId="{C8D07AA6-98B0-1861-1693-32A0F5E7BAFF}"/>
          </ac:cxnSpMkLst>
        </pc:cxnChg>
        <pc:cxnChg chg="mod">
          <ac:chgData name="Jeff Gallant" userId="25997235-6328-4fee-8f84-6a87050bf096" providerId="ADAL" clId="{CF02EB87-1DE0-40BA-B9C1-A475F65DE7F1}" dt="2024-09-24T11:49:12.110" v="436" actId="14100"/>
          <ac:cxnSpMkLst>
            <pc:docMk/>
            <pc:sldMk cId="645117230" sldId="267"/>
            <ac:cxnSpMk id="12" creationId="{C3682F4E-00D5-DEB1-3635-815443CA4919}"/>
          </ac:cxnSpMkLst>
        </pc:cxnChg>
      </pc:sldChg>
      <pc:sldChg chg="addSp delSp modSp mod setBg setClrOvrMap modNotesTx">
        <pc:chgData name="Jeff Gallant" userId="25997235-6328-4fee-8f84-6a87050bf096" providerId="ADAL" clId="{CF02EB87-1DE0-40BA-B9C1-A475F65DE7F1}" dt="2024-09-24T12:52:59.188" v="2356" actId="20577"/>
        <pc:sldMkLst>
          <pc:docMk/>
          <pc:sldMk cId="3958698768" sldId="269"/>
        </pc:sldMkLst>
        <pc:spChg chg="mod">
          <ac:chgData name="Jeff Gallant" userId="25997235-6328-4fee-8f84-6a87050bf096" providerId="ADAL" clId="{CF02EB87-1DE0-40BA-B9C1-A475F65DE7F1}" dt="2024-09-24T12:06:56.045" v="774" actId="1076"/>
          <ac:spMkLst>
            <pc:docMk/>
            <pc:sldMk cId="3958698768" sldId="269"/>
            <ac:spMk id="2" creationId="{B6050372-64AC-E63F-0C42-46CFB9D16567}"/>
          </ac:spMkLst>
        </pc:spChg>
        <pc:spChg chg="mod">
          <ac:chgData name="Jeff Gallant" userId="25997235-6328-4fee-8f84-6a87050bf096" providerId="ADAL" clId="{CF02EB87-1DE0-40BA-B9C1-A475F65DE7F1}" dt="2024-09-24T12:07:03.615" v="778" actId="403"/>
          <ac:spMkLst>
            <pc:docMk/>
            <pc:sldMk cId="3958698768" sldId="269"/>
            <ac:spMk id="3" creationId="{308F40A8-98D9-AF72-03D9-E3149BB03797}"/>
          </ac:spMkLst>
        </pc:spChg>
        <pc:spChg chg="add del">
          <ac:chgData name="Jeff Gallant" userId="25997235-6328-4fee-8f84-6a87050bf096" providerId="ADAL" clId="{CF02EB87-1DE0-40BA-B9C1-A475F65DE7F1}" dt="2024-09-24T12:06:38.319" v="766" actId="26606"/>
          <ac:spMkLst>
            <pc:docMk/>
            <pc:sldMk cId="3958698768" sldId="269"/>
            <ac:spMk id="10" creationId="{F13C74B1-5B17-4795-BED0-7140497B445A}"/>
          </ac:spMkLst>
        </pc:spChg>
        <pc:spChg chg="add del">
          <ac:chgData name="Jeff Gallant" userId="25997235-6328-4fee-8f84-6a87050bf096" providerId="ADAL" clId="{CF02EB87-1DE0-40BA-B9C1-A475F65DE7F1}" dt="2024-09-24T12:06:38.319" v="766" actId="26606"/>
          <ac:spMkLst>
            <pc:docMk/>
            <pc:sldMk cId="3958698768" sldId="269"/>
            <ac:spMk id="12" creationId="{D4974D33-8DC5-464E-8C6D-BE58F0669C17}"/>
          </ac:spMkLst>
        </pc:spChg>
        <pc:spChg chg="add">
          <ac:chgData name="Jeff Gallant" userId="25997235-6328-4fee-8f84-6a87050bf096" providerId="ADAL" clId="{CF02EB87-1DE0-40BA-B9C1-A475F65DE7F1}" dt="2024-09-24T12:06:38.319" v="766" actId="26606"/>
          <ac:spMkLst>
            <pc:docMk/>
            <pc:sldMk cId="3958698768" sldId="269"/>
            <ac:spMk id="6151" creationId="{D009D6D5-DAC2-4A8B-A17A-E206B9012D09}"/>
          </ac:spMkLst>
        </pc:spChg>
        <pc:picChg chg="del mod ord">
          <ac:chgData name="Jeff Gallant" userId="25997235-6328-4fee-8f84-6a87050bf096" providerId="ADAL" clId="{CF02EB87-1DE0-40BA-B9C1-A475F65DE7F1}" dt="2024-09-24T12:06:18.356" v="764" actId="478"/>
          <ac:picMkLst>
            <pc:docMk/>
            <pc:sldMk cId="3958698768" sldId="269"/>
            <ac:picMk id="5" creationId="{5CE3A4FA-5D07-05A8-FC3F-3A6C23ABDA6F}"/>
          </ac:picMkLst>
        </pc:picChg>
        <pc:picChg chg="add mod">
          <ac:chgData name="Jeff Gallant" userId="25997235-6328-4fee-8f84-6a87050bf096" providerId="ADAL" clId="{CF02EB87-1DE0-40BA-B9C1-A475F65DE7F1}" dt="2024-09-24T12:06:38.319" v="766" actId="26606"/>
          <ac:picMkLst>
            <pc:docMk/>
            <pc:sldMk cId="3958698768" sldId="269"/>
            <ac:picMk id="6146" creationId="{EF94971D-BD61-CF9B-871B-7AB67F71BFE6}"/>
          </ac:picMkLst>
        </pc:picChg>
      </pc:sldChg>
      <pc:sldChg chg="addSp delSp modSp mod setBg setClrOvrMap modNotesTx">
        <pc:chgData name="Jeff Gallant" userId="25997235-6328-4fee-8f84-6a87050bf096" providerId="ADAL" clId="{CF02EB87-1DE0-40BA-B9C1-A475F65DE7F1}" dt="2024-09-24T12:46:11.381" v="1990" actId="403"/>
        <pc:sldMkLst>
          <pc:docMk/>
          <pc:sldMk cId="1122314449" sldId="270"/>
        </pc:sldMkLst>
        <pc:spChg chg="mod">
          <ac:chgData name="Jeff Gallant" userId="25997235-6328-4fee-8f84-6a87050bf096" providerId="ADAL" clId="{CF02EB87-1DE0-40BA-B9C1-A475F65DE7F1}" dt="2024-09-24T12:45:55.102" v="1986" actId="26606"/>
          <ac:spMkLst>
            <pc:docMk/>
            <pc:sldMk cId="1122314449" sldId="270"/>
            <ac:spMk id="2" creationId="{32C1968F-99E8-9F69-6620-BD2019BC5223}"/>
          </ac:spMkLst>
        </pc:spChg>
        <pc:spChg chg="mod ord">
          <ac:chgData name="Jeff Gallant" userId="25997235-6328-4fee-8f84-6a87050bf096" providerId="ADAL" clId="{CF02EB87-1DE0-40BA-B9C1-A475F65DE7F1}" dt="2024-09-24T12:46:11.381" v="1990" actId="403"/>
          <ac:spMkLst>
            <pc:docMk/>
            <pc:sldMk cId="1122314449" sldId="270"/>
            <ac:spMk id="3" creationId="{9F2B9255-A80E-5655-D13D-0F49781B245D}"/>
          </ac:spMkLst>
        </pc:spChg>
        <pc:picChg chg="del mod">
          <ac:chgData name="Jeff Gallant" userId="25997235-6328-4fee-8f84-6a87050bf096" providerId="ADAL" clId="{CF02EB87-1DE0-40BA-B9C1-A475F65DE7F1}" dt="2024-09-24T12:40:43.805" v="1211" actId="478"/>
          <ac:picMkLst>
            <pc:docMk/>
            <pc:sldMk cId="1122314449" sldId="270"/>
            <ac:picMk id="5" creationId="{1476DA10-FE69-92E2-A05F-743A6A869A3E}"/>
          </ac:picMkLst>
        </pc:picChg>
        <pc:picChg chg="add mod">
          <ac:chgData name="Jeff Gallant" userId="25997235-6328-4fee-8f84-6a87050bf096" providerId="ADAL" clId="{CF02EB87-1DE0-40BA-B9C1-A475F65DE7F1}" dt="2024-09-24T12:36:36.191" v="1189" actId="1076"/>
          <ac:picMkLst>
            <pc:docMk/>
            <pc:sldMk cId="1122314449" sldId="270"/>
            <ac:picMk id="9218" creationId="{FE3C3D56-738C-B5DE-5226-A861BA6DA975}"/>
          </ac:picMkLst>
        </pc:picChg>
        <pc:picChg chg="add mod">
          <ac:chgData name="Jeff Gallant" userId="25997235-6328-4fee-8f84-6a87050bf096" providerId="ADAL" clId="{CF02EB87-1DE0-40BA-B9C1-A475F65DE7F1}" dt="2024-09-24T12:37:09.786" v="1199"/>
          <ac:picMkLst>
            <pc:docMk/>
            <pc:sldMk cId="1122314449" sldId="270"/>
            <ac:picMk id="9220" creationId="{B98E3772-2FEC-2EC0-893E-3D04CD53EE64}"/>
          </ac:picMkLst>
        </pc:picChg>
        <pc:picChg chg="add del mod">
          <ac:chgData name="Jeff Gallant" userId="25997235-6328-4fee-8f84-6a87050bf096" providerId="ADAL" clId="{CF02EB87-1DE0-40BA-B9C1-A475F65DE7F1}" dt="2024-09-24T12:37:57.843" v="1208" actId="478"/>
          <ac:picMkLst>
            <pc:docMk/>
            <pc:sldMk cId="1122314449" sldId="270"/>
            <ac:picMk id="9222" creationId="{6C1CCAC0-8700-9B87-1F7C-91B58BF56ECE}"/>
          </ac:picMkLst>
        </pc:picChg>
        <pc:picChg chg="add del mod">
          <ac:chgData name="Jeff Gallant" userId="25997235-6328-4fee-8f84-6a87050bf096" providerId="ADAL" clId="{CF02EB87-1DE0-40BA-B9C1-A475F65DE7F1}" dt="2024-09-24T12:41:14.369" v="1217" actId="478"/>
          <ac:picMkLst>
            <pc:docMk/>
            <pc:sldMk cId="1122314449" sldId="270"/>
            <ac:picMk id="9224" creationId="{97325630-4DF3-F332-0C99-75AF467535B4}"/>
          </ac:picMkLst>
        </pc:picChg>
        <pc:picChg chg="add mod">
          <ac:chgData name="Jeff Gallant" userId="25997235-6328-4fee-8f84-6a87050bf096" providerId="ADAL" clId="{CF02EB87-1DE0-40BA-B9C1-A475F65DE7F1}" dt="2024-09-24T12:45:55.102" v="1986" actId="26606"/>
          <ac:picMkLst>
            <pc:docMk/>
            <pc:sldMk cId="1122314449" sldId="270"/>
            <ac:picMk id="9226" creationId="{094A5FD4-D972-0523-9F92-EBA8C583B581}"/>
          </ac:picMkLst>
        </pc:picChg>
      </pc:sldChg>
      <pc:sldChg chg="addSp modSp mod modNotesTx">
        <pc:chgData name="Jeff Gallant" userId="25997235-6328-4fee-8f84-6a87050bf096" providerId="ADAL" clId="{CF02EB87-1DE0-40BA-B9C1-A475F65DE7F1}" dt="2024-09-24T12:45:30.598" v="1985" actId="20577"/>
        <pc:sldMkLst>
          <pc:docMk/>
          <pc:sldMk cId="1761237993" sldId="271"/>
        </pc:sldMkLst>
        <pc:spChg chg="mod">
          <ac:chgData name="Jeff Gallant" userId="25997235-6328-4fee-8f84-6a87050bf096" providerId="ADAL" clId="{CF02EB87-1DE0-40BA-B9C1-A475F65DE7F1}" dt="2024-09-24T12:28:21.831" v="1130" actId="14100"/>
          <ac:spMkLst>
            <pc:docMk/>
            <pc:sldMk cId="1761237993" sldId="271"/>
            <ac:spMk id="3" creationId="{9F2B9255-A80E-5655-D13D-0F49781B245D}"/>
          </ac:spMkLst>
        </pc:spChg>
        <pc:picChg chg="mod">
          <ac:chgData name="Jeff Gallant" userId="25997235-6328-4fee-8f84-6a87050bf096" providerId="ADAL" clId="{CF02EB87-1DE0-40BA-B9C1-A475F65DE7F1}" dt="2024-09-24T12:28:25.721" v="1131" actId="34135"/>
          <ac:picMkLst>
            <pc:docMk/>
            <pc:sldMk cId="1761237993" sldId="271"/>
            <ac:picMk id="5" creationId="{0884B2C4-38EB-3013-9723-47327CFE5A17}"/>
          </ac:picMkLst>
        </pc:picChg>
        <pc:picChg chg="add mod">
          <ac:chgData name="Jeff Gallant" userId="25997235-6328-4fee-8f84-6a87050bf096" providerId="ADAL" clId="{CF02EB87-1DE0-40BA-B9C1-A475F65DE7F1}" dt="2024-09-24T12:28:47.332" v="1135" actId="1076"/>
          <ac:picMkLst>
            <pc:docMk/>
            <pc:sldMk cId="1761237993" sldId="271"/>
            <ac:picMk id="7170" creationId="{BCBEFA93-87F6-EFAE-2B7B-B4C1B6B1DA50}"/>
          </ac:picMkLst>
        </pc:picChg>
      </pc:sldChg>
      <pc:sldChg chg="addSp modSp mod ord modNotesTx">
        <pc:chgData name="Jeff Gallant" userId="25997235-6328-4fee-8f84-6a87050bf096" providerId="ADAL" clId="{CF02EB87-1DE0-40BA-B9C1-A475F65DE7F1}" dt="2024-09-24T12:52:46.321" v="2321"/>
        <pc:sldMkLst>
          <pc:docMk/>
          <pc:sldMk cId="2397516752" sldId="272"/>
        </pc:sldMkLst>
        <pc:spChg chg="mod">
          <ac:chgData name="Jeff Gallant" userId="25997235-6328-4fee-8f84-6a87050bf096" providerId="ADAL" clId="{CF02EB87-1DE0-40BA-B9C1-A475F65DE7F1}" dt="2024-09-24T11:49:59.007" v="492" actId="20577"/>
          <ac:spMkLst>
            <pc:docMk/>
            <pc:sldMk cId="2397516752" sldId="272"/>
            <ac:spMk id="2" creationId="{4970A259-F55C-B343-BF85-8928D97A86EC}"/>
          </ac:spMkLst>
        </pc:spChg>
        <pc:spChg chg="mod">
          <ac:chgData name="Jeff Gallant" userId="25997235-6328-4fee-8f84-6a87050bf096" providerId="ADAL" clId="{CF02EB87-1DE0-40BA-B9C1-A475F65DE7F1}" dt="2024-09-24T12:05:05.171" v="715" actId="1076"/>
          <ac:spMkLst>
            <pc:docMk/>
            <pc:sldMk cId="2397516752" sldId="272"/>
            <ac:spMk id="3" creationId="{8C222EBE-CE8D-C02C-2B41-A90E43ABD635}"/>
          </ac:spMkLst>
        </pc:spChg>
        <pc:picChg chg="mod">
          <ac:chgData name="Jeff Gallant" userId="25997235-6328-4fee-8f84-6a87050bf096" providerId="ADAL" clId="{CF02EB87-1DE0-40BA-B9C1-A475F65DE7F1}" dt="2024-09-24T12:05:37.430" v="718" actId="14100"/>
          <ac:picMkLst>
            <pc:docMk/>
            <pc:sldMk cId="2397516752" sldId="272"/>
            <ac:picMk id="5" creationId="{B501C8DA-E919-C371-08A6-0F333620C09B}"/>
          </ac:picMkLst>
        </pc:picChg>
        <pc:picChg chg="add mod">
          <ac:chgData name="Jeff Gallant" userId="25997235-6328-4fee-8f84-6a87050bf096" providerId="ADAL" clId="{CF02EB87-1DE0-40BA-B9C1-A475F65DE7F1}" dt="2024-09-24T12:05:37.430" v="718" actId="14100"/>
          <ac:picMkLst>
            <pc:docMk/>
            <pc:sldMk cId="2397516752" sldId="272"/>
            <ac:picMk id="5122" creationId="{52EE2944-1505-1C56-A553-371E9C5EBA33}"/>
          </ac:picMkLst>
        </pc:picChg>
        <pc:picChg chg="add mod">
          <ac:chgData name="Jeff Gallant" userId="25997235-6328-4fee-8f84-6a87050bf096" providerId="ADAL" clId="{CF02EB87-1DE0-40BA-B9C1-A475F65DE7F1}" dt="2024-09-24T12:52:46.321" v="2321"/>
          <ac:picMkLst>
            <pc:docMk/>
            <pc:sldMk cId="2397516752" sldId="272"/>
            <ac:picMk id="5124" creationId="{2840D61C-0CF4-947F-81EE-6361FCD09A2B}"/>
          </ac:picMkLst>
        </pc:picChg>
      </pc:sldChg>
      <pc:sldChg chg="addSp delSp modSp mod setClrOvrMap modNotesTx">
        <pc:chgData name="Jeff Gallant" userId="25997235-6328-4fee-8f84-6a87050bf096" providerId="ADAL" clId="{CF02EB87-1DE0-40BA-B9C1-A475F65DE7F1}" dt="2024-09-24T12:51:29.813" v="2228" actId="20577"/>
        <pc:sldMkLst>
          <pc:docMk/>
          <pc:sldMk cId="3736528" sldId="273"/>
        </pc:sldMkLst>
        <pc:spChg chg="mod">
          <ac:chgData name="Jeff Gallant" userId="25997235-6328-4fee-8f84-6a87050bf096" providerId="ADAL" clId="{CF02EB87-1DE0-40BA-B9C1-A475F65DE7F1}" dt="2024-09-24T12:50:52.470" v="2060" actId="1076"/>
          <ac:spMkLst>
            <pc:docMk/>
            <pc:sldMk cId="3736528" sldId="273"/>
            <ac:spMk id="2" creationId="{B5B9571D-8DCF-6B42-E17E-31BC04489D4B}"/>
          </ac:spMkLst>
        </pc:spChg>
        <pc:spChg chg="mod ord">
          <ac:chgData name="Jeff Gallant" userId="25997235-6328-4fee-8f84-6a87050bf096" providerId="ADAL" clId="{CF02EB87-1DE0-40BA-B9C1-A475F65DE7F1}" dt="2024-09-24T12:50:57.301" v="2064" actId="27636"/>
          <ac:spMkLst>
            <pc:docMk/>
            <pc:sldMk cId="3736528" sldId="273"/>
            <ac:spMk id="3" creationId="{67E4360F-FEA2-8F2A-AB20-A80C5433BD8D}"/>
          </ac:spMkLst>
        </pc:spChg>
        <pc:spChg chg="del">
          <ac:chgData name="Jeff Gallant" userId="25997235-6328-4fee-8f84-6a87050bf096" providerId="ADAL" clId="{CF02EB87-1DE0-40BA-B9C1-A475F65DE7F1}" dt="2024-09-24T12:50:44.913" v="2058" actId="26606"/>
          <ac:spMkLst>
            <pc:docMk/>
            <pc:sldMk cId="3736528" sldId="273"/>
            <ac:spMk id="23" creationId="{9228552E-C8B1-4A80-8448-0787CE0FC704}"/>
          </ac:spMkLst>
        </pc:spChg>
        <pc:picChg chg="del">
          <ac:chgData name="Jeff Gallant" userId="25997235-6328-4fee-8f84-6a87050bf096" providerId="ADAL" clId="{CF02EB87-1DE0-40BA-B9C1-A475F65DE7F1}" dt="2024-09-24T12:50:09.420" v="2056" actId="478"/>
          <ac:picMkLst>
            <pc:docMk/>
            <pc:sldMk cId="3736528" sldId="273"/>
            <ac:picMk id="18" creationId="{533B24ED-BC8F-C4C1-D8BE-FD5A6026E29F}"/>
          </ac:picMkLst>
        </pc:picChg>
        <pc:picChg chg="add mod">
          <ac:chgData name="Jeff Gallant" userId="25997235-6328-4fee-8f84-6a87050bf096" providerId="ADAL" clId="{CF02EB87-1DE0-40BA-B9C1-A475F65DE7F1}" dt="2024-09-24T12:50:44.913" v="2058" actId="26606"/>
          <ac:picMkLst>
            <pc:docMk/>
            <pc:sldMk cId="3736528" sldId="273"/>
            <ac:picMk id="10242" creationId="{E9AB73C0-9966-182D-CE10-8BA1D9F62210}"/>
          </ac:picMkLst>
        </pc:picChg>
      </pc:sldChg>
      <pc:sldChg chg="addSp delSp modSp mod setBg setClrOvrMap modNotesTx">
        <pc:chgData name="Jeff Gallant" userId="25997235-6328-4fee-8f84-6a87050bf096" providerId="ADAL" clId="{CF02EB87-1DE0-40BA-B9C1-A475F65DE7F1}" dt="2024-09-24T12:53:23.421" v="2367" actId="20577"/>
        <pc:sldMkLst>
          <pc:docMk/>
          <pc:sldMk cId="991304458" sldId="274"/>
        </pc:sldMkLst>
        <pc:spChg chg="mod">
          <ac:chgData name="Jeff Gallant" userId="25997235-6328-4fee-8f84-6a87050bf096" providerId="ADAL" clId="{CF02EB87-1DE0-40BA-B9C1-A475F65DE7F1}" dt="2024-09-24T12:48:56.918" v="2001" actId="26606"/>
          <ac:spMkLst>
            <pc:docMk/>
            <pc:sldMk cId="991304458" sldId="274"/>
            <ac:spMk id="2" creationId="{32C1968F-99E8-9F69-6620-BD2019BC5223}"/>
          </ac:spMkLst>
        </pc:spChg>
        <pc:spChg chg="mod ord">
          <ac:chgData name="Jeff Gallant" userId="25997235-6328-4fee-8f84-6a87050bf096" providerId="ADAL" clId="{CF02EB87-1DE0-40BA-B9C1-A475F65DE7F1}" dt="2024-09-24T12:49:08.567" v="2005" actId="403"/>
          <ac:spMkLst>
            <pc:docMk/>
            <pc:sldMk cId="991304458" sldId="274"/>
            <ac:spMk id="3" creationId="{9F2B9255-A80E-5655-D13D-0F49781B245D}"/>
          </ac:spMkLst>
        </pc:spChg>
        <pc:spChg chg="add">
          <ac:chgData name="Jeff Gallant" userId="25997235-6328-4fee-8f84-6a87050bf096" providerId="ADAL" clId="{CF02EB87-1DE0-40BA-B9C1-A475F65DE7F1}" dt="2024-09-24T12:47:12.866" v="1996"/>
          <ac:spMkLst>
            <pc:docMk/>
            <pc:sldMk cId="991304458" sldId="274"/>
            <ac:spMk id="4" creationId="{056F471A-3756-8C1C-BAF3-C379A7B5E150}"/>
          </ac:spMkLst>
        </pc:spChg>
        <pc:spChg chg="add">
          <ac:chgData name="Jeff Gallant" userId="25997235-6328-4fee-8f84-6a87050bf096" providerId="ADAL" clId="{CF02EB87-1DE0-40BA-B9C1-A475F65DE7F1}" dt="2024-09-24T12:47:19.627" v="1997"/>
          <ac:spMkLst>
            <pc:docMk/>
            <pc:sldMk cId="991304458" sldId="274"/>
            <ac:spMk id="6" creationId="{D739CFFA-F68C-CFD1-65BB-6C76E137F247}"/>
          </ac:spMkLst>
        </pc:spChg>
        <pc:spChg chg="add del">
          <ac:chgData name="Jeff Gallant" userId="25997235-6328-4fee-8f84-6a87050bf096" providerId="ADAL" clId="{CF02EB87-1DE0-40BA-B9C1-A475F65DE7F1}" dt="2024-09-24T12:48:56.918" v="2001" actId="26606"/>
          <ac:spMkLst>
            <pc:docMk/>
            <pc:sldMk cId="991304458" sldId="274"/>
            <ac:spMk id="8201" creationId="{C0763A76-9F1C-4FC5-82B7-DD475DA461B2}"/>
          </ac:spMkLst>
        </pc:spChg>
        <pc:spChg chg="add del">
          <ac:chgData name="Jeff Gallant" userId="25997235-6328-4fee-8f84-6a87050bf096" providerId="ADAL" clId="{CF02EB87-1DE0-40BA-B9C1-A475F65DE7F1}" dt="2024-09-24T12:48:56.918" v="2001" actId="26606"/>
          <ac:spMkLst>
            <pc:docMk/>
            <pc:sldMk cId="991304458" sldId="274"/>
            <ac:spMk id="8203" creationId="{E81BF4F6-F2CF-4984-9D14-D6966D92F99F}"/>
          </ac:spMkLst>
        </pc:spChg>
        <pc:picChg chg="del mod">
          <ac:chgData name="Jeff Gallant" userId="25997235-6328-4fee-8f84-6a87050bf096" providerId="ADAL" clId="{CF02EB87-1DE0-40BA-B9C1-A475F65DE7F1}" dt="2024-09-24T12:30:41.797" v="1163" actId="478"/>
          <ac:picMkLst>
            <pc:docMk/>
            <pc:sldMk cId="991304458" sldId="274"/>
            <ac:picMk id="5" creationId="{F5063102-30FA-2912-BDFD-F912E9A76157}"/>
          </ac:picMkLst>
        </pc:picChg>
        <pc:picChg chg="add mod modCrop">
          <ac:chgData name="Jeff Gallant" userId="25997235-6328-4fee-8f84-6a87050bf096" providerId="ADAL" clId="{CF02EB87-1DE0-40BA-B9C1-A475F65DE7F1}" dt="2024-09-24T12:49:44.820" v="2054" actId="18131"/>
          <ac:picMkLst>
            <pc:docMk/>
            <pc:sldMk cId="991304458" sldId="274"/>
            <ac:picMk id="8" creationId="{ED8EA918-5145-DF00-A1B4-B47227CC52FD}"/>
          </ac:picMkLst>
        </pc:picChg>
        <pc:picChg chg="add del">
          <ac:chgData name="Jeff Gallant" userId="25997235-6328-4fee-8f84-6a87050bf096" providerId="ADAL" clId="{CF02EB87-1DE0-40BA-B9C1-A475F65DE7F1}" dt="2024-09-24T12:30:41.797" v="1163" actId="478"/>
          <ac:picMkLst>
            <pc:docMk/>
            <pc:sldMk cId="991304458" sldId="274"/>
            <ac:picMk id="8194" creationId="{39D42C2A-5E70-AADA-C9ED-24E0FD6406F0}"/>
          </ac:picMkLst>
        </pc:picChg>
        <pc:picChg chg="add del mod">
          <ac:chgData name="Jeff Gallant" userId="25997235-6328-4fee-8f84-6a87050bf096" providerId="ADAL" clId="{CF02EB87-1DE0-40BA-B9C1-A475F65DE7F1}" dt="2024-09-24T12:46:21.328" v="1991" actId="478"/>
          <ac:picMkLst>
            <pc:docMk/>
            <pc:sldMk cId="991304458" sldId="274"/>
            <ac:picMk id="8196" creationId="{EA1F952F-DDA2-EF4D-FC37-9F5F234C1AD9}"/>
          </ac:picMkLst>
        </pc:picChg>
        <pc:picChg chg="add del mod">
          <ac:chgData name="Jeff Gallant" userId="25997235-6328-4fee-8f84-6a87050bf096" providerId="ADAL" clId="{CF02EB87-1DE0-40BA-B9C1-A475F65DE7F1}" dt="2024-09-24T12:46:50.345" v="1995" actId="478"/>
          <ac:picMkLst>
            <pc:docMk/>
            <pc:sldMk cId="991304458" sldId="274"/>
            <ac:picMk id="8198" creationId="{2D61D428-D739-AAB9-7E6F-B4738333E004}"/>
          </ac:picMkLst>
        </pc:picChg>
      </pc:sldChg>
      <pc:sldChg chg="addSp delSp modSp mod">
        <pc:chgData name="Jeff Gallant" userId="25997235-6328-4fee-8f84-6a87050bf096" providerId="ADAL" clId="{CF02EB87-1DE0-40BA-B9C1-A475F65DE7F1}" dt="2024-09-24T12:22:00.240" v="984" actId="14100"/>
        <pc:sldMkLst>
          <pc:docMk/>
          <pc:sldMk cId="4203025283" sldId="275"/>
        </pc:sldMkLst>
        <pc:spChg chg="add del mod">
          <ac:chgData name="Jeff Gallant" userId="25997235-6328-4fee-8f84-6a87050bf096" providerId="ADAL" clId="{CF02EB87-1DE0-40BA-B9C1-A475F65DE7F1}" dt="2024-09-24T12:15:42.530" v="847" actId="13822"/>
          <ac:spMkLst>
            <pc:docMk/>
            <pc:sldMk cId="4203025283" sldId="275"/>
            <ac:spMk id="2" creationId="{1EFA6F0C-C779-0A6A-19A5-5EAED9360A6D}"/>
          </ac:spMkLst>
        </pc:spChg>
        <pc:spChg chg="add del mod">
          <ac:chgData name="Jeff Gallant" userId="25997235-6328-4fee-8f84-6a87050bf096" providerId="ADAL" clId="{CF02EB87-1DE0-40BA-B9C1-A475F65DE7F1}" dt="2024-09-24T12:14:57.597" v="840" actId="478"/>
          <ac:spMkLst>
            <pc:docMk/>
            <pc:sldMk cId="4203025283" sldId="275"/>
            <ac:spMk id="3" creationId="{EC9A81B3-EF64-6ED4-63A3-CA15DBD933C9}"/>
          </ac:spMkLst>
        </pc:spChg>
        <pc:spChg chg="add mod">
          <ac:chgData name="Jeff Gallant" userId="25997235-6328-4fee-8f84-6a87050bf096" providerId="ADAL" clId="{CF02EB87-1DE0-40BA-B9C1-A475F65DE7F1}" dt="2024-09-24T12:16:25.400" v="863" actId="20577"/>
          <ac:spMkLst>
            <pc:docMk/>
            <pc:sldMk cId="4203025283" sldId="275"/>
            <ac:spMk id="8" creationId="{C76915AD-1DEB-E621-81A6-28CA608F4819}"/>
          </ac:spMkLst>
        </pc:spChg>
        <pc:spChg chg="add mod">
          <ac:chgData name="Jeff Gallant" userId="25997235-6328-4fee-8f84-6a87050bf096" providerId="ADAL" clId="{CF02EB87-1DE0-40BA-B9C1-A475F65DE7F1}" dt="2024-09-24T12:17:27.505" v="891" actId="1076"/>
          <ac:spMkLst>
            <pc:docMk/>
            <pc:sldMk cId="4203025283" sldId="275"/>
            <ac:spMk id="10" creationId="{86D7E5A8-60FF-2B47-7F5F-B0710B8A3516}"/>
          </ac:spMkLst>
        </pc:spChg>
        <pc:spChg chg="add mod">
          <ac:chgData name="Jeff Gallant" userId="25997235-6328-4fee-8f84-6a87050bf096" providerId="ADAL" clId="{CF02EB87-1DE0-40BA-B9C1-A475F65DE7F1}" dt="2024-09-24T12:18:25.907" v="907" actId="20577"/>
          <ac:spMkLst>
            <pc:docMk/>
            <pc:sldMk cId="4203025283" sldId="275"/>
            <ac:spMk id="15" creationId="{F8467F2F-4ADF-C096-E828-00158FA4FD59}"/>
          </ac:spMkLst>
        </pc:spChg>
        <pc:spChg chg="add mod">
          <ac:chgData name="Jeff Gallant" userId="25997235-6328-4fee-8f84-6a87050bf096" providerId="ADAL" clId="{CF02EB87-1DE0-40BA-B9C1-A475F65DE7F1}" dt="2024-09-24T12:18:54.748" v="923" actId="1076"/>
          <ac:spMkLst>
            <pc:docMk/>
            <pc:sldMk cId="4203025283" sldId="275"/>
            <ac:spMk id="17" creationId="{8E4A506E-DF4A-67B5-6D5E-2B735FC9C953}"/>
          </ac:spMkLst>
        </pc:spChg>
        <pc:spChg chg="add mod">
          <ac:chgData name="Jeff Gallant" userId="25997235-6328-4fee-8f84-6a87050bf096" providerId="ADAL" clId="{CF02EB87-1DE0-40BA-B9C1-A475F65DE7F1}" dt="2024-09-24T12:21:35.899" v="977" actId="1076"/>
          <ac:spMkLst>
            <pc:docMk/>
            <pc:sldMk cId="4203025283" sldId="275"/>
            <ac:spMk id="21" creationId="{02FAA646-31A9-EFB6-3B18-B614F60DDB87}"/>
          </ac:spMkLst>
        </pc:spChg>
        <pc:picChg chg="mod">
          <ac:chgData name="Jeff Gallant" userId="25997235-6328-4fee-8f84-6a87050bf096" providerId="ADAL" clId="{CF02EB87-1DE0-40BA-B9C1-A475F65DE7F1}" dt="2024-09-24T12:13:43.172" v="813" actId="34135"/>
          <ac:picMkLst>
            <pc:docMk/>
            <pc:sldMk cId="4203025283" sldId="275"/>
            <ac:picMk id="5" creationId="{F40F1EE3-5D99-DA1C-D0B9-E457689D83F2}"/>
          </ac:picMkLst>
        </pc:picChg>
        <pc:cxnChg chg="add mod">
          <ac:chgData name="Jeff Gallant" userId="25997235-6328-4fee-8f84-6a87050bf096" providerId="ADAL" clId="{CF02EB87-1DE0-40BA-B9C1-A475F65DE7F1}" dt="2024-09-24T12:16:01.907" v="848" actId="208"/>
          <ac:cxnSpMkLst>
            <pc:docMk/>
            <pc:sldMk cId="4203025283" sldId="275"/>
            <ac:cxnSpMk id="6" creationId="{EDA0503A-E898-91B8-3B6A-C1F6C2D09E02}"/>
          </ac:cxnSpMkLst>
        </pc:cxnChg>
        <pc:cxnChg chg="add mod">
          <ac:chgData name="Jeff Gallant" userId="25997235-6328-4fee-8f84-6a87050bf096" providerId="ADAL" clId="{CF02EB87-1DE0-40BA-B9C1-A475F65DE7F1}" dt="2024-09-24T12:16:25.400" v="863" actId="20577"/>
          <ac:cxnSpMkLst>
            <pc:docMk/>
            <pc:sldMk cId="4203025283" sldId="275"/>
            <ac:cxnSpMk id="9" creationId="{45CB76B4-8C2C-7C71-7F13-4FE0C6F70237}"/>
          </ac:cxnSpMkLst>
        </pc:cxnChg>
        <pc:cxnChg chg="add mod">
          <ac:chgData name="Jeff Gallant" userId="25997235-6328-4fee-8f84-6a87050bf096" providerId="ADAL" clId="{CF02EB87-1DE0-40BA-B9C1-A475F65DE7F1}" dt="2024-09-24T12:17:30.806" v="892" actId="14100"/>
          <ac:cxnSpMkLst>
            <pc:docMk/>
            <pc:sldMk cId="4203025283" sldId="275"/>
            <ac:cxnSpMk id="11" creationId="{0CE18735-E6F4-EAC8-D0F1-631E669816A9}"/>
          </ac:cxnSpMkLst>
        </pc:cxnChg>
        <pc:cxnChg chg="add mod">
          <ac:chgData name="Jeff Gallant" userId="25997235-6328-4fee-8f84-6a87050bf096" providerId="ADAL" clId="{CF02EB87-1DE0-40BA-B9C1-A475F65DE7F1}" dt="2024-09-24T12:18:21.223" v="895" actId="1076"/>
          <ac:cxnSpMkLst>
            <pc:docMk/>
            <pc:sldMk cId="4203025283" sldId="275"/>
            <ac:cxnSpMk id="16" creationId="{A0DB66D4-614B-29F9-7324-8D7FE70CFF10}"/>
          </ac:cxnSpMkLst>
        </pc:cxnChg>
        <pc:cxnChg chg="add mod">
          <ac:chgData name="Jeff Gallant" userId="25997235-6328-4fee-8f84-6a87050bf096" providerId="ADAL" clId="{CF02EB87-1DE0-40BA-B9C1-A475F65DE7F1}" dt="2024-09-24T12:18:59.401" v="925" actId="14100"/>
          <ac:cxnSpMkLst>
            <pc:docMk/>
            <pc:sldMk cId="4203025283" sldId="275"/>
            <ac:cxnSpMk id="18" creationId="{90618073-4597-AFEF-63C6-1E1B7841091A}"/>
          </ac:cxnSpMkLst>
        </pc:cxnChg>
        <pc:cxnChg chg="add mod">
          <ac:chgData name="Jeff Gallant" userId="25997235-6328-4fee-8f84-6a87050bf096" providerId="ADAL" clId="{CF02EB87-1DE0-40BA-B9C1-A475F65DE7F1}" dt="2024-09-24T12:21:45.150" v="979" actId="1076"/>
          <ac:cxnSpMkLst>
            <pc:docMk/>
            <pc:sldMk cId="4203025283" sldId="275"/>
            <ac:cxnSpMk id="23" creationId="{3968609E-CEC3-991F-8249-B01DD44DF8CF}"/>
          </ac:cxnSpMkLst>
        </pc:cxnChg>
        <pc:cxnChg chg="add mod">
          <ac:chgData name="Jeff Gallant" userId="25997235-6328-4fee-8f84-6a87050bf096" providerId="ADAL" clId="{CF02EB87-1DE0-40BA-B9C1-A475F65DE7F1}" dt="2024-09-24T12:22:00.240" v="984" actId="14100"/>
          <ac:cxnSpMkLst>
            <pc:docMk/>
            <pc:sldMk cId="4203025283" sldId="275"/>
            <ac:cxnSpMk id="24" creationId="{DAE36616-E523-AC89-67F4-6E7E34FD5370}"/>
          </ac:cxnSpMkLst>
        </pc:cxnChg>
      </pc:sldChg>
      <pc:sldChg chg="addSp modSp mod">
        <pc:chgData name="Jeff Gallant" userId="25997235-6328-4fee-8f84-6a87050bf096" providerId="ADAL" clId="{CF02EB87-1DE0-40BA-B9C1-A475F65DE7F1}" dt="2024-09-24T12:25:20.589" v="1070" actId="6549"/>
        <pc:sldMkLst>
          <pc:docMk/>
          <pc:sldMk cId="1201153246" sldId="276"/>
        </pc:sldMkLst>
        <pc:spChg chg="add mod">
          <ac:chgData name="Jeff Gallant" userId="25997235-6328-4fee-8f84-6a87050bf096" providerId="ADAL" clId="{CF02EB87-1DE0-40BA-B9C1-A475F65DE7F1}" dt="2024-09-24T12:19:39.305" v="931" actId="1076"/>
          <ac:spMkLst>
            <pc:docMk/>
            <pc:sldMk cId="1201153246" sldId="276"/>
            <ac:spMk id="2" creationId="{A39885B1-A88C-CEE1-A642-A3C1CB351E87}"/>
          </ac:spMkLst>
        </pc:spChg>
        <pc:spChg chg="add mod">
          <ac:chgData name="Jeff Gallant" userId="25997235-6328-4fee-8f84-6a87050bf096" providerId="ADAL" clId="{CF02EB87-1DE0-40BA-B9C1-A475F65DE7F1}" dt="2024-09-24T12:20:25.315" v="944" actId="20577"/>
          <ac:spMkLst>
            <pc:docMk/>
            <pc:sldMk cId="1201153246" sldId="276"/>
            <ac:spMk id="9" creationId="{6603EA37-AE6B-74CF-03C6-7A2BECD733E9}"/>
          </ac:spMkLst>
        </pc:spChg>
        <pc:spChg chg="add mod">
          <ac:chgData name="Jeff Gallant" userId="25997235-6328-4fee-8f84-6a87050bf096" providerId="ADAL" clId="{CF02EB87-1DE0-40BA-B9C1-A475F65DE7F1}" dt="2024-09-24T12:23:42.374" v="1008" actId="14100"/>
          <ac:spMkLst>
            <pc:docMk/>
            <pc:sldMk cId="1201153246" sldId="276"/>
            <ac:spMk id="11" creationId="{4BDB8CED-DC9D-C683-4EFC-4DAA2799AC15}"/>
          </ac:spMkLst>
        </pc:spChg>
        <pc:spChg chg="add mod">
          <ac:chgData name="Jeff Gallant" userId="25997235-6328-4fee-8f84-6a87050bf096" providerId="ADAL" clId="{CF02EB87-1DE0-40BA-B9C1-A475F65DE7F1}" dt="2024-09-24T12:23:45.063" v="1009" actId="1076"/>
          <ac:spMkLst>
            <pc:docMk/>
            <pc:sldMk cId="1201153246" sldId="276"/>
            <ac:spMk id="12" creationId="{A9783075-D3E8-498D-7041-ED092ADEA253}"/>
          </ac:spMkLst>
        </pc:spChg>
        <pc:spChg chg="add mod">
          <ac:chgData name="Jeff Gallant" userId="25997235-6328-4fee-8f84-6a87050bf096" providerId="ADAL" clId="{CF02EB87-1DE0-40BA-B9C1-A475F65DE7F1}" dt="2024-09-24T12:25:20.589" v="1070" actId="6549"/>
          <ac:spMkLst>
            <pc:docMk/>
            <pc:sldMk cId="1201153246" sldId="276"/>
            <ac:spMk id="13" creationId="{3FD8F636-8F75-CBA3-E646-391A61FC5ADF}"/>
          </ac:spMkLst>
        </pc:spChg>
        <pc:picChg chg="mod">
          <ac:chgData name="Jeff Gallant" userId="25997235-6328-4fee-8f84-6a87050bf096" providerId="ADAL" clId="{CF02EB87-1DE0-40BA-B9C1-A475F65DE7F1}" dt="2024-09-24T12:19:50.187" v="934" actId="34135"/>
          <ac:picMkLst>
            <pc:docMk/>
            <pc:sldMk cId="1201153246" sldId="276"/>
            <ac:picMk id="3" creationId="{631930B5-16AC-72F4-0EE7-695F46874B25}"/>
          </ac:picMkLst>
        </pc:picChg>
        <pc:cxnChg chg="add mod">
          <ac:chgData name="Jeff Gallant" userId="25997235-6328-4fee-8f84-6a87050bf096" providerId="ADAL" clId="{CF02EB87-1DE0-40BA-B9C1-A475F65DE7F1}" dt="2024-09-24T12:19:44.914" v="933" actId="14100"/>
          <ac:cxnSpMkLst>
            <pc:docMk/>
            <pc:sldMk cId="1201153246" sldId="276"/>
            <ac:cxnSpMk id="4" creationId="{0B9772FA-F7BA-AEE8-4741-88E56AF0A910}"/>
          </ac:cxnSpMkLst>
        </pc:cxnChg>
        <pc:cxnChg chg="add mod">
          <ac:chgData name="Jeff Gallant" userId="25997235-6328-4fee-8f84-6a87050bf096" providerId="ADAL" clId="{CF02EB87-1DE0-40BA-B9C1-A475F65DE7F1}" dt="2024-09-24T12:20:22.251" v="936" actId="1076"/>
          <ac:cxnSpMkLst>
            <pc:docMk/>
            <pc:sldMk cId="1201153246" sldId="276"/>
            <ac:cxnSpMk id="10" creationId="{BC6390C2-1FED-D211-D74B-7961E0CBF85B}"/>
          </ac:cxnSpMkLst>
        </pc:cxnChg>
        <pc:cxnChg chg="add mod">
          <ac:chgData name="Jeff Gallant" userId="25997235-6328-4fee-8f84-6a87050bf096" providerId="ADAL" clId="{CF02EB87-1DE0-40BA-B9C1-A475F65DE7F1}" dt="2024-09-24T12:25:18.239" v="1069" actId="1076"/>
          <ac:cxnSpMkLst>
            <pc:docMk/>
            <pc:sldMk cId="1201153246" sldId="276"/>
            <ac:cxnSpMk id="14" creationId="{E58A92B3-D553-80C5-41DA-A7369629A873}"/>
          </ac:cxnSpMkLst>
        </pc:cxnChg>
      </pc:sldChg>
      <pc:sldChg chg="addSp modSp mod">
        <pc:chgData name="Jeff Gallant" userId="25997235-6328-4fee-8f84-6a87050bf096" providerId="ADAL" clId="{CF02EB87-1DE0-40BA-B9C1-A475F65DE7F1}" dt="2024-09-24T12:25:38.941" v="1078" actId="20577"/>
        <pc:sldMkLst>
          <pc:docMk/>
          <pc:sldMk cId="4031059004" sldId="277"/>
        </pc:sldMkLst>
        <pc:spChg chg="add mod">
          <ac:chgData name="Jeff Gallant" userId="25997235-6328-4fee-8f84-6a87050bf096" providerId="ADAL" clId="{CF02EB87-1DE0-40BA-B9C1-A475F65DE7F1}" dt="2024-09-24T12:25:38.941" v="1078" actId="20577"/>
          <ac:spMkLst>
            <pc:docMk/>
            <pc:sldMk cId="4031059004" sldId="277"/>
            <ac:spMk id="2" creationId="{52E09EF6-78CA-4520-622F-2AADCE9B318D}"/>
          </ac:spMkLst>
        </pc:spChg>
        <pc:spChg chg="add mod">
          <ac:chgData name="Jeff Gallant" userId="25997235-6328-4fee-8f84-6a87050bf096" providerId="ADAL" clId="{CF02EB87-1DE0-40BA-B9C1-A475F65DE7F1}" dt="2024-09-24T12:25:09.590" v="1067"/>
          <ac:spMkLst>
            <pc:docMk/>
            <pc:sldMk cId="4031059004" sldId="277"/>
            <ac:spMk id="3" creationId="{8296E4BC-23E8-5BB3-8DE0-E99D46E2F6E2}"/>
          </ac:spMkLst>
        </pc:spChg>
        <pc:spChg chg="add mod">
          <ac:chgData name="Jeff Gallant" userId="25997235-6328-4fee-8f84-6a87050bf096" providerId="ADAL" clId="{CF02EB87-1DE0-40BA-B9C1-A475F65DE7F1}" dt="2024-09-24T12:25:33.715" v="1072" actId="1076"/>
          <ac:spMkLst>
            <pc:docMk/>
            <pc:sldMk cId="4031059004" sldId="277"/>
            <ac:spMk id="5" creationId="{EB3185B5-52C8-D5A0-1DC9-F88AA6D421DE}"/>
          </ac:spMkLst>
        </pc:spChg>
        <pc:cxnChg chg="add mod">
          <ac:chgData name="Jeff Gallant" userId="25997235-6328-4fee-8f84-6a87050bf096" providerId="ADAL" clId="{CF02EB87-1DE0-40BA-B9C1-A475F65DE7F1}" dt="2024-09-24T12:25:09.590" v="1067"/>
          <ac:cxnSpMkLst>
            <pc:docMk/>
            <pc:sldMk cId="4031059004" sldId="277"/>
            <ac:cxnSpMk id="4" creationId="{192D4E7A-09E2-AC9D-01B3-967723EB56EF}"/>
          </ac:cxnSpMkLst>
        </pc:cxnChg>
        <pc:cxnChg chg="add mod">
          <ac:chgData name="Jeff Gallant" userId="25997235-6328-4fee-8f84-6a87050bf096" providerId="ADAL" clId="{CF02EB87-1DE0-40BA-B9C1-A475F65DE7F1}" dt="2024-09-24T12:25:33.715" v="1072" actId="1076"/>
          <ac:cxnSpMkLst>
            <pc:docMk/>
            <pc:sldMk cId="4031059004" sldId="277"/>
            <ac:cxnSpMk id="6" creationId="{AD492587-5797-657B-F582-05BD42530B5B}"/>
          </ac:cxnSpMkLst>
        </pc:cxnChg>
      </pc:sldChg>
      <pc:sldChg chg="addSp modSp mod">
        <pc:chgData name="Jeff Gallant" userId="25997235-6328-4fee-8f84-6a87050bf096" providerId="ADAL" clId="{CF02EB87-1DE0-40BA-B9C1-A475F65DE7F1}" dt="2024-09-24T12:27:16.390" v="1110" actId="14100"/>
        <pc:sldMkLst>
          <pc:docMk/>
          <pc:sldMk cId="67410027" sldId="278"/>
        </pc:sldMkLst>
        <pc:spChg chg="add mod">
          <ac:chgData name="Jeff Gallant" userId="25997235-6328-4fee-8f84-6a87050bf096" providerId="ADAL" clId="{CF02EB87-1DE0-40BA-B9C1-A475F65DE7F1}" dt="2024-09-24T12:25:57.827" v="1086" actId="20577"/>
          <ac:spMkLst>
            <pc:docMk/>
            <pc:sldMk cId="67410027" sldId="278"/>
            <ac:spMk id="2" creationId="{FD68CC2C-2A17-38EC-DC03-5DA28C27A8AB}"/>
          </ac:spMkLst>
        </pc:spChg>
        <pc:spChg chg="add mod">
          <ac:chgData name="Jeff Gallant" userId="25997235-6328-4fee-8f84-6a87050bf096" providerId="ADAL" clId="{CF02EB87-1DE0-40BA-B9C1-A475F65DE7F1}" dt="2024-09-24T12:26:16.070" v="1100" actId="1076"/>
          <ac:spMkLst>
            <pc:docMk/>
            <pc:sldMk cId="67410027" sldId="278"/>
            <ac:spMk id="4" creationId="{87B79FBD-821A-F87D-44F6-B16B6A6DC069}"/>
          </ac:spMkLst>
        </pc:spChg>
        <pc:spChg chg="add mod">
          <ac:chgData name="Jeff Gallant" userId="25997235-6328-4fee-8f84-6a87050bf096" providerId="ADAL" clId="{CF02EB87-1DE0-40BA-B9C1-A475F65DE7F1}" dt="2024-09-24T12:26:34.365" v="1105" actId="20577"/>
          <ac:spMkLst>
            <pc:docMk/>
            <pc:sldMk cId="67410027" sldId="278"/>
            <ac:spMk id="5" creationId="{114CD10F-27F9-B8DB-B815-3827E94A8A2C}"/>
          </ac:spMkLst>
        </pc:spChg>
        <pc:spChg chg="add mod">
          <ac:chgData name="Jeff Gallant" userId="25997235-6328-4fee-8f84-6a87050bf096" providerId="ADAL" clId="{CF02EB87-1DE0-40BA-B9C1-A475F65DE7F1}" dt="2024-09-24T12:27:09.581" v="1109" actId="208"/>
          <ac:spMkLst>
            <pc:docMk/>
            <pc:sldMk cId="67410027" sldId="278"/>
            <ac:spMk id="8" creationId="{C97B175F-AF01-4CDC-D6CB-44F130E8CE5E}"/>
          </ac:spMkLst>
        </pc:spChg>
        <pc:cxnChg chg="add mod">
          <ac:chgData name="Jeff Gallant" userId="25997235-6328-4fee-8f84-6a87050bf096" providerId="ADAL" clId="{CF02EB87-1DE0-40BA-B9C1-A475F65DE7F1}" dt="2024-09-24T12:27:16.390" v="1110" actId="14100"/>
          <ac:cxnSpMkLst>
            <pc:docMk/>
            <pc:sldMk cId="67410027" sldId="278"/>
            <ac:cxnSpMk id="6" creationId="{B944667D-952B-8A3D-76CE-A16BFA3E9600}"/>
          </ac:cxnSpMkLst>
        </pc:cxnChg>
      </pc:sldChg>
      <pc:sldChg chg="add del">
        <pc:chgData name="Jeff Gallant" userId="25997235-6328-4fee-8f84-6a87050bf096" providerId="ADAL" clId="{CF02EB87-1DE0-40BA-B9C1-A475F65DE7F1}" dt="2024-09-24T12:13:09.959" v="812" actId="47"/>
        <pc:sldMkLst>
          <pc:docMk/>
          <pc:sldMk cId="1841160817" sldId="279"/>
        </pc:sldMkLst>
      </pc:sldChg>
    </pc:docChg>
  </pc:docChgLst>
  <pc:docChgLst>
    <pc:chgData name="Jeff Gallant" userId="25997235-6328-4fee-8f84-6a87050bf096" providerId="ADAL" clId="{DAE96E3B-E254-40D7-B732-7A1DF96930C0}"/>
    <pc:docChg chg="undo custSel modSld">
      <pc:chgData name="Jeff Gallant" userId="25997235-6328-4fee-8f84-6a87050bf096" providerId="ADAL" clId="{DAE96E3B-E254-40D7-B732-7A1DF96930C0}" dt="2024-10-09T14:31:13.312" v="3085" actId="962"/>
      <pc:docMkLst>
        <pc:docMk/>
      </pc:docMkLst>
      <pc:sldChg chg="addSp delSp modSp mod modClrScheme chgLayout">
        <pc:chgData name="Jeff Gallant" userId="25997235-6328-4fee-8f84-6a87050bf096" providerId="ADAL" clId="{DAE96E3B-E254-40D7-B732-7A1DF96930C0}" dt="2024-10-09T14:25:07.366" v="553" actId="1076"/>
        <pc:sldMkLst>
          <pc:docMk/>
          <pc:sldMk cId="3186783739" sldId="256"/>
        </pc:sldMkLst>
        <pc:spChg chg="add del mod">
          <ac:chgData name="Jeff Gallant" userId="25997235-6328-4fee-8f84-6a87050bf096" providerId="ADAL" clId="{DAE96E3B-E254-40D7-B732-7A1DF96930C0}" dt="2024-10-09T14:24:18.287" v="429" actId="478"/>
          <ac:spMkLst>
            <pc:docMk/>
            <pc:sldMk cId="3186783739" sldId="256"/>
            <ac:spMk id="2" creationId="{5A964F17-581D-53C3-1E30-76550B3DF5B8}"/>
          </ac:spMkLst>
        </pc:spChg>
        <pc:spChg chg="add del mod">
          <ac:chgData name="Jeff Gallant" userId="25997235-6328-4fee-8f84-6a87050bf096" providerId="ADAL" clId="{DAE96E3B-E254-40D7-B732-7A1DF96930C0}" dt="2024-10-09T14:24:18.287" v="429" actId="478"/>
          <ac:spMkLst>
            <pc:docMk/>
            <pc:sldMk cId="3186783739" sldId="256"/>
            <ac:spMk id="3" creationId="{F7F8E7D8-5A08-96A2-00F1-808B17CDCA76}"/>
          </ac:spMkLst>
        </pc:spChg>
        <pc:spChg chg="add del mod">
          <ac:chgData name="Jeff Gallant" userId="25997235-6328-4fee-8f84-6a87050bf096" providerId="ADAL" clId="{DAE96E3B-E254-40D7-B732-7A1DF96930C0}" dt="2024-10-09T14:24:07.708" v="424" actId="700"/>
          <ac:spMkLst>
            <pc:docMk/>
            <pc:sldMk cId="3186783739" sldId="256"/>
            <ac:spMk id="4" creationId="{141CEDDC-8735-0038-6933-A1E4B38F311E}"/>
          </ac:spMkLst>
        </pc:spChg>
        <pc:spChg chg="add del mod">
          <ac:chgData name="Jeff Gallant" userId="25997235-6328-4fee-8f84-6a87050bf096" providerId="ADAL" clId="{DAE96E3B-E254-40D7-B732-7A1DF96930C0}" dt="2024-10-09T14:24:16.559" v="428" actId="21"/>
          <ac:spMkLst>
            <pc:docMk/>
            <pc:sldMk cId="3186783739" sldId="256"/>
            <ac:spMk id="5" creationId="{D1E4E9C2-881C-C58A-403B-3742D3B6A0A4}"/>
          </ac:spMkLst>
        </pc:spChg>
        <pc:spChg chg="add del mod">
          <ac:chgData name="Jeff Gallant" userId="25997235-6328-4fee-8f84-6a87050bf096" providerId="ADAL" clId="{DAE96E3B-E254-40D7-B732-7A1DF96930C0}" dt="2024-10-09T14:24:07.708" v="424" actId="700"/>
          <ac:spMkLst>
            <pc:docMk/>
            <pc:sldMk cId="3186783739" sldId="256"/>
            <ac:spMk id="6" creationId="{2CDD23D4-2375-45FA-83FD-D763EBF4AF1C}"/>
          </ac:spMkLst>
        </pc:spChg>
        <pc:spChg chg="add del">
          <ac:chgData name="Jeff Gallant" userId="25997235-6328-4fee-8f84-6a87050bf096" providerId="ADAL" clId="{DAE96E3B-E254-40D7-B732-7A1DF96930C0}" dt="2024-10-09T14:24:18.287" v="429" actId="478"/>
          <ac:spMkLst>
            <pc:docMk/>
            <pc:sldMk cId="3186783739" sldId="256"/>
            <ac:spMk id="8" creationId="{577D6B2E-37A3-429E-A37C-F30ED6487282}"/>
          </ac:spMkLst>
        </pc:spChg>
        <pc:spChg chg="add del">
          <ac:chgData name="Jeff Gallant" userId="25997235-6328-4fee-8f84-6a87050bf096" providerId="ADAL" clId="{DAE96E3B-E254-40D7-B732-7A1DF96930C0}" dt="2024-10-09T14:24:18.287" v="429" actId="478"/>
          <ac:spMkLst>
            <pc:docMk/>
            <pc:sldMk cId="3186783739" sldId="256"/>
            <ac:spMk id="10" creationId="{5CEAD642-85CF-4750-8432-7C80C901F001}"/>
          </ac:spMkLst>
        </pc:spChg>
        <pc:spChg chg="add del">
          <ac:chgData name="Jeff Gallant" userId="25997235-6328-4fee-8f84-6a87050bf096" providerId="ADAL" clId="{DAE96E3B-E254-40D7-B732-7A1DF96930C0}" dt="2024-10-09T14:24:18.287" v="429" actId="478"/>
          <ac:spMkLst>
            <pc:docMk/>
            <pc:sldMk cId="3186783739" sldId="256"/>
            <ac:spMk id="12" creationId="{FA33EEAE-15D5-4119-8C1E-89D943F911EF}"/>
          </ac:spMkLst>
        </pc:spChg>
        <pc:spChg chg="add del">
          <ac:chgData name="Jeff Gallant" userId="25997235-6328-4fee-8f84-6a87050bf096" providerId="ADAL" clId="{DAE96E3B-E254-40D7-B732-7A1DF96930C0}" dt="2024-10-09T14:24:04.494" v="420" actId="22"/>
          <ac:spMkLst>
            <pc:docMk/>
            <pc:sldMk cId="3186783739" sldId="256"/>
            <ac:spMk id="13" creationId="{11A74ACB-EA4D-4C1F-6897-0BA7D1FFB488}"/>
          </ac:spMkLst>
        </pc:spChg>
        <pc:spChg chg="add del">
          <ac:chgData name="Jeff Gallant" userId="25997235-6328-4fee-8f84-6a87050bf096" providerId="ADAL" clId="{DAE96E3B-E254-40D7-B732-7A1DF96930C0}" dt="2024-10-09T14:24:18.287" v="429" actId="478"/>
          <ac:spMkLst>
            <pc:docMk/>
            <pc:sldMk cId="3186783739" sldId="256"/>
            <ac:spMk id="14" creationId="{730D8B3B-9B80-4025-B934-26DC7D7CD231}"/>
          </ac:spMkLst>
        </pc:spChg>
        <pc:spChg chg="add mod">
          <ac:chgData name="Jeff Gallant" userId="25997235-6328-4fee-8f84-6a87050bf096" providerId="ADAL" clId="{DAE96E3B-E254-40D7-B732-7A1DF96930C0}" dt="2024-10-09T14:24:11.297" v="426" actId="21"/>
          <ac:spMkLst>
            <pc:docMk/>
            <pc:sldMk cId="3186783739" sldId="256"/>
            <ac:spMk id="15" creationId="{266D35DF-F2F1-D554-FB70-1F75E734DFA7}"/>
          </ac:spMkLst>
        </pc:spChg>
        <pc:spChg chg="add del">
          <ac:chgData name="Jeff Gallant" userId="25997235-6328-4fee-8f84-6a87050bf096" providerId="ADAL" clId="{DAE96E3B-E254-40D7-B732-7A1DF96930C0}" dt="2024-10-09T14:24:18.287" v="429" actId="478"/>
          <ac:spMkLst>
            <pc:docMk/>
            <pc:sldMk cId="3186783739" sldId="256"/>
            <ac:spMk id="16" creationId="{1064D5D5-227B-4F66-9AEA-46F570E793BD}"/>
          </ac:spMkLst>
        </pc:spChg>
        <pc:spChg chg="add mod">
          <ac:chgData name="Jeff Gallant" userId="25997235-6328-4fee-8f84-6a87050bf096" providerId="ADAL" clId="{DAE96E3B-E254-40D7-B732-7A1DF96930C0}" dt="2024-10-09T14:24:11.297" v="426" actId="21"/>
          <ac:spMkLst>
            <pc:docMk/>
            <pc:sldMk cId="3186783739" sldId="256"/>
            <ac:spMk id="17" creationId="{D3E4C70E-ECF6-8302-90A2-24AAABBF9F9D}"/>
          </ac:spMkLst>
        </pc:spChg>
        <pc:spChg chg="add del">
          <ac:chgData name="Jeff Gallant" userId="25997235-6328-4fee-8f84-6a87050bf096" providerId="ADAL" clId="{DAE96E3B-E254-40D7-B732-7A1DF96930C0}" dt="2024-10-09T14:24:18.287" v="429" actId="478"/>
          <ac:spMkLst>
            <pc:docMk/>
            <pc:sldMk cId="3186783739" sldId="256"/>
            <ac:spMk id="18" creationId="{646B67A4-D328-4747-A82B-65E84FA46368}"/>
          </ac:spMkLst>
        </pc:spChg>
        <pc:spChg chg="add del mod">
          <ac:chgData name="Jeff Gallant" userId="25997235-6328-4fee-8f84-6a87050bf096" providerId="ADAL" clId="{DAE96E3B-E254-40D7-B732-7A1DF96930C0}" dt="2024-10-09T14:24:24.266" v="430" actId="700"/>
          <ac:spMkLst>
            <pc:docMk/>
            <pc:sldMk cId="3186783739" sldId="256"/>
            <ac:spMk id="19" creationId="{D8CE1D11-2419-BD98-EC33-94533F84A4C4}"/>
          </ac:spMkLst>
        </pc:spChg>
        <pc:spChg chg="add del">
          <ac:chgData name="Jeff Gallant" userId="25997235-6328-4fee-8f84-6a87050bf096" providerId="ADAL" clId="{DAE96E3B-E254-40D7-B732-7A1DF96930C0}" dt="2024-10-09T14:24:18.287" v="429" actId="478"/>
          <ac:spMkLst>
            <pc:docMk/>
            <pc:sldMk cId="3186783739" sldId="256"/>
            <ac:spMk id="20" creationId="{B5A1B09C-1565-46F8-B70F-621C5EB48A09}"/>
          </ac:spMkLst>
        </pc:spChg>
        <pc:spChg chg="add del mod">
          <ac:chgData name="Jeff Gallant" userId="25997235-6328-4fee-8f84-6a87050bf096" providerId="ADAL" clId="{DAE96E3B-E254-40D7-B732-7A1DF96930C0}" dt="2024-10-09T14:24:24.266" v="430" actId="700"/>
          <ac:spMkLst>
            <pc:docMk/>
            <pc:sldMk cId="3186783739" sldId="256"/>
            <ac:spMk id="21" creationId="{15605081-E511-34F0-EF17-328B1C30D681}"/>
          </ac:spMkLst>
        </pc:spChg>
        <pc:spChg chg="add del">
          <ac:chgData name="Jeff Gallant" userId="25997235-6328-4fee-8f84-6a87050bf096" providerId="ADAL" clId="{DAE96E3B-E254-40D7-B732-7A1DF96930C0}" dt="2024-10-09T14:24:18.287" v="429" actId="478"/>
          <ac:spMkLst>
            <pc:docMk/>
            <pc:sldMk cId="3186783739" sldId="256"/>
            <ac:spMk id="22" creationId="{8C516CC8-80AC-446C-A56E-9F54B7210402}"/>
          </ac:spMkLst>
        </pc:spChg>
        <pc:spChg chg="add mod">
          <ac:chgData name="Jeff Gallant" userId="25997235-6328-4fee-8f84-6a87050bf096" providerId="ADAL" clId="{DAE96E3B-E254-40D7-B732-7A1DF96930C0}" dt="2024-10-09T14:25:07.366" v="553" actId="1076"/>
          <ac:spMkLst>
            <pc:docMk/>
            <pc:sldMk cId="3186783739" sldId="256"/>
            <ac:spMk id="25" creationId="{D1E4E9C2-881C-C58A-403B-3742D3B6A0A4}"/>
          </ac:spMkLst>
        </pc:spChg>
        <pc:picChg chg="add mod">
          <ac:chgData name="Jeff Gallant" userId="25997235-6328-4fee-8f84-6a87050bf096" providerId="ADAL" clId="{DAE96E3B-E254-40D7-B732-7A1DF96930C0}" dt="2024-10-09T14:24:07.300" v="423"/>
          <ac:picMkLst>
            <pc:docMk/>
            <pc:sldMk cId="3186783739" sldId="256"/>
            <ac:picMk id="9" creationId="{E0886EE2-5919-BEB8-ADB2-1AF41D283CA4}"/>
          </ac:picMkLst>
        </pc:picChg>
        <pc:picChg chg="add mod">
          <ac:chgData name="Jeff Gallant" userId="25997235-6328-4fee-8f84-6a87050bf096" providerId="ADAL" clId="{DAE96E3B-E254-40D7-B732-7A1DF96930C0}" dt="2024-10-09T14:24:49.105" v="549" actId="962"/>
          <ac:picMkLst>
            <pc:docMk/>
            <pc:sldMk cId="3186783739" sldId="256"/>
            <ac:picMk id="24" creationId="{F73C5336-43AB-D803-DBC8-66D65E2A9E6F}"/>
          </ac:picMkLst>
        </pc:picChg>
      </pc:sldChg>
      <pc:sldChg chg="modSp">
        <pc:chgData name="Jeff Gallant" userId="25997235-6328-4fee-8f84-6a87050bf096" providerId="ADAL" clId="{DAE96E3B-E254-40D7-B732-7A1DF96930C0}" dt="2024-10-09T14:25:38.391" v="707" actId="962"/>
        <pc:sldMkLst>
          <pc:docMk/>
          <pc:sldMk cId="895556073" sldId="257"/>
        </pc:sldMkLst>
        <pc:picChg chg="mod">
          <ac:chgData name="Jeff Gallant" userId="25997235-6328-4fee-8f84-6a87050bf096" providerId="ADAL" clId="{DAE96E3B-E254-40D7-B732-7A1DF96930C0}" dt="2024-10-09T14:25:38.391" v="707" actId="962"/>
          <ac:picMkLst>
            <pc:docMk/>
            <pc:sldMk cId="895556073" sldId="257"/>
            <ac:picMk id="2052" creationId="{AD515ED5-BBC9-C784-19B1-990E90DD2AA8}"/>
          </ac:picMkLst>
        </pc:picChg>
      </pc:sldChg>
      <pc:sldChg chg="modSp">
        <pc:chgData name="Jeff Gallant" userId="25997235-6328-4fee-8f84-6a87050bf096" providerId="ADAL" clId="{DAE96E3B-E254-40D7-B732-7A1DF96930C0}" dt="2024-10-09T14:25:50.940" v="791" actId="962"/>
        <pc:sldMkLst>
          <pc:docMk/>
          <pc:sldMk cId="819678592" sldId="259"/>
        </pc:sldMkLst>
        <pc:picChg chg="mod">
          <ac:chgData name="Jeff Gallant" userId="25997235-6328-4fee-8f84-6a87050bf096" providerId="ADAL" clId="{DAE96E3B-E254-40D7-B732-7A1DF96930C0}" dt="2024-10-09T14:25:50.940" v="791" actId="962"/>
          <ac:picMkLst>
            <pc:docMk/>
            <pc:sldMk cId="819678592" sldId="259"/>
            <ac:picMk id="2050" creationId="{2AECF5C1-7936-E264-0472-87997146456E}"/>
          </ac:picMkLst>
        </pc:picChg>
      </pc:sldChg>
      <pc:sldChg chg="modSp">
        <pc:chgData name="Jeff Gallant" userId="25997235-6328-4fee-8f84-6a87050bf096" providerId="ADAL" clId="{DAE96E3B-E254-40D7-B732-7A1DF96930C0}" dt="2024-10-09T14:26:02.637" v="839" actId="962"/>
        <pc:sldMkLst>
          <pc:docMk/>
          <pc:sldMk cId="500614632" sldId="262"/>
        </pc:sldMkLst>
        <pc:picChg chg="mod">
          <ac:chgData name="Jeff Gallant" userId="25997235-6328-4fee-8f84-6a87050bf096" providerId="ADAL" clId="{DAE96E3B-E254-40D7-B732-7A1DF96930C0}" dt="2024-10-09T14:26:02.637" v="839" actId="962"/>
          <ac:picMkLst>
            <pc:docMk/>
            <pc:sldMk cId="500614632" sldId="262"/>
            <ac:picMk id="3076" creationId="{292D688B-2CC8-62DA-69DB-B4BA17320FE8}"/>
          </ac:picMkLst>
        </pc:picChg>
      </pc:sldChg>
      <pc:sldChg chg="modSp">
        <pc:chgData name="Jeff Gallant" userId="25997235-6328-4fee-8f84-6a87050bf096" providerId="ADAL" clId="{DAE96E3B-E254-40D7-B732-7A1DF96930C0}" dt="2024-10-09T14:26:15.368" v="917" actId="962"/>
        <pc:sldMkLst>
          <pc:docMk/>
          <pc:sldMk cId="2763050311" sldId="263"/>
        </pc:sldMkLst>
        <pc:picChg chg="mod">
          <ac:chgData name="Jeff Gallant" userId="25997235-6328-4fee-8f84-6a87050bf096" providerId="ADAL" clId="{DAE96E3B-E254-40D7-B732-7A1DF96930C0}" dt="2024-10-09T14:26:15.368" v="917" actId="962"/>
          <ac:picMkLst>
            <pc:docMk/>
            <pc:sldMk cId="2763050311" sldId="263"/>
            <ac:picMk id="4100" creationId="{9B8A8999-AC8C-DFEF-E2F3-EEC0E7B772CC}"/>
          </ac:picMkLst>
        </pc:picChg>
      </pc:sldChg>
      <pc:sldChg chg="modSp mod">
        <pc:chgData name="Jeff Gallant" userId="25997235-6328-4fee-8f84-6a87050bf096" providerId="ADAL" clId="{DAE96E3B-E254-40D7-B732-7A1DF96930C0}" dt="2024-10-09T14:27:04.279" v="1249" actId="962"/>
        <pc:sldMkLst>
          <pc:docMk/>
          <pc:sldMk cId="1042836392" sldId="264"/>
        </pc:sldMkLst>
        <pc:picChg chg="mod">
          <ac:chgData name="Jeff Gallant" userId="25997235-6328-4fee-8f84-6a87050bf096" providerId="ADAL" clId="{DAE96E3B-E254-40D7-B732-7A1DF96930C0}" dt="2024-10-09T14:26:53.058" v="1133" actId="962"/>
          <ac:picMkLst>
            <pc:docMk/>
            <pc:sldMk cId="1042836392" sldId="264"/>
            <ac:picMk id="3" creationId="{3D181D79-06C9-52F2-128F-889E794A7E99}"/>
          </ac:picMkLst>
        </pc:picChg>
        <pc:picChg chg="mod">
          <ac:chgData name="Jeff Gallant" userId="25997235-6328-4fee-8f84-6a87050bf096" providerId="ADAL" clId="{DAE96E3B-E254-40D7-B732-7A1DF96930C0}" dt="2024-10-09T14:26:42.671" v="1027" actId="962"/>
          <ac:picMkLst>
            <pc:docMk/>
            <pc:sldMk cId="1042836392" sldId="264"/>
            <ac:picMk id="7" creationId="{5E4782F5-E2B1-C1DF-2BC6-F39F7FF9FDBD}"/>
          </ac:picMkLst>
        </pc:picChg>
        <pc:picChg chg="mod">
          <ac:chgData name="Jeff Gallant" userId="25997235-6328-4fee-8f84-6a87050bf096" providerId="ADAL" clId="{DAE96E3B-E254-40D7-B732-7A1DF96930C0}" dt="2024-10-09T14:27:04.279" v="1249" actId="962"/>
          <ac:picMkLst>
            <pc:docMk/>
            <pc:sldMk cId="1042836392" sldId="264"/>
            <ac:picMk id="16" creationId="{21FD29CB-9487-99B6-E82B-47F315F295AB}"/>
          </ac:picMkLst>
        </pc:picChg>
      </pc:sldChg>
      <pc:sldChg chg="modSp mod">
        <pc:chgData name="Jeff Gallant" userId="25997235-6328-4fee-8f84-6a87050bf096" providerId="ADAL" clId="{DAE96E3B-E254-40D7-B732-7A1DF96930C0}" dt="2024-10-09T14:27:24.559" v="1465" actId="962"/>
        <pc:sldMkLst>
          <pc:docMk/>
          <pc:sldMk cId="561822372" sldId="265"/>
        </pc:sldMkLst>
        <pc:picChg chg="mod">
          <ac:chgData name="Jeff Gallant" userId="25997235-6328-4fee-8f84-6a87050bf096" providerId="ADAL" clId="{DAE96E3B-E254-40D7-B732-7A1DF96930C0}" dt="2024-10-09T14:27:24.559" v="1465" actId="962"/>
          <ac:picMkLst>
            <pc:docMk/>
            <pc:sldMk cId="561822372" sldId="265"/>
            <ac:picMk id="4" creationId="{1FC56BC9-3D2B-F1F0-24DD-DD474EFF0F0B}"/>
          </ac:picMkLst>
        </pc:picChg>
      </pc:sldChg>
      <pc:sldChg chg="modSp mod">
        <pc:chgData name="Jeff Gallant" userId="25997235-6328-4fee-8f84-6a87050bf096" providerId="ADAL" clId="{DAE96E3B-E254-40D7-B732-7A1DF96930C0}" dt="2024-10-09T14:27:42.515" v="1659" actId="962"/>
        <pc:sldMkLst>
          <pc:docMk/>
          <pc:sldMk cId="329804336" sldId="266"/>
        </pc:sldMkLst>
        <pc:picChg chg="mod">
          <ac:chgData name="Jeff Gallant" userId="25997235-6328-4fee-8f84-6a87050bf096" providerId="ADAL" clId="{DAE96E3B-E254-40D7-B732-7A1DF96930C0}" dt="2024-10-09T14:27:42.515" v="1659" actId="962"/>
          <ac:picMkLst>
            <pc:docMk/>
            <pc:sldMk cId="329804336" sldId="266"/>
            <ac:picMk id="8" creationId="{0052EEDB-181E-8B72-2D29-B46E70EDD372}"/>
          </ac:picMkLst>
        </pc:picChg>
      </pc:sldChg>
      <pc:sldChg chg="modSp mod">
        <pc:chgData name="Jeff Gallant" userId="25997235-6328-4fee-8f84-6a87050bf096" providerId="ADAL" clId="{DAE96E3B-E254-40D7-B732-7A1DF96930C0}" dt="2024-10-09T14:28:07.305" v="1877" actId="962"/>
        <pc:sldMkLst>
          <pc:docMk/>
          <pc:sldMk cId="645117230" sldId="267"/>
        </pc:sldMkLst>
        <pc:picChg chg="mod">
          <ac:chgData name="Jeff Gallant" userId="25997235-6328-4fee-8f84-6a87050bf096" providerId="ADAL" clId="{DAE96E3B-E254-40D7-B732-7A1DF96930C0}" dt="2024-10-09T14:28:07.305" v="1877" actId="962"/>
          <ac:picMkLst>
            <pc:docMk/>
            <pc:sldMk cId="645117230" sldId="267"/>
            <ac:picMk id="5" creationId="{DD8373FA-FFC4-57DE-785B-6D90ADD80297}"/>
          </ac:picMkLst>
        </pc:picChg>
      </pc:sldChg>
      <pc:sldChg chg="modSp">
        <pc:chgData name="Jeff Gallant" userId="25997235-6328-4fee-8f84-6a87050bf096" providerId="ADAL" clId="{DAE96E3B-E254-40D7-B732-7A1DF96930C0}" dt="2024-10-09T14:28:45.896" v="1957" actId="962"/>
        <pc:sldMkLst>
          <pc:docMk/>
          <pc:sldMk cId="3958698768" sldId="269"/>
        </pc:sldMkLst>
        <pc:picChg chg="mod">
          <ac:chgData name="Jeff Gallant" userId="25997235-6328-4fee-8f84-6a87050bf096" providerId="ADAL" clId="{DAE96E3B-E254-40D7-B732-7A1DF96930C0}" dt="2024-10-09T14:28:45.896" v="1957" actId="962"/>
          <ac:picMkLst>
            <pc:docMk/>
            <pc:sldMk cId="3958698768" sldId="269"/>
            <ac:picMk id="6146" creationId="{EF94971D-BD61-CF9B-871B-7AB67F71BFE6}"/>
          </ac:picMkLst>
        </pc:picChg>
      </pc:sldChg>
      <pc:sldChg chg="modSp">
        <pc:chgData name="Jeff Gallant" userId="25997235-6328-4fee-8f84-6a87050bf096" providerId="ADAL" clId="{DAE96E3B-E254-40D7-B732-7A1DF96930C0}" dt="2024-10-09T14:29:04.194" v="2107" actId="962"/>
        <pc:sldMkLst>
          <pc:docMk/>
          <pc:sldMk cId="1122314449" sldId="270"/>
        </pc:sldMkLst>
        <pc:picChg chg="mod">
          <ac:chgData name="Jeff Gallant" userId="25997235-6328-4fee-8f84-6a87050bf096" providerId="ADAL" clId="{DAE96E3B-E254-40D7-B732-7A1DF96930C0}" dt="2024-10-09T14:29:04.194" v="2107" actId="962"/>
          <ac:picMkLst>
            <pc:docMk/>
            <pc:sldMk cId="1122314449" sldId="270"/>
            <ac:picMk id="9226" creationId="{094A5FD4-D972-0523-9F92-EBA8C583B581}"/>
          </ac:picMkLst>
        </pc:picChg>
      </pc:sldChg>
      <pc:sldChg chg="modSp">
        <pc:chgData name="Jeff Gallant" userId="25997235-6328-4fee-8f84-6a87050bf096" providerId="ADAL" clId="{DAE96E3B-E254-40D7-B732-7A1DF96930C0}" dt="2024-10-09T14:30:45.276" v="2905" actId="962"/>
        <pc:sldMkLst>
          <pc:docMk/>
          <pc:sldMk cId="1761237993" sldId="271"/>
        </pc:sldMkLst>
        <pc:picChg chg="mod">
          <ac:chgData name="Jeff Gallant" userId="25997235-6328-4fee-8f84-6a87050bf096" providerId="ADAL" clId="{DAE96E3B-E254-40D7-B732-7A1DF96930C0}" dt="2024-10-09T14:30:45.276" v="2905" actId="962"/>
          <ac:picMkLst>
            <pc:docMk/>
            <pc:sldMk cId="1761237993" sldId="271"/>
            <ac:picMk id="7170" creationId="{BCBEFA93-87F6-EFAE-2B7B-B4C1B6B1DA50}"/>
          </ac:picMkLst>
        </pc:picChg>
      </pc:sldChg>
      <pc:sldChg chg="modSp">
        <pc:chgData name="Jeff Gallant" userId="25997235-6328-4fee-8f84-6a87050bf096" providerId="ADAL" clId="{DAE96E3B-E254-40D7-B732-7A1DF96930C0}" dt="2024-10-09T14:28:25.380" v="1889" actId="962"/>
        <pc:sldMkLst>
          <pc:docMk/>
          <pc:sldMk cId="2397516752" sldId="272"/>
        </pc:sldMkLst>
        <pc:picChg chg="mod">
          <ac:chgData name="Jeff Gallant" userId="25997235-6328-4fee-8f84-6a87050bf096" providerId="ADAL" clId="{DAE96E3B-E254-40D7-B732-7A1DF96930C0}" dt="2024-10-09T14:28:25.380" v="1889" actId="962"/>
          <ac:picMkLst>
            <pc:docMk/>
            <pc:sldMk cId="2397516752" sldId="272"/>
            <ac:picMk id="5124" creationId="{2840D61C-0CF4-947F-81EE-6361FCD09A2B}"/>
          </ac:picMkLst>
        </pc:picChg>
      </pc:sldChg>
      <pc:sldChg chg="modSp">
        <pc:chgData name="Jeff Gallant" userId="25997235-6328-4fee-8f84-6a87050bf096" providerId="ADAL" clId="{DAE96E3B-E254-40D7-B732-7A1DF96930C0}" dt="2024-10-09T14:25:29.099" v="657" actId="962"/>
        <pc:sldMkLst>
          <pc:docMk/>
          <pc:sldMk cId="3736528" sldId="273"/>
        </pc:sldMkLst>
        <pc:picChg chg="mod">
          <ac:chgData name="Jeff Gallant" userId="25997235-6328-4fee-8f84-6a87050bf096" providerId="ADAL" clId="{DAE96E3B-E254-40D7-B732-7A1DF96930C0}" dt="2024-10-09T14:25:29.099" v="657" actId="962"/>
          <ac:picMkLst>
            <pc:docMk/>
            <pc:sldMk cId="3736528" sldId="273"/>
            <ac:picMk id="10242" creationId="{E9AB73C0-9966-182D-CE10-8BA1D9F62210}"/>
          </ac:picMkLst>
        </pc:picChg>
      </pc:sldChg>
      <pc:sldChg chg="modSp mod">
        <pc:chgData name="Jeff Gallant" userId="25997235-6328-4fee-8f84-6a87050bf096" providerId="ADAL" clId="{DAE96E3B-E254-40D7-B732-7A1DF96930C0}" dt="2024-10-09T14:29:13.464" v="2173" actId="962"/>
        <pc:sldMkLst>
          <pc:docMk/>
          <pc:sldMk cId="991304458" sldId="274"/>
        </pc:sldMkLst>
        <pc:picChg chg="mod">
          <ac:chgData name="Jeff Gallant" userId="25997235-6328-4fee-8f84-6a87050bf096" providerId="ADAL" clId="{DAE96E3B-E254-40D7-B732-7A1DF96930C0}" dt="2024-10-09T14:29:13.464" v="2173" actId="962"/>
          <ac:picMkLst>
            <pc:docMk/>
            <pc:sldMk cId="991304458" sldId="274"/>
            <ac:picMk id="8" creationId="{ED8EA918-5145-DF00-A1B4-B47227CC52FD}"/>
          </ac:picMkLst>
        </pc:picChg>
      </pc:sldChg>
      <pc:sldChg chg="modSp mod">
        <pc:chgData name="Jeff Gallant" userId="25997235-6328-4fee-8f84-6a87050bf096" providerId="ADAL" clId="{DAE96E3B-E254-40D7-B732-7A1DF96930C0}" dt="2024-10-09T14:29:31.364" v="2333" actId="962"/>
        <pc:sldMkLst>
          <pc:docMk/>
          <pc:sldMk cId="4203025283" sldId="275"/>
        </pc:sldMkLst>
        <pc:picChg chg="mod">
          <ac:chgData name="Jeff Gallant" userId="25997235-6328-4fee-8f84-6a87050bf096" providerId="ADAL" clId="{DAE96E3B-E254-40D7-B732-7A1DF96930C0}" dt="2024-10-09T14:29:31.364" v="2333" actId="962"/>
          <ac:picMkLst>
            <pc:docMk/>
            <pc:sldMk cId="4203025283" sldId="275"/>
            <ac:picMk id="5" creationId="{F40F1EE3-5D99-DA1C-D0B9-E457689D83F2}"/>
          </ac:picMkLst>
        </pc:picChg>
      </pc:sldChg>
      <pc:sldChg chg="modSp mod">
        <pc:chgData name="Jeff Gallant" userId="25997235-6328-4fee-8f84-6a87050bf096" providerId="ADAL" clId="{DAE96E3B-E254-40D7-B732-7A1DF96930C0}" dt="2024-10-09T14:29:58.224" v="2507" actId="962"/>
        <pc:sldMkLst>
          <pc:docMk/>
          <pc:sldMk cId="1201153246" sldId="276"/>
        </pc:sldMkLst>
        <pc:picChg chg="mod">
          <ac:chgData name="Jeff Gallant" userId="25997235-6328-4fee-8f84-6a87050bf096" providerId="ADAL" clId="{DAE96E3B-E254-40D7-B732-7A1DF96930C0}" dt="2024-10-09T14:29:58.224" v="2507" actId="962"/>
          <ac:picMkLst>
            <pc:docMk/>
            <pc:sldMk cId="1201153246" sldId="276"/>
            <ac:picMk id="3" creationId="{631930B5-16AC-72F4-0EE7-695F46874B25}"/>
          </ac:picMkLst>
        </pc:picChg>
      </pc:sldChg>
      <pc:sldChg chg="modSp mod">
        <pc:chgData name="Jeff Gallant" userId="25997235-6328-4fee-8f84-6a87050bf096" providerId="ADAL" clId="{DAE96E3B-E254-40D7-B732-7A1DF96930C0}" dt="2024-10-09T14:30:16.259" v="2649" actId="962"/>
        <pc:sldMkLst>
          <pc:docMk/>
          <pc:sldMk cId="4031059004" sldId="277"/>
        </pc:sldMkLst>
        <pc:picChg chg="mod">
          <ac:chgData name="Jeff Gallant" userId="25997235-6328-4fee-8f84-6a87050bf096" providerId="ADAL" clId="{DAE96E3B-E254-40D7-B732-7A1DF96930C0}" dt="2024-10-09T14:30:16.259" v="2649" actId="962"/>
          <ac:picMkLst>
            <pc:docMk/>
            <pc:sldMk cId="4031059004" sldId="277"/>
            <ac:picMk id="7" creationId="{12A1AF16-37D4-9DCC-A36F-7BC65FF01E96}"/>
          </ac:picMkLst>
        </pc:picChg>
      </pc:sldChg>
      <pc:sldChg chg="modSp mod">
        <pc:chgData name="Jeff Gallant" userId="25997235-6328-4fee-8f84-6a87050bf096" providerId="ADAL" clId="{DAE96E3B-E254-40D7-B732-7A1DF96930C0}" dt="2024-10-09T14:30:34.961" v="2829" actId="962"/>
        <pc:sldMkLst>
          <pc:docMk/>
          <pc:sldMk cId="67410027" sldId="278"/>
        </pc:sldMkLst>
        <pc:picChg chg="mod">
          <ac:chgData name="Jeff Gallant" userId="25997235-6328-4fee-8f84-6a87050bf096" providerId="ADAL" clId="{DAE96E3B-E254-40D7-B732-7A1DF96930C0}" dt="2024-10-09T14:30:34.961" v="2829" actId="962"/>
          <ac:picMkLst>
            <pc:docMk/>
            <pc:sldMk cId="67410027" sldId="278"/>
            <ac:picMk id="3" creationId="{1F019074-1CCF-B6FE-5E87-820401917C36}"/>
          </ac:picMkLst>
        </pc:picChg>
      </pc:sldChg>
      <pc:sldChg chg="modSp">
        <pc:chgData name="Jeff Gallant" userId="25997235-6328-4fee-8f84-6a87050bf096" providerId="ADAL" clId="{DAE96E3B-E254-40D7-B732-7A1DF96930C0}" dt="2024-10-09T14:30:57.680" v="2979" actId="962"/>
        <pc:sldMkLst>
          <pc:docMk/>
          <pc:sldMk cId="1781741957" sldId="279"/>
        </pc:sldMkLst>
        <pc:picChg chg="mod">
          <ac:chgData name="Jeff Gallant" userId="25997235-6328-4fee-8f84-6a87050bf096" providerId="ADAL" clId="{DAE96E3B-E254-40D7-B732-7A1DF96930C0}" dt="2024-10-09T14:30:57.680" v="2979" actId="962"/>
          <ac:picMkLst>
            <pc:docMk/>
            <pc:sldMk cId="1781741957" sldId="279"/>
            <ac:picMk id="1026" creationId="{9CC4119D-BCBB-F8F7-CDF5-7BA446278529}"/>
          </ac:picMkLst>
        </pc:picChg>
      </pc:sldChg>
      <pc:sldChg chg="modSp">
        <pc:chgData name="Jeff Gallant" userId="25997235-6328-4fee-8f84-6a87050bf096" providerId="ADAL" clId="{DAE96E3B-E254-40D7-B732-7A1DF96930C0}" dt="2024-10-09T14:31:13.312" v="3085" actId="962"/>
        <pc:sldMkLst>
          <pc:docMk/>
          <pc:sldMk cId="1845705764" sldId="280"/>
        </pc:sldMkLst>
        <pc:picChg chg="mod">
          <ac:chgData name="Jeff Gallant" userId="25997235-6328-4fee-8f84-6a87050bf096" providerId="ADAL" clId="{DAE96E3B-E254-40D7-B732-7A1DF96930C0}" dt="2024-10-09T14:31:13.312" v="3085" actId="962"/>
          <ac:picMkLst>
            <pc:docMk/>
            <pc:sldMk cId="1845705764" sldId="280"/>
            <ac:picMk id="1026" creationId="{169B510A-04EF-978D-DA09-0E00232E472D}"/>
          </ac:picMkLst>
        </pc:picChg>
      </pc:sldChg>
      <pc:sldChg chg="modSp mod">
        <pc:chgData name="Jeff Gallant" userId="25997235-6328-4fee-8f84-6a87050bf096" providerId="ADAL" clId="{DAE96E3B-E254-40D7-B732-7A1DF96930C0}" dt="2024-10-09T14:14:31.330" v="297" actId="20577"/>
        <pc:sldMkLst>
          <pc:docMk/>
          <pc:sldMk cId="3418331398" sldId="281"/>
        </pc:sldMkLst>
        <pc:spChg chg="mod">
          <ac:chgData name="Jeff Gallant" userId="25997235-6328-4fee-8f84-6a87050bf096" providerId="ADAL" clId="{DAE96E3B-E254-40D7-B732-7A1DF96930C0}" dt="2024-10-09T14:14:31.330" v="297" actId="20577"/>
          <ac:spMkLst>
            <pc:docMk/>
            <pc:sldMk cId="3418331398" sldId="281"/>
            <ac:spMk id="3" creationId="{01AD016D-FB53-7437-4694-43427F115E18}"/>
          </ac:spMkLst>
        </pc:spChg>
      </pc:sldChg>
      <pc:sldChg chg="addSp delSp modSp">
        <pc:chgData name="Jeff Gallant" userId="25997235-6328-4fee-8f84-6a87050bf096" providerId="ADAL" clId="{DAE96E3B-E254-40D7-B732-7A1DF96930C0}" dt="2024-10-09T14:26:22.315" v="919"/>
        <pc:sldMkLst>
          <pc:docMk/>
          <pc:sldMk cId="3280794909" sldId="284"/>
        </pc:sldMkLst>
        <pc:picChg chg="add mod">
          <ac:chgData name="Jeff Gallant" userId="25997235-6328-4fee-8f84-6a87050bf096" providerId="ADAL" clId="{DAE96E3B-E254-40D7-B732-7A1DF96930C0}" dt="2024-10-09T14:26:22.315" v="919"/>
          <ac:picMkLst>
            <pc:docMk/>
            <pc:sldMk cId="3280794909" sldId="284"/>
            <ac:picMk id="4" creationId="{1907F2A5-2DFE-E500-4B91-FBE366C746F9}"/>
          </ac:picMkLst>
        </pc:picChg>
        <pc:picChg chg="del">
          <ac:chgData name="Jeff Gallant" userId="25997235-6328-4fee-8f84-6a87050bf096" providerId="ADAL" clId="{DAE96E3B-E254-40D7-B732-7A1DF96930C0}" dt="2024-10-09T14:26:22.001" v="918" actId="478"/>
          <ac:picMkLst>
            <pc:docMk/>
            <pc:sldMk cId="3280794909" sldId="284"/>
            <ac:picMk id="4100" creationId="{9B8A8999-AC8C-DFEF-E2F3-EEC0E7B772CC}"/>
          </ac:picMkLst>
        </pc:picChg>
      </pc:sldChg>
    </pc:docChg>
  </pc:docChgLst>
  <pc:docChgLst>
    <pc:chgData name="Jeff Gallant" userId="25997235-6328-4fee-8f84-6a87050bf096" providerId="ADAL" clId="{DE21C9A1-4D74-4FFD-8C57-42EED7147B98}"/>
    <pc:docChg chg="undo custSel addSld delSld modSld sldOrd addSection delSection modSection">
      <pc:chgData name="Jeff Gallant" userId="25997235-6328-4fee-8f84-6a87050bf096" providerId="ADAL" clId="{DE21C9A1-4D74-4FFD-8C57-42EED7147B98}" dt="2024-08-12T17:50:08.168" v="9233" actId="20577"/>
      <pc:docMkLst>
        <pc:docMk/>
      </pc:docMkLst>
      <pc:sldChg chg="addSp delSp modSp new mod setBg addAnim delAnim">
        <pc:chgData name="Jeff Gallant" userId="25997235-6328-4fee-8f84-6a87050bf096" providerId="ADAL" clId="{DE21C9A1-4D74-4FFD-8C57-42EED7147B98}" dt="2024-08-12T17:19:58.173" v="8967" actId="26606"/>
        <pc:sldMkLst>
          <pc:docMk/>
          <pc:sldMk cId="3186783739" sldId="256"/>
        </pc:sldMkLst>
        <pc:spChg chg="mod">
          <ac:chgData name="Jeff Gallant" userId="25997235-6328-4fee-8f84-6a87050bf096" providerId="ADAL" clId="{DE21C9A1-4D74-4FFD-8C57-42EED7147B98}" dt="2024-08-12T17:19:58.173" v="8967" actId="26606"/>
          <ac:spMkLst>
            <pc:docMk/>
            <pc:sldMk cId="3186783739" sldId="256"/>
            <ac:spMk id="2" creationId="{5A964F17-581D-53C3-1E30-76550B3DF5B8}"/>
          </ac:spMkLst>
        </pc:spChg>
        <pc:spChg chg="mod">
          <ac:chgData name="Jeff Gallant" userId="25997235-6328-4fee-8f84-6a87050bf096" providerId="ADAL" clId="{DE21C9A1-4D74-4FFD-8C57-42EED7147B98}" dt="2024-08-12T17:19:58.173" v="8967" actId="26606"/>
          <ac:spMkLst>
            <pc:docMk/>
            <pc:sldMk cId="3186783739" sldId="256"/>
            <ac:spMk id="3" creationId="{F7F8E7D8-5A08-96A2-00F1-808B17CDCA76}"/>
          </ac:spMkLst>
        </pc:spChg>
        <pc:spChg chg="add">
          <ac:chgData name="Jeff Gallant" userId="25997235-6328-4fee-8f84-6a87050bf096" providerId="ADAL" clId="{DE21C9A1-4D74-4FFD-8C57-42EED7147B98}" dt="2024-08-12T17:19:58.173" v="8967" actId="26606"/>
          <ac:spMkLst>
            <pc:docMk/>
            <pc:sldMk cId="3186783739" sldId="256"/>
            <ac:spMk id="8" creationId="{577D6B2E-37A3-429E-A37C-F30ED6487282}"/>
          </ac:spMkLst>
        </pc:spChg>
        <pc:spChg chg="add del">
          <ac:chgData name="Jeff Gallant" userId="25997235-6328-4fee-8f84-6a87050bf096" providerId="ADAL" clId="{DE21C9A1-4D74-4FFD-8C57-42EED7147B98}" dt="2024-08-12T17:19:58.165" v="8966" actId="26606"/>
          <ac:spMkLst>
            <pc:docMk/>
            <pc:sldMk cId="3186783739" sldId="256"/>
            <ac:spMk id="9" creationId="{EB0222B5-B739-82A9-5CCC-C5585AE12A69}"/>
          </ac:spMkLst>
        </pc:spChg>
        <pc:spChg chg="add">
          <ac:chgData name="Jeff Gallant" userId="25997235-6328-4fee-8f84-6a87050bf096" providerId="ADAL" clId="{DE21C9A1-4D74-4FFD-8C57-42EED7147B98}" dt="2024-08-12T17:19:58.173" v="8967" actId="26606"/>
          <ac:spMkLst>
            <pc:docMk/>
            <pc:sldMk cId="3186783739" sldId="256"/>
            <ac:spMk id="10" creationId="{5CEAD642-85CF-4750-8432-7C80C901F001}"/>
          </ac:spMkLst>
        </pc:spChg>
        <pc:spChg chg="add del">
          <ac:chgData name="Jeff Gallant" userId="25997235-6328-4fee-8f84-6a87050bf096" providerId="ADAL" clId="{DE21C9A1-4D74-4FFD-8C57-42EED7147B98}" dt="2024-08-12T17:19:58.165" v="8966" actId="26606"/>
          <ac:spMkLst>
            <pc:docMk/>
            <pc:sldMk cId="3186783739" sldId="256"/>
            <ac:spMk id="11" creationId="{5BE23E75-E7E9-4D9F-6D25-5512363F8621}"/>
          </ac:spMkLst>
        </pc:spChg>
        <pc:spChg chg="add">
          <ac:chgData name="Jeff Gallant" userId="25997235-6328-4fee-8f84-6a87050bf096" providerId="ADAL" clId="{DE21C9A1-4D74-4FFD-8C57-42EED7147B98}" dt="2024-08-12T17:19:58.173" v="8967" actId="26606"/>
          <ac:spMkLst>
            <pc:docMk/>
            <pc:sldMk cId="3186783739" sldId="256"/>
            <ac:spMk id="12" creationId="{FA33EEAE-15D5-4119-8C1E-89D943F911EF}"/>
          </ac:spMkLst>
        </pc:spChg>
        <pc:spChg chg="add">
          <ac:chgData name="Jeff Gallant" userId="25997235-6328-4fee-8f84-6a87050bf096" providerId="ADAL" clId="{DE21C9A1-4D74-4FFD-8C57-42EED7147B98}" dt="2024-08-12T17:19:58.173" v="8967" actId="26606"/>
          <ac:spMkLst>
            <pc:docMk/>
            <pc:sldMk cId="3186783739" sldId="256"/>
            <ac:spMk id="14" creationId="{730D8B3B-9B80-4025-B934-26DC7D7CD231}"/>
          </ac:spMkLst>
        </pc:spChg>
        <pc:spChg chg="add">
          <ac:chgData name="Jeff Gallant" userId="25997235-6328-4fee-8f84-6a87050bf096" providerId="ADAL" clId="{DE21C9A1-4D74-4FFD-8C57-42EED7147B98}" dt="2024-08-12T17:19:58.173" v="8967" actId="26606"/>
          <ac:spMkLst>
            <pc:docMk/>
            <pc:sldMk cId="3186783739" sldId="256"/>
            <ac:spMk id="16" creationId="{1064D5D5-227B-4F66-9AEA-46F570E793BD}"/>
          </ac:spMkLst>
        </pc:spChg>
        <pc:spChg chg="add">
          <ac:chgData name="Jeff Gallant" userId="25997235-6328-4fee-8f84-6a87050bf096" providerId="ADAL" clId="{DE21C9A1-4D74-4FFD-8C57-42EED7147B98}" dt="2024-08-12T17:19:58.173" v="8967" actId="26606"/>
          <ac:spMkLst>
            <pc:docMk/>
            <pc:sldMk cId="3186783739" sldId="256"/>
            <ac:spMk id="18" creationId="{646B67A4-D328-4747-A82B-65E84FA46368}"/>
          </ac:spMkLst>
        </pc:spChg>
        <pc:spChg chg="add">
          <ac:chgData name="Jeff Gallant" userId="25997235-6328-4fee-8f84-6a87050bf096" providerId="ADAL" clId="{DE21C9A1-4D74-4FFD-8C57-42EED7147B98}" dt="2024-08-12T17:19:58.173" v="8967" actId="26606"/>
          <ac:spMkLst>
            <pc:docMk/>
            <pc:sldMk cId="3186783739" sldId="256"/>
            <ac:spMk id="20" creationId="{B5A1B09C-1565-46F8-B70F-621C5EB48A09}"/>
          </ac:spMkLst>
        </pc:spChg>
        <pc:spChg chg="add">
          <ac:chgData name="Jeff Gallant" userId="25997235-6328-4fee-8f84-6a87050bf096" providerId="ADAL" clId="{DE21C9A1-4D74-4FFD-8C57-42EED7147B98}" dt="2024-08-12T17:19:58.173" v="8967" actId="26606"/>
          <ac:spMkLst>
            <pc:docMk/>
            <pc:sldMk cId="3186783739" sldId="256"/>
            <ac:spMk id="22" creationId="{8C516CC8-80AC-446C-A56E-9F54B7210402}"/>
          </ac:spMkLst>
        </pc:spChg>
        <pc:picChg chg="add del">
          <ac:chgData name="Jeff Gallant" userId="25997235-6328-4fee-8f84-6a87050bf096" providerId="ADAL" clId="{DE21C9A1-4D74-4FFD-8C57-42EED7147B98}" dt="2024-08-12T17:19:58.165" v="8966" actId="26606"/>
          <ac:picMkLst>
            <pc:docMk/>
            <pc:sldMk cId="3186783739" sldId="256"/>
            <ac:picMk id="5" creationId="{526E0AEE-BD25-D864-925C-6F6DA7483906}"/>
          </ac:picMkLst>
        </pc:picChg>
        <pc:cxnChg chg="add del">
          <ac:chgData name="Jeff Gallant" userId="25997235-6328-4fee-8f84-6a87050bf096" providerId="ADAL" clId="{DE21C9A1-4D74-4FFD-8C57-42EED7147B98}" dt="2024-08-12T17:19:58.165" v="8966" actId="26606"/>
          <ac:cxnSpMkLst>
            <pc:docMk/>
            <pc:sldMk cId="3186783739" sldId="256"/>
            <ac:cxnSpMk id="13" creationId="{61B115DB-65EB-3FC3-7284-CFDF4ADC60B6}"/>
          </ac:cxnSpMkLst>
        </pc:cxnChg>
      </pc:sldChg>
      <pc:sldChg chg="addSp delSp modSp new mod setBg setClrOvrMap">
        <pc:chgData name="Jeff Gallant" userId="25997235-6328-4fee-8f84-6a87050bf096" providerId="ADAL" clId="{DE21C9A1-4D74-4FFD-8C57-42EED7147B98}" dt="2024-08-12T17:24:37.243" v="9095" actId="1076"/>
        <pc:sldMkLst>
          <pc:docMk/>
          <pc:sldMk cId="895556073" sldId="257"/>
        </pc:sldMkLst>
        <pc:spChg chg="mod">
          <ac:chgData name="Jeff Gallant" userId="25997235-6328-4fee-8f84-6a87050bf096" providerId="ADAL" clId="{DE21C9A1-4D74-4FFD-8C57-42EED7147B98}" dt="2024-08-12T17:23:59.970" v="9087" actId="26606"/>
          <ac:spMkLst>
            <pc:docMk/>
            <pc:sldMk cId="895556073" sldId="257"/>
            <ac:spMk id="2" creationId="{58C01D6D-C24C-7EDC-0E7C-09B76FFD4849}"/>
          </ac:spMkLst>
        </pc:spChg>
        <pc:spChg chg="mod">
          <ac:chgData name="Jeff Gallant" userId="25997235-6328-4fee-8f84-6a87050bf096" providerId="ADAL" clId="{DE21C9A1-4D74-4FFD-8C57-42EED7147B98}" dt="2024-08-12T17:23:59.970" v="9087" actId="26606"/>
          <ac:spMkLst>
            <pc:docMk/>
            <pc:sldMk cId="895556073" sldId="257"/>
            <ac:spMk id="3" creationId="{EFFE5EF4-1B2D-CB8F-710F-128FA7DE89E0}"/>
          </ac:spMkLst>
        </pc:spChg>
        <pc:spChg chg="add del">
          <ac:chgData name="Jeff Gallant" userId="25997235-6328-4fee-8f84-6a87050bf096" providerId="ADAL" clId="{DE21C9A1-4D74-4FFD-8C57-42EED7147B98}" dt="2024-08-12T17:23:59.970" v="9087" actId="26606"/>
          <ac:spMkLst>
            <pc:docMk/>
            <pc:sldMk cId="895556073" sldId="257"/>
            <ac:spMk id="8" creationId="{1B15ED52-F352-441B-82BF-E0EA34836D08}"/>
          </ac:spMkLst>
        </pc:spChg>
        <pc:spChg chg="add del">
          <ac:chgData name="Jeff Gallant" userId="25997235-6328-4fee-8f84-6a87050bf096" providerId="ADAL" clId="{DE21C9A1-4D74-4FFD-8C57-42EED7147B98}" dt="2024-08-12T17:23:59.970" v="9087" actId="26606"/>
          <ac:spMkLst>
            <pc:docMk/>
            <pc:sldMk cId="895556073" sldId="257"/>
            <ac:spMk id="10" creationId="{3B2E3793-BFE6-45A2-9B7B-E18844431C99}"/>
          </ac:spMkLst>
        </pc:spChg>
        <pc:spChg chg="add del">
          <ac:chgData name="Jeff Gallant" userId="25997235-6328-4fee-8f84-6a87050bf096" providerId="ADAL" clId="{DE21C9A1-4D74-4FFD-8C57-42EED7147B98}" dt="2024-08-12T17:23:59.970" v="9087" actId="26606"/>
          <ac:spMkLst>
            <pc:docMk/>
            <pc:sldMk cId="895556073" sldId="257"/>
            <ac:spMk id="12" creationId="{BC4C4868-CB8F-4AF9-9CDB-8108F2C19B67}"/>
          </ac:spMkLst>
        </pc:spChg>
        <pc:spChg chg="add del">
          <ac:chgData name="Jeff Gallant" userId="25997235-6328-4fee-8f84-6a87050bf096" providerId="ADAL" clId="{DE21C9A1-4D74-4FFD-8C57-42EED7147B98}" dt="2024-08-12T17:23:59.970" v="9087" actId="26606"/>
          <ac:spMkLst>
            <pc:docMk/>
            <pc:sldMk cId="895556073" sldId="257"/>
            <ac:spMk id="14" creationId="{375E0459-6403-40CD-989D-56A4407CA12E}"/>
          </ac:spMkLst>
        </pc:spChg>
        <pc:spChg chg="add del">
          <ac:chgData name="Jeff Gallant" userId="25997235-6328-4fee-8f84-6a87050bf096" providerId="ADAL" clId="{DE21C9A1-4D74-4FFD-8C57-42EED7147B98}" dt="2024-08-12T17:23:59.970" v="9087" actId="26606"/>
          <ac:spMkLst>
            <pc:docMk/>
            <pc:sldMk cId="895556073" sldId="257"/>
            <ac:spMk id="16" creationId="{53E5B1A8-3AC9-4BD1-9BBC-78CA94F2D1BA}"/>
          </ac:spMkLst>
        </pc:spChg>
        <pc:picChg chg="add mod">
          <ac:chgData name="Jeff Gallant" userId="25997235-6328-4fee-8f84-6a87050bf096" providerId="ADAL" clId="{DE21C9A1-4D74-4FFD-8C57-42EED7147B98}" dt="2024-08-12T17:24:24.699" v="9091" actId="14100"/>
          <ac:picMkLst>
            <pc:docMk/>
            <pc:sldMk cId="895556073" sldId="257"/>
            <ac:picMk id="18" creationId="{803139BE-20F6-EAF4-2FF7-DD144241E7D5}"/>
          </ac:picMkLst>
        </pc:picChg>
        <pc:picChg chg="add mod">
          <ac:chgData name="Jeff Gallant" userId="25997235-6328-4fee-8f84-6a87050bf096" providerId="ADAL" clId="{DE21C9A1-4D74-4FFD-8C57-42EED7147B98}" dt="2024-08-12T17:24:24.699" v="9091" actId="14100"/>
          <ac:picMkLst>
            <pc:docMk/>
            <pc:sldMk cId="895556073" sldId="257"/>
            <ac:picMk id="2050" creationId="{1F83A909-5E96-8404-57FF-9DDBD38242DF}"/>
          </ac:picMkLst>
        </pc:picChg>
        <pc:picChg chg="add mod">
          <ac:chgData name="Jeff Gallant" userId="25997235-6328-4fee-8f84-6a87050bf096" providerId="ADAL" clId="{DE21C9A1-4D74-4FFD-8C57-42EED7147B98}" dt="2024-08-12T17:24:37.243" v="9095" actId="1076"/>
          <ac:picMkLst>
            <pc:docMk/>
            <pc:sldMk cId="895556073" sldId="257"/>
            <ac:picMk id="2052" creationId="{AD515ED5-BBC9-C784-19B1-990E90DD2AA8}"/>
          </ac:picMkLst>
        </pc:picChg>
      </pc:sldChg>
      <pc:sldChg chg="addSp delSp modSp add mod setBg setClrOvrMap">
        <pc:chgData name="Jeff Gallant" userId="25997235-6328-4fee-8f84-6a87050bf096" providerId="ADAL" clId="{DE21C9A1-4D74-4FFD-8C57-42EED7147B98}" dt="2024-08-12T17:24:02.823" v="9088" actId="26606"/>
        <pc:sldMkLst>
          <pc:docMk/>
          <pc:sldMk cId="741199574" sldId="258"/>
        </pc:sldMkLst>
        <pc:spChg chg="mod">
          <ac:chgData name="Jeff Gallant" userId="25997235-6328-4fee-8f84-6a87050bf096" providerId="ADAL" clId="{DE21C9A1-4D74-4FFD-8C57-42EED7147B98}" dt="2024-08-12T17:24:02.823" v="9088" actId="26606"/>
          <ac:spMkLst>
            <pc:docMk/>
            <pc:sldMk cId="741199574" sldId="258"/>
            <ac:spMk id="2" creationId="{58C01D6D-C24C-7EDC-0E7C-09B76FFD4849}"/>
          </ac:spMkLst>
        </pc:spChg>
        <pc:spChg chg="add del mod">
          <ac:chgData name="Jeff Gallant" userId="25997235-6328-4fee-8f84-6a87050bf096" providerId="ADAL" clId="{DE21C9A1-4D74-4FFD-8C57-42EED7147B98}" dt="2024-08-12T17:24:02.823" v="9088" actId="26606"/>
          <ac:spMkLst>
            <pc:docMk/>
            <pc:sldMk cId="741199574" sldId="258"/>
            <ac:spMk id="3" creationId="{EFFE5EF4-1B2D-CB8F-710F-128FA7DE89E0}"/>
          </ac:spMkLst>
        </pc:spChg>
        <pc:spChg chg="add del">
          <ac:chgData name="Jeff Gallant" userId="25997235-6328-4fee-8f84-6a87050bf096" providerId="ADAL" clId="{DE21C9A1-4D74-4FFD-8C57-42EED7147B98}" dt="2024-08-12T17:24:02.823" v="9088" actId="26606"/>
          <ac:spMkLst>
            <pc:docMk/>
            <pc:sldMk cId="741199574" sldId="258"/>
            <ac:spMk id="6" creationId="{375E0459-6403-40CD-989D-56A4407CA12E}"/>
          </ac:spMkLst>
        </pc:spChg>
        <pc:spChg chg="add del">
          <ac:chgData name="Jeff Gallant" userId="25997235-6328-4fee-8f84-6a87050bf096" providerId="ADAL" clId="{DE21C9A1-4D74-4FFD-8C57-42EED7147B98}" dt="2024-08-12T17:24:02.823" v="9088" actId="26606"/>
          <ac:spMkLst>
            <pc:docMk/>
            <pc:sldMk cId="741199574" sldId="258"/>
            <ac:spMk id="8" creationId="{1B15ED52-F352-441B-82BF-E0EA34836D08}"/>
          </ac:spMkLst>
        </pc:spChg>
        <pc:spChg chg="add del">
          <ac:chgData name="Jeff Gallant" userId="25997235-6328-4fee-8f84-6a87050bf096" providerId="ADAL" clId="{DE21C9A1-4D74-4FFD-8C57-42EED7147B98}" dt="2024-08-12T17:20:52.236" v="8997" actId="26606"/>
          <ac:spMkLst>
            <pc:docMk/>
            <pc:sldMk cId="741199574" sldId="258"/>
            <ac:spMk id="9" creationId="{0C541B88-1AE9-40C3-AFD5-967787C1979F}"/>
          </ac:spMkLst>
        </pc:spChg>
        <pc:spChg chg="add del">
          <ac:chgData name="Jeff Gallant" userId="25997235-6328-4fee-8f84-6a87050bf096" providerId="ADAL" clId="{DE21C9A1-4D74-4FFD-8C57-42EED7147B98}" dt="2024-08-12T17:24:02.823" v="9088" actId="26606"/>
          <ac:spMkLst>
            <pc:docMk/>
            <pc:sldMk cId="741199574" sldId="258"/>
            <ac:spMk id="10" creationId="{3B2E3793-BFE6-45A2-9B7B-E18844431C99}"/>
          </ac:spMkLst>
        </pc:spChg>
        <pc:spChg chg="add del">
          <ac:chgData name="Jeff Gallant" userId="25997235-6328-4fee-8f84-6a87050bf096" providerId="ADAL" clId="{DE21C9A1-4D74-4FFD-8C57-42EED7147B98}" dt="2024-08-12T17:20:52.236" v="8997" actId="26606"/>
          <ac:spMkLst>
            <pc:docMk/>
            <pc:sldMk cId="741199574" sldId="258"/>
            <ac:spMk id="11" creationId="{E5F17139-31EE-46AC-B04F-DBBD852DD6CB}"/>
          </ac:spMkLst>
        </pc:spChg>
        <pc:spChg chg="add del">
          <ac:chgData name="Jeff Gallant" userId="25997235-6328-4fee-8f84-6a87050bf096" providerId="ADAL" clId="{DE21C9A1-4D74-4FFD-8C57-42EED7147B98}" dt="2024-08-12T17:24:02.823" v="9088" actId="26606"/>
          <ac:spMkLst>
            <pc:docMk/>
            <pc:sldMk cId="741199574" sldId="258"/>
            <ac:spMk id="12" creationId="{BC4C4868-CB8F-4AF9-9CDB-8108F2C19B67}"/>
          </ac:spMkLst>
        </pc:spChg>
        <pc:spChg chg="add del">
          <ac:chgData name="Jeff Gallant" userId="25997235-6328-4fee-8f84-6a87050bf096" providerId="ADAL" clId="{DE21C9A1-4D74-4FFD-8C57-42EED7147B98}" dt="2024-08-12T17:24:02.823" v="9088" actId="26606"/>
          <ac:spMkLst>
            <pc:docMk/>
            <pc:sldMk cId="741199574" sldId="258"/>
            <ac:spMk id="16" creationId="{53E5B1A8-3AC9-4BD1-9BBC-78CA94F2D1BA}"/>
          </ac:spMkLst>
        </pc:spChg>
        <pc:spChg chg="add del">
          <ac:chgData name="Jeff Gallant" userId="25997235-6328-4fee-8f84-6a87050bf096" providerId="ADAL" clId="{DE21C9A1-4D74-4FFD-8C57-42EED7147B98}" dt="2024-08-12T17:20:52.236" v="8997" actId="26606"/>
          <ac:spMkLst>
            <pc:docMk/>
            <pc:sldMk cId="741199574" sldId="258"/>
            <ac:spMk id="17" creationId="{89D16701-DA76-4F72-BB63-E2C3FFBDFE0F}"/>
          </ac:spMkLst>
        </pc:spChg>
        <pc:spChg chg="add del">
          <ac:chgData name="Jeff Gallant" userId="25997235-6328-4fee-8f84-6a87050bf096" providerId="ADAL" clId="{DE21C9A1-4D74-4FFD-8C57-42EED7147B98}" dt="2024-08-12T17:20:52.236" v="8997" actId="26606"/>
          <ac:spMkLst>
            <pc:docMk/>
            <pc:sldMk cId="741199574" sldId="258"/>
            <ac:spMk id="19" creationId="{1CC28BE1-9DC6-43FE-9582-39F091098D77}"/>
          </ac:spMkLst>
        </pc:spChg>
        <pc:grpChg chg="add del">
          <ac:chgData name="Jeff Gallant" userId="25997235-6328-4fee-8f84-6a87050bf096" providerId="ADAL" clId="{DE21C9A1-4D74-4FFD-8C57-42EED7147B98}" dt="2024-08-12T17:20:52.236" v="8997" actId="26606"/>
          <ac:grpSpMkLst>
            <pc:docMk/>
            <pc:sldMk cId="741199574" sldId="258"/>
            <ac:grpSpMk id="13" creationId="{7CF625D3-71A3-4F30-A096-8EF334E959D0}"/>
          </ac:grpSpMkLst>
        </pc:grpChg>
        <pc:grpChg chg="add del">
          <ac:chgData name="Jeff Gallant" userId="25997235-6328-4fee-8f84-6a87050bf096" providerId="ADAL" clId="{DE21C9A1-4D74-4FFD-8C57-42EED7147B98}" dt="2024-08-12T17:20:52.236" v="8997" actId="26606"/>
          <ac:grpSpMkLst>
            <pc:docMk/>
            <pc:sldMk cId="741199574" sldId="258"/>
            <ac:grpSpMk id="21" creationId="{AF9AF3F3-CE0C-4125-BDD7-346487FA0B40}"/>
          </ac:grpSpMkLst>
        </pc:grpChg>
        <pc:graphicFrameChg chg="add del">
          <ac:chgData name="Jeff Gallant" userId="25997235-6328-4fee-8f84-6a87050bf096" providerId="ADAL" clId="{DE21C9A1-4D74-4FFD-8C57-42EED7147B98}" dt="2024-08-12T17:20:52.236" v="8997" actId="26606"/>
          <ac:graphicFrameMkLst>
            <pc:docMk/>
            <pc:sldMk cId="741199574" sldId="258"/>
            <ac:graphicFrameMk id="5" creationId="{31FD88A8-2841-FACD-51F0-DF3C39985E78}"/>
          </ac:graphicFrameMkLst>
        </pc:graphicFrameChg>
        <pc:picChg chg="add">
          <ac:chgData name="Jeff Gallant" userId="25997235-6328-4fee-8f84-6a87050bf096" providerId="ADAL" clId="{DE21C9A1-4D74-4FFD-8C57-42EED7147B98}" dt="2024-08-12T17:24:02.823" v="9088" actId="26606"/>
          <ac:picMkLst>
            <pc:docMk/>
            <pc:sldMk cId="741199574" sldId="258"/>
            <ac:picMk id="18" creationId="{8652DF71-2B2A-7577-BEA3-E2C1CB6902AF}"/>
          </ac:picMkLst>
        </pc:picChg>
      </pc:sldChg>
      <pc:sldChg chg="addSp delSp modSp new add del mod setBg">
        <pc:chgData name="Jeff Gallant" userId="25997235-6328-4fee-8f84-6a87050bf096" providerId="ADAL" clId="{DE21C9A1-4D74-4FFD-8C57-42EED7147B98}" dt="2024-08-12T17:32:05.759" v="9101" actId="1076"/>
        <pc:sldMkLst>
          <pc:docMk/>
          <pc:sldMk cId="819678592" sldId="259"/>
        </pc:sldMkLst>
        <pc:spChg chg="mod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2" creationId="{430DE8F2-3AE4-1430-D969-66A03C56830E}"/>
          </ac:spMkLst>
        </pc:spChg>
        <pc:spChg chg="del">
          <ac:chgData name="Jeff Gallant" userId="25997235-6328-4fee-8f84-6a87050bf096" providerId="ADAL" clId="{DE21C9A1-4D74-4FFD-8C57-42EED7147B98}" dt="2024-08-12T12:51:44.928" v="699" actId="478"/>
          <ac:spMkLst>
            <pc:docMk/>
            <pc:sldMk cId="819678592" sldId="259"/>
            <ac:spMk id="3" creationId="{F6E44DC4-BCA2-28C1-E2FF-305DEF25BBB2}"/>
          </ac:spMkLst>
        </pc:spChg>
        <pc:spChg chg="add mod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4" creationId="{30438E52-5016-9C4F-8C02-ED144D22B654}"/>
          </ac:spMkLst>
        </pc:spChg>
        <pc:spChg chg="add del mod">
          <ac:chgData name="Jeff Gallant" userId="25997235-6328-4fee-8f84-6a87050bf096" providerId="ADAL" clId="{DE21C9A1-4D74-4FFD-8C57-42EED7147B98}" dt="2024-08-12T12:53:23.646" v="853" actId="478"/>
          <ac:spMkLst>
            <pc:docMk/>
            <pc:sldMk cId="819678592" sldId="259"/>
            <ac:spMk id="5" creationId="{0539075D-E0ED-5982-7DD4-4EA73575C9E3}"/>
          </ac:spMkLst>
        </pc:spChg>
        <pc:spChg chg="add mod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6" creationId="{EBDC4D3E-F780-725F-9259-8D6DCE27C9CB}"/>
          </ac:spMkLst>
        </pc:spChg>
        <pc:spChg chg="add mod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7" creationId="{8958FB43-2178-6AB8-620A-435A8F1AD319}"/>
          </ac:spMkLst>
        </pc:spChg>
        <pc:spChg chg="add mod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10" creationId="{998B6A46-5C7D-EA70-01E3-17F44DD94C97}"/>
          </ac:spMkLst>
        </pc:spChg>
        <pc:spChg chg="add mod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11" creationId="{7ADDE3F8-FA4D-E4EF-F4B9-B33072DFBA59}"/>
          </ac:spMkLst>
        </pc:spChg>
        <pc:spChg chg="add mod">
          <ac:chgData name="Jeff Gallant" userId="25997235-6328-4fee-8f84-6a87050bf096" providerId="ADAL" clId="{DE21C9A1-4D74-4FFD-8C57-42EED7147B98}" dt="2024-08-12T13:00:20.438" v="1406"/>
          <ac:spMkLst>
            <pc:docMk/>
            <pc:sldMk cId="819678592" sldId="259"/>
            <ac:spMk id="13" creationId="{5A4FCD12-DBB9-D2F3-1BB1-B7650623CE83}"/>
          </ac:spMkLst>
        </pc:spChg>
        <pc:spChg chg="add mod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14" creationId="{67E49E3A-CD0E-C35C-6A1F-8E06AF8948A0}"/>
          </ac:spMkLst>
        </pc:spChg>
        <pc:spChg chg="add mod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15" creationId="{2E262B4D-C3DC-1B37-D770-E340DD07059E}"/>
          </ac:spMkLst>
        </pc:spChg>
        <pc:spChg chg="add mod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16" creationId="{BE959537-4C75-78F8-799A-FE2E12CC62A7}"/>
          </ac:spMkLst>
        </pc:spChg>
        <pc:spChg chg="add del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21" creationId="{BACC6370-2D7E-4714-9D71-7542949D7D5D}"/>
          </ac:spMkLst>
        </pc:spChg>
        <pc:spChg chg="add del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23" creationId="{F68B3F68-107C-434F-AA38-110D5EA91B85}"/>
          </ac:spMkLst>
        </pc:spChg>
        <pc:spChg chg="add del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25" creationId="{AAD0DBB9-1A4B-4391-81D4-CB19F9AB918A}"/>
          </ac:spMkLst>
        </pc:spChg>
        <pc:spChg chg="add del">
          <ac:chgData name="Jeff Gallant" userId="25997235-6328-4fee-8f84-6a87050bf096" providerId="ADAL" clId="{DE21C9A1-4D74-4FFD-8C57-42EED7147B98}" dt="2024-08-12T17:31:54.571" v="9099" actId="26606"/>
          <ac:spMkLst>
            <pc:docMk/>
            <pc:sldMk cId="819678592" sldId="259"/>
            <ac:spMk id="27" creationId="{063BBA22-50EA-4C4D-BE05-F1CE4E63AA56}"/>
          </ac:spMkLst>
        </pc:spChg>
        <pc:picChg chg="add mod">
          <ac:chgData name="Jeff Gallant" userId="25997235-6328-4fee-8f84-6a87050bf096" providerId="ADAL" clId="{DE21C9A1-4D74-4FFD-8C57-42EED7147B98}" dt="2024-08-12T17:31:57.354" v="9100"/>
          <ac:picMkLst>
            <pc:docMk/>
            <pc:sldMk cId="819678592" sldId="259"/>
            <ac:picMk id="3" creationId="{4D4A066F-F7E3-E17D-79CA-6E1E450E0D6B}"/>
          </ac:picMkLst>
        </pc:picChg>
        <pc:picChg chg="add del mod">
          <ac:chgData name="Jeff Gallant" userId="25997235-6328-4fee-8f84-6a87050bf096" providerId="ADAL" clId="{DE21C9A1-4D74-4FFD-8C57-42EED7147B98}" dt="2024-08-12T17:31:45.729" v="9097" actId="21"/>
          <ac:picMkLst>
            <pc:docMk/>
            <pc:sldMk cId="819678592" sldId="259"/>
            <ac:picMk id="1026" creationId="{4D4A066F-F7E3-E17D-79CA-6E1E450E0D6B}"/>
          </ac:picMkLst>
        </pc:picChg>
        <pc:cxnChg chg="add mod">
          <ac:chgData name="Jeff Gallant" userId="25997235-6328-4fee-8f84-6a87050bf096" providerId="ADAL" clId="{DE21C9A1-4D74-4FFD-8C57-42EED7147B98}" dt="2024-08-12T17:32:05.759" v="9101" actId="1076"/>
          <ac:cxnSpMkLst>
            <pc:docMk/>
            <pc:sldMk cId="819678592" sldId="259"/>
            <ac:cxnSpMk id="9" creationId="{15C73AC4-5419-6B7E-7DF9-AA11F0455A7A}"/>
          </ac:cxnSpMkLst>
        </pc:cxnChg>
      </pc:sldChg>
      <pc:sldChg chg="addSp delSp modSp add mod">
        <pc:chgData name="Jeff Gallant" userId="25997235-6328-4fee-8f84-6a87050bf096" providerId="ADAL" clId="{DE21C9A1-4D74-4FFD-8C57-42EED7147B98}" dt="2024-08-12T14:23:57.983" v="8677" actId="1076"/>
        <pc:sldMkLst>
          <pc:docMk/>
          <pc:sldMk cId="4039084484" sldId="260"/>
        </pc:sldMkLst>
        <pc:spChg chg="mod">
          <ac:chgData name="Jeff Gallant" userId="25997235-6328-4fee-8f84-6a87050bf096" providerId="ADAL" clId="{DE21C9A1-4D74-4FFD-8C57-42EED7147B98}" dt="2024-08-12T13:01:54.124" v="1492" actId="20577"/>
          <ac:spMkLst>
            <pc:docMk/>
            <pc:sldMk cId="4039084484" sldId="260"/>
            <ac:spMk id="2" creationId="{430DE8F2-3AE4-1430-D969-66A03C56830E}"/>
          </ac:spMkLst>
        </pc:spChg>
        <pc:spChg chg="mod">
          <ac:chgData name="Jeff Gallant" userId="25997235-6328-4fee-8f84-6a87050bf096" providerId="ADAL" clId="{DE21C9A1-4D74-4FFD-8C57-42EED7147B98}" dt="2024-08-12T13:04:24.254" v="1613" actId="14100"/>
          <ac:spMkLst>
            <pc:docMk/>
            <pc:sldMk cId="4039084484" sldId="260"/>
            <ac:spMk id="4" creationId="{30438E52-5016-9C4F-8C02-ED144D22B654}"/>
          </ac:spMkLst>
        </pc:spChg>
        <pc:spChg chg="del">
          <ac:chgData name="Jeff Gallant" userId="25997235-6328-4fee-8f84-6a87050bf096" providerId="ADAL" clId="{DE21C9A1-4D74-4FFD-8C57-42EED7147B98}" dt="2024-08-12T13:01:59.324" v="1494" actId="478"/>
          <ac:spMkLst>
            <pc:docMk/>
            <pc:sldMk cId="4039084484" sldId="260"/>
            <ac:spMk id="6" creationId="{EBDC4D3E-F780-725F-9259-8D6DCE27C9CB}"/>
          </ac:spMkLst>
        </pc:spChg>
        <pc:spChg chg="del mod">
          <ac:chgData name="Jeff Gallant" userId="25997235-6328-4fee-8f84-6a87050bf096" providerId="ADAL" clId="{DE21C9A1-4D74-4FFD-8C57-42EED7147B98}" dt="2024-08-12T13:02:01.603" v="1496" actId="478"/>
          <ac:spMkLst>
            <pc:docMk/>
            <pc:sldMk cId="4039084484" sldId="260"/>
            <ac:spMk id="7" creationId="{8958FB43-2178-6AB8-620A-435A8F1AD319}"/>
          </ac:spMkLst>
        </pc:spChg>
        <pc:spChg chg="del">
          <ac:chgData name="Jeff Gallant" userId="25997235-6328-4fee-8f84-6a87050bf096" providerId="ADAL" clId="{DE21C9A1-4D74-4FFD-8C57-42EED7147B98}" dt="2024-08-12T13:01:58.585" v="1493" actId="478"/>
          <ac:spMkLst>
            <pc:docMk/>
            <pc:sldMk cId="4039084484" sldId="260"/>
            <ac:spMk id="10" creationId="{998B6A46-5C7D-EA70-01E3-17F44DD94C97}"/>
          </ac:spMkLst>
        </pc:spChg>
        <pc:spChg chg="del">
          <ac:chgData name="Jeff Gallant" userId="25997235-6328-4fee-8f84-6a87050bf096" providerId="ADAL" clId="{DE21C9A1-4D74-4FFD-8C57-42EED7147B98}" dt="2024-08-12T13:02:07.877" v="1499" actId="478"/>
          <ac:spMkLst>
            <pc:docMk/>
            <pc:sldMk cId="4039084484" sldId="260"/>
            <ac:spMk id="11" creationId="{7ADDE3F8-FA4D-E4EF-F4B9-B33072DFBA59}"/>
          </ac:spMkLst>
        </pc:spChg>
        <pc:spChg chg="add mod">
          <ac:chgData name="Jeff Gallant" userId="25997235-6328-4fee-8f84-6a87050bf096" providerId="ADAL" clId="{DE21C9A1-4D74-4FFD-8C57-42EED7147B98}" dt="2024-08-12T13:05:35.843" v="1654" actId="14100"/>
          <ac:spMkLst>
            <pc:docMk/>
            <pc:sldMk cId="4039084484" sldId="260"/>
            <ac:spMk id="13" creationId="{914B9A38-6B1F-F149-64DC-CF2859A5A832}"/>
          </ac:spMkLst>
        </pc:spChg>
        <pc:spChg chg="del">
          <ac:chgData name="Jeff Gallant" userId="25997235-6328-4fee-8f84-6a87050bf096" providerId="ADAL" clId="{DE21C9A1-4D74-4FFD-8C57-42EED7147B98}" dt="2024-08-12T13:02:03.868" v="1497" actId="478"/>
          <ac:spMkLst>
            <pc:docMk/>
            <pc:sldMk cId="4039084484" sldId="260"/>
            <ac:spMk id="14" creationId="{67E49E3A-CD0E-C35C-6A1F-8E06AF8948A0}"/>
          </ac:spMkLst>
        </pc:spChg>
        <pc:spChg chg="del">
          <ac:chgData name="Jeff Gallant" userId="25997235-6328-4fee-8f84-6a87050bf096" providerId="ADAL" clId="{DE21C9A1-4D74-4FFD-8C57-42EED7147B98}" dt="2024-08-12T13:02:05.449" v="1498" actId="478"/>
          <ac:spMkLst>
            <pc:docMk/>
            <pc:sldMk cId="4039084484" sldId="260"/>
            <ac:spMk id="15" creationId="{2E262B4D-C3DC-1B37-D770-E340DD07059E}"/>
          </ac:spMkLst>
        </pc:spChg>
        <pc:spChg chg="add mod">
          <ac:chgData name="Jeff Gallant" userId="25997235-6328-4fee-8f84-6a87050bf096" providerId="ADAL" clId="{DE21C9A1-4D74-4FFD-8C57-42EED7147B98}" dt="2024-08-12T14:23:19.962" v="8660" actId="1076"/>
          <ac:spMkLst>
            <pc:docMk/>
            <pc:sldMk cId="4039084484" sldId="260"/>
            <ac:spMk id="16" creationId="{15473CC1-FACE-BD67-D098-37DD4DAC9DA4}"/>
          </ac:spMkLst>
        </pc:spChg>
        <pc:spChg chg="add mod">
          <ac:chgData name="Jeff Gallant" userId="25997235-6328-4fee-8f84-6a87050bf096" providerId="ADAL" clId="{DE21C9A1-4D74-4FFD-8C57-42EED7147B98}" dt="2024-08-12T14:23:57.983" v="8677" actId="1076"/>
          <ac:spMkLst>
            <pc:docMk/>
            <pc:sldMk cId="4039084484" sldId="260"/>
            <ac:spMk id="18" creationId="{DCB49723-A58B-93C5-8182-A3B6873CDC9A}"/>
          </ac:spMkLst>
        </pc:spChg>
        <pc:picChg chg="add mod">
          <ac:chgData name="Jeff Gallant" userId="25997235-6328-4fee-8f84-6a87050bf096" providerId="ADAL" clId="{DE21C9A1-4D74-4FFD-8C57-42EED7147B98}" dt="2024-08-12T14:22:59.680" v="8659" actId="1076"/>
          <ac:picMkLst>
            <pc:docMk/>
            <pc:sldMk cId="4039084484" sldId="260"/>
            <ac:picMk id="2050" creationId="{3844968C-1A18-F20F-AD48-ADD631AF5AF7}"/>
          </ac:picMkLst>
        </pc:picChg>
        <pc:cxnChg chg="mod">
          <ac:chgData name="Jeff Gallant" userId="25997235-6328-4fee-8f84-6a87050bf096" providerId="ADAL" clId="{DE21C9A1-4D74-4FFD-8C57-42EED7147B98}" dt="2024-08-12T13:04:36.551" v="1617" actId="1076"/>
          <ac:cxnSpMkLst>
            <pc:docMk/>
            <pc:sldMk cId="4039084484" sldId="260"/>
            <ac:cxnSpMk id="9" creationId="{15C73AC4-5419-6B7E-7DF9-AA11F0455A7A}"/>
          </ac:cxnSpMkLst>
        </pc:cxnChg>
        <pc:cxnChg chg="add mod">
          <ac:chgData name="Jeff Gallant" userId="25997235-6328-4fee-8f84-6a87050bf096" providerId="ADAL" clId="{DE21C9A1-4D74-4FFD-8C57-42EED7147B98}" dt="2024-08-12T14:23:30.549" v="8661" actId="14100"/>
          <ac:cxnSpMkLst>
            <pc:docMk/>
            <pc:sldMk cId="4039084484" sldId="260"/>
            <ac:cxnSpMk id="17" creationId="{3BD2D55F-12BA-B1F0-9D8A-09F29177C41F}"/>
          </ac:cxnSpMkLst>
        </pc:cxnChg>
      </pc:sldChg>
      <pc:sldChg chg="modSp new del mod">
        <pc:chgData name="Jeff Gallant" userId="25997235-6328-4fee-8f84-6a87050bf096" providerId="ADAL" clId="{DE21C9A1-4D74-4FFD-8C57-42EED7147B98}" dt="2024-08-12T13:12:43.587" v="2624" actId="47"/>
        <pc:sldMkLst>
          <pc:docMk/>
          <pc:sldMk cId="1521160962" sldId="261"/>
        </pc:sldMkLst>
        <pc:spChg chg="mod">
          <ac:chgData name="Jeff Gallant" userId="25997235-6328-4fee-8f84-6a87050bf096" providerId="ADAL" clId="{DE21C9A1-4D74-4FFD-8C57-42EED7147B98}" dt="2024-08-12T13:08:54.552" v="1990" actId="20577"/>
          <ac:spMkLst>
            <pc:docMk/>
            <pc:sldMk cId="1521160962" sldId="261"/>
            <ac:spMk id="2" creationId="{0E4C2A46-1B17-F93B-0482-37AF97EA884F}"/>
          </ac:spMkLst>
        </pc:spChg>
        <pc:spChg chg="mod">
          <ac:chgData name="Jeff Gallant" userId="25997235-6328-4fee-8f84-6a87050bf096" providerId="ADAL" clId="{DE21C9A1-4D74-4FFD-8C57-42EED7147B98}" dt="2024-08-12T13:12:02.982" v="2621" actId="20577"/>
          <ac:spMkLst>
            <pc:docMk/>
            <pc:sldMk cId="1521160962" sldId="261"/>
            <ac:spMk id="3" creationId="{77FE7B15-13FF-9CF7-CB6C-05F72341BE8E}"/>
          </ac:spMkLst>
        </pc:spChg>
      </pc:sldChg>
      <pc:sldChg chg="modSp add del mod">
        <pc:chgData name="Jeff Gallant" userId="25997235-6328-4fee-8f84-6a87050bf096" providerId="ADAL" clId="{DE21C9A1-4D74-4FFD-8C57-42EED7147B98}" dt="2024-08-12T13:08:37.035" v="1924" actId="47"/>
        <pc:sldMkLst>
          <pc:docMk/>
          <pc:sldMk cId="2277972713" sldId="261"/>
        </pc:sldMkLst>
        <pc:spChg chg="mod">
          <ac:chgData name="Jeff Gallant" userId="25997235-6328-4fee-8f84-6a87050bf096" providerId="ADAL" clId="{DE21C9A1-4D74-4FFD-8C57-42EED7147B98}" dt="2024-08-12T13:08:31.815" v="1923" actId="20577"/>
          <ac:spMkLst>
            <pc:docMk/>
            <pc:sldMk cId="2277972713" sldId="261"/>
            <ac:spMk id="2" creationId="{430DE8F2-3AE4-1430-D969-66A03C56830E}"/>
          </ac:spMkLst>
        </pc:spChg>
      </pc:sldChg>
      <pc:sldChg chg="addSp modSp new mod setBg setClrOvrMap">
        <pc:chgData name="Jeff Gallant" userId="25997235-6328-4fee-8f84-6a87050bf096" providerId="ADAL" clId="{DE21C9A1-4D74-4FFD-8C57-42EED7147B98}" dt="2024-08-12T17:21:59.644" v="9065" actId="26606"/>
        <pc:sldMkLst>
          <pc:docMk/>
          <pc:sldMk cId="500614632" sldId="262"/>
        </pc:sldMkLst>
        <pc:spChg chg="mod">
          <ac:chgData name="Jeff Gallant" userId="25997235-6328-4fee-8f84-6a87050bf096" providerId="ADAL" clId="{DE21C9A1-4D74-4FFD-8C57-42EED7147B98}" dt="2024-08-12T17:21:59.644" v="9065" actId="26606"/>
          <ac:spMkLst>
            <pc:docMk/>
            <pc:sldMk cId="500614632" sldId="262"/>
            <ac:spMk id="2" creationId="{1AB35E55-E66E-855E-0A0F-17DEC24000A5}"/>
          </ac:spMkLst>
        </pc:spChg>
        <pc:spChg chg="mod">
          <ac:chgData name="Jeff Gallant" userId="25997235-6328-4fee-8f84-6a87050bf096" providerId="ADAL" clId="{DE21C9A1-4D74-4FFD-8C57-42EED7147B98}" dt="2024-08-12T17:21:59.644" v="9065" actId="26606"/>
          <ac:spMkLst>
            <pc:docMk/>
            <pc:sldMk cId="500614632" sldId="262"/>
            <ac:spMk id="3" creationId="{24EF0F9A-1F11-3CBE-884C-111FA792F160}"/>
          </ac:spMkLst>
        </pc:spChg>
        <pc:picChg chg="add">
          <ac:chgData name="Jeff Gallant" userId="25997235-6328-4fee-8f84-6a87050bf096" providerId="ADAL" clId="{DE21C9A1-4D74-4FFD-8C57-42EED7147B98}" dt="2024-08-12T17:21:59.644" v="9065" actId="26606"/>
          <ac:picMkLst>
            <pc:docMk/>
            <pc:sldMk cId="500614632" sldId="262"/>
            <ac:picMk id="5" creationId="{4AD796B8-C144-59C8-5C2C-3D99D3697935}"/>
          </ac:picMkLst>
        </pc:picChg>
      </pc:sldChg>
      <pc:sldChg chg="addSp modSp new mod setBg setClrOvrMap">
        <pc:chgData name="Jeff Gallant" userId="25997235-6328-4fee-8f84-6a87050bf096" providerId="ADAL" clId="{DE21C9A1-4D74-4FFD-8C57-42EED7147B98}" dt="2024-08-12T17:22:06.068" v="9066" actId="26606"/>
        <pc:sldMkLst>
          <pc:docMk/>
          <pc:sldMk cId="2763050311" sldId="263"/>
        </pc:sldMkLst>
        <pc:spChg chg="mod">
          <ac:chgData name="Jeff Gallant" userId="25997235-6328-4fee-8f84-6a87050bf096" providerId="ADAL" clId="{DE21C9A1-4D74-4FFD-8C57-42EED7147B98}" dt="2024-08-12T17:22:06.068" v="9066" actId="26606"/>
          <ac:spMkLst>
            <pc:docMk/>
            <pc:sldMk cId="2763050311" sldId="263"/>
            <ac:spMk id="2" creationId="{B6050372-64AC-E63F-0C42-46CFB9D16567}"/>
          </ac:spMkLst>
        </pc:spChg>
        <pc:spChg chg="mod">
          <ac:chgData name="Jeff Gallant" userId="25997235-6328-4fee-8f84-6a87050bf096" providerId="ADAL" clId="{DE21C9A1-4D74-4FFD-8C57-42EED7147B98}" dt="2024-08-12T17:22:06.068" v="9066" actId="26606"/>
          <ac:spMkLst>
            <pc:docMk/>
            <pc:sldMk cId="2763050311" sldId="263"/>
            <ac:spMk id="3" creationId="{308F40A8-98D9-AF72-03D9-E3149BB03797}"/>
          </ac:spMkLst>
        </pc:spChg>
        <pc:picChg chg="add">
          <ac:chgData name="Jeff Gallant" userId="25997235-6328-4fee-8f84-6a87050bf096" providerId="ADAL" clId="{DE21C9A1-4D74-4FFD-8C57-42EED7147B98}" dt="2024-08-12T17:22:06.068" v="9066" actId="26606"/>
          <ac:picMkLst>
            <pc:docMk/>
            <pc:sldMk cId="2763050311" sldId="263"/>
            <ac:picMk id="5" creationId="{FE11CD68-9AE3-7056-E566-71973FC50A04}"/>
          </ac:picMkLst>
        </pc:picChg>
      </pc:sldChg>
      <pc:sldChg chg="addSp delSp modSp new mod">
        <pc:chgData name="Jeff Gallant" userId="25997235-6328-4fee-8f84-6a87050bf096" providerId="ADAL" clId="{DE21C9A1-4D74-4FFD-8C57-42EED7147B98}" dt="2024-08-12T13:32:07.405" v="4180" actId="20577"/>
        <pc:sldMkLst>
          <pc:docMk/>
          <pc:sldMk cId="1042836392" sldId="264"/>
        </pc:sldMkLst>
        <pc:spChg chg="mod">
          <ac:chgData name="Jeff Gallant" userId="25997235-6328-4fee-8f84-6a87050bf096" providerId="ADAL" clId="{DE21C9A1-4D74-4FFD-8C57-42EED7147B98}" dt="2024-08-12T13:28:04.499" v="3945" actId="20577"/>
          <ac:spMkLst>
            <pc:docMk/>
            <pc:sldMk cId="1042836392" sldId="264"/>
            <ac:spMk id="2" creationId="{84183428-C6AF-B3B2-AA6A-70F59436E90E}"/>
          </ac:spMkLst>
        </pc:spChg>
        <pc:spChg chg="del">
          <ac:chgData name="Jeff Gallant" userId="25997235-6328-4fee-8f84-6a87050bf096" providerId="ADAL" clId="{DE21C9A1-4D74-4FFD-8C57-42EED7147B98}" dt="2024-08-12T13:27:58.846" v="3917" actId="478"/>
          <ac:spMkLst>
            <pc:docMk/>
            <pc:sldMk cId="1042836392" sldId="264"/>
            <ac:spMk id="3" creationId="{62C578CB-4E62-38E9-76A6-96289B2642DE}"/>
          </ac:spMkLst>
        </pc:spChg>
        <pc:spChg chg="add mod">
          <ac:chgData name="Jeff Gallant" userId="25997235-6328-4fee-8f84-6a87050bf096" providerId="ADAL" clId="{DE21C9A1-4D74-4FFD-8C57-42EED7147B98}" dt="2024-08-12T13:29:37.543" v="3987" actId="1076"/>
          <ac:spMkLst>
            <pc:docMk/>
            <pc:sldMk cId="1042836392" sldId="264"/>
            <ac:spMk id="11" creationId="{217F8FEF-4671-9841-5B68-75960DB5CAA2}"/>
          </ac:spMkLst>
        </pc:spChg>
        <pc:spChg chg="add mod">
          <ac:chgData name="Jeff Gallant" userId="25997235-6328-4fee-8f84-6a87050bf096" providerId="ADAL" clId="{DE21C9A1-4D74-4FFD-8C57-42EED7147B98}" dt="2024-08-12T13:30:46.031" v="4070" actId="1076"/>
          <ac:spMkLst>
            <pc:docMk/>
            <pc:sldMk cId="1042836392" sldId="264"/>
            <ac:spMk id="14" creationId="{451325F3-CCB2-FC9B-620F-64B767454674}"/>
          </ac:spMkLst>
        </pc:spChg>
        <pc:spChg chg="add mod">
          <ac:chgData name="Jeff Gallant" userId="25997235-6328-4fee-8f84-6a87050bf096" providerId="ADAL" clId="{DE21C9A1-4D74-4FFD-8C57-42EED7147B98}" dt="2024-08-12T13:32:07.405" v="4180" actId="20577"/>
          <ac:spMkLst>
            <pc:docMk/>
            <pc:sldMk cId="1042836392" sldId="264"/>
            <ac:spMk id="19" creationId="{9AB35A57-874B-E707-CAF3-2FB6FD2DA279}"/>
          </ac:spMkLst>
        </pc:spChg>
        <pc:picChg chg="add del">
          <ac:chgData name="Jeff Gallant" userId="25997235-6328-4fee-8f84-6a87050bf096" providerId="ADAL" clId="{DE21C9A1-4D74-4FFD-8C57-42EED7147B98}" dt="2024-08-12T13:28:11.916" v="3947" actId="478"/>
          <ac:picMkLst>
            <pc:docMk/>
            <pc:sldMk cId="1042836392" sldId="264"/>
            <ac:picMk id="5" creationId="{965EF7EB-7042-D270-7B87-5512BAD2FCA3}"/>
          </ac:picMkLst>
        </pc:picChg>
        <pc:picChg chg="add mod">
          <ac:chgData name="Jeff Gallant" userId="25997235-6328-4fee-8f84-6a87050bf096" providerId="ADAL" clId="{DE21C9A1-4D74-4FFD-8C57-42EED7147B98}" dt="2024-08-12T13:28:49.378" v="3951" actId="1076"/>
          <ac:picMkLst>
            <pc:docMk/>
            <pc:sldMk cId="1042836392" sldId="264"/>
            <ac:picMk id="7" creationId="{5E4782F5-E2B1-C1DF-2BC6-F39F7FF9FDBD}"/>
          </ac:picMkLst>
        </pc:picChg>
        <pc:picChg chg="add mod">
          <ac:chgData name="Jeff Gallant" userId="25997235-6328-4fee-8f84-6a87050bf096" providerId="ADAL" clId="{DE21C9A1-4D74-4FFD-8C57-42EED7147B98}" dt="2024-08-12T13:31:17.879" v="4072" actId="1076"/>
          <ac:picMkLst>
            <pc:docMk/>
            <pc:sldMk cId="1042836392" sldId="264"/>
            <ac:picMk id="16" creationId="{21FD29CB-9487-99B6-E82B-47F315F295AB}"/>
          </ac:picMkLst>
        </pc:picChg>
        <pc:cxnChg chg="add mod">
          <ac:chgData name="Jeff Gallant" userId="25997235-6328-4fee-8f84-6a87050bf096" providerId="ADAL" clId="{DE21C9A1-4D74-4FFD-8C57-42EED7147B98}" dt="2024-08-12T13:29:21.131" v="3955" actId="1076"/>
          <ac:cxnSpMkLst>
            <pc:docMk/>
            <pc:sldMk cId="1042836392" sldId="264"/>
            <ac:cxnSpMk id="9" creationId="{4D41D835-AC8A-3F5D-FBC0-A1D297EDE999}"/>
          </ac:cxnSpMkLst>
        </pc:cxnChg>
        <pc:cxnChg chg="add mod">
          <ac:chgData name="Jeff Gallant" userId="25997235-6328-4fee-8f84-6a87050bf096" providerId="ADAL" clId="{DE21C9A1-4D74-4FFD-8C57-42EED7147B98}" dt="2024-08-12T13:30:08.982" v="3991" actId="1076"/>
          <ac:cxnSpMkLst>
            <pc:docMk/>
            <pc:sldMk cId="1042836392" sldId="264"/>
            <ac:cxnSpMk id="12" creationId="{34A096CC-B743-A40E-2A4F-ACC6CF1BC202}"/>
          </ac:cxnSpMkLst>
        </pc:cxnChg>
        <pc:cxnChg chg="add mod">
          <ac:chgData name="Jeff Gallant" userId="25997235-6328-4fee-8f84-6a87050bf096" providerId="ADAL" clId="{DE21C9A1-4D74-4FFD-8C57-42EED7147B98}" dt="2024-08-12T13:31:28.834" v="4076" actId="1076"/>
          <ac:cxnSpMkLst>
            <pc:docMk/>
            <pc:sldMk cId="1042836392" sldId="264"/>
            <ac:cxnSpMk id="17" creationId="{078DC2E6-8C89-676C-AFB6-D76296F465E8}"/>
          </ac:cxnSpMkLst>
        </pc:cxnChg>
      </pc:sldChg>
      <pc:sldChg chg="addSp delSp modSp add mod setBg">
        <pc:chgData name="Jeff Gallant" userId="25997235-6328-4fee-8f84-6a87050bf096" providerId="ADAL" clId="{DE21C9A1-4D74-4FFD-8C57-42EED7147B98}" dt="2024-08-12T13:34:19.186" v="4347" actId="1076"/>
        <pc:sldMkLst>
          <pc:docMk/>
          <pc:sldMk cId="561822372" sldId="265"/>
        </pc:sldMkLst>
        <pc:spChg chg="mod">
          <ac:chgData name="Jeff Gallant" userId="25997235-6328-4fee-8f84-6a87050bf096" providerId="ADAL" clId="{DE21C9A1-4D74-4FFD-8C57-42EED7147B98}" dt="2024-08-12T13:33:39.624" v="4210" actId="26606"/>
          <ac:spMkLst>
            <pc:docMk/>
            <pc:sldMk cId="561822372" sldId="265"/>
            <ac:spMk id="2" creationId="{84183428-C6AF-B3B2-AA6A-70F59436E90E}"/>
          </ac:spMkLst>
        </pc:spChg>
        <pc:spChg chg="add mod">
          <ac:chgData name="Jeff Gallant" userId="25997235-6328-4fee-8f84-6a87050bf096" providerId="ADAL" clId="{DE21C9A1-4D74-4FFD-8C57-42EED7147B98}" dt="2024-08-12T13:34:19.186" v="4347" actId="1076"/>
          <ac:spMkLst>
            <pc:docMk/>
            <pc:sldMk cId="561822372" sldId="265"/>
            <ac:spMk id="5" creationId="{092B88E6-67C6-6C76-C678-D77E57ECFBE5}"/>
          </ac:spMkLst>
        </pc:spChg>
        <pc:spChg chg="add del">
          <ac:chgData name="Jeff Gallant" userId="25997235-6328-4fee-8f84-6a87050bf096" providerId="ADAL" clId="{DE21C9A1-4D74-4FFD-8C57-42EED7147B98}" dt="2024-08-12T13:33:39.624" v="4210" actId="26606"/>
          <ac:spMkLst>
            <pc:docMk/>
            <pc:sldMk cId="561822372" sldId="265"/>
            <ac:spMk id="6" creationId="{F0A604E4-7307-451C-93BE-F1F7E1BF3BF8}"/>
          </ac:spMkLst>
        </pc:spChg>
        <pc:spChg chg="add del">
          <ac:chgData name="Jeff Gallant" userId="25997235-6328-4fee-8f84-6a87050bf096" providerId="ADAL" clId="{DE21C9A1-4D74-4FFD-8C57-42EED7147B98}" dt="2024-08-12T13:33:39.624" v="4210" actId="26606"/>
          <ac:spMkLst>
            <pc:docMk/>
            <pc:sldMk cId="561822372" sldId="265"/>
            <ac:spMk id="8" creationId="{F7F3A0AA-35E5-4085-942B-737839030604}"/>
          </ac:spMkLst>
        </pc:spChg>
        <pc:spChg chg="del">
          <ac:chgData name="Jeff Gallant" userId="25997235-6328-4fee-8f84-6a87050bf096" providerId="ADAL" clId="{DE21C9A1-4D74-4FFD-8C57-42EED7147B98}" dt="2024-08-12T13:32:30.581" v="4199" actId="478"/>
          <ac:spMkLst>
            <pc:docMk/>
            <pc:sldMk cId="561822372" sldId="265"/>
            <ac:spMk id="11" creationId="{217F8FEF-4671-9841-5B68-75960DB5CAA2}"/>
          </ac:spMkLst>
        </pc:spChg>
        <pc:spChg chg="add del">
          <ac:chgData name="Jeff Gallant" userId="25997235-6328-4fee-8f84-6a87050bf096" providerId="ADAL" clId="{DE21C9A1-4D74-4FFD-8C57-42EED7147B98}" dt="2024-08-12T13:33:39.624" v="4210" actId="26606"/>
          <ac:spMkLst>
            <pc:docMk/>
            <pc:sldMk cId="561822372" sldId="265"/>
            <ac:spMk id="13" creationId="{402F5C38-C747-4173-ABBF-656E39E82130}"/>
          </ac:spMkLst>
        </pc:spChg>
        <pc:spChg chg="del mod">
          <ac:chgData name="Jeff Gallant" userId="25997235-6328-4fee-8f84-6a87050bf096" providerId="ADAL" clId="{DE21C9A1-4D74-4FFD-8C57-42EED7147B98}" dt="2024-08-12T13:32:39.694" v="4202" actId="478"/>
          <ac:spMkLst>
            <pc:docMk/>
            <pc:sldMk cId="561822372" sldId="265"/>
            <ac:spMk id="14" creationId="{451325F3-CCB2-FC9B-620F-64B767454674}"/>
          </ac:spMkLst>
        </pc:spChg>
        <pc:spChg chg="add del">
          <ac:chgData name="Jeff Gallant" userId="25997235-6328-4fee-8f84-6a87050bf096" providerId="ADAL" clId="{DE21C9A1-4D74-4FFD-8C57-42EED7147B98}" dt="2024-08-12T13:33:39.624" v="4210" actId="26606"/>
          <ac:spMkLst>
            <pc:docMk/>
            <pc:sldMk cId="561822372" sldId="265"/>
            <ac:spMk id="15" creationId="{E37EECFC-A684-4391-AE85-4CDAF5565F61}"/>
          </ac:spMkLst>
        </pc:spChg>
        <pc:spChg chg="del">
          <ac:chgData name="Jeff Gallant" userId="25997235-6328-4fee-8f84-6a87050bf096" providerId="ADAL" clId="{DE21C9A1-4D74-4FFD-8C57-42EED7147B98}" dt="2024-08-12T13:32:44.498" v="4205" actId="478"/>
          <ac:spMkLst>
            <pc:docMk/>
            <pc:sldMk cId="561822372" sldId="265"/>
            <ac:spMk id="19" creationId="{9AB35A57-874B-E707-CAF3-2FB6FD2DA279}"/>
          </ac:spMkLst>
        </pc:spChg>
        <pc:picChg chg="add mod">
          <ac:chgData name="Jeff Gallant" userId="25997235-6328-4fee-8f84-6a87050bf096" providerId="ADAL" clId="{DE21C9A1-4D74-4FFD-8C57-42EED7147B98}" dt="2024-08-12T13:33:42.914" v="4213" actId="1076"/>
          <ac:picMkLst>
            <pc:docMk/>
            <pc:sldMk cId="561822372" sldId="265"/>
            <ac:picMk id="4" creationId="{1FC56BC9-3D2B-F1F0-24DD-DD474EFF0F0B}"/>
          </ac:picMkLst>
        </pc:picChg>
        <pc:picChg chg="del">
          <ac:chgData name="Jeff Gallant" userId="25997235-6328-4fee-8f84-6a87050bf096" providerId="ADAL" clId="{DE21C9A1-4D74-4FFD-8C57-42EED7147B98}" dt="2024-08-12T13:32:17.869" v="4182" actId="478"/>
          <ac:picMkLst>
            <pc:docMk/>
            <pc:sldMk cId="561822372" sldId="265"/>
            <ac:picMk id="7" creationId="{5E4782F5-E2B1-C1DF-2BC6-F39F7FF9FDBD}"/>
          </ac:picMkLst>
        </pc:picChg>
        <pc:picChg chg="del">
          <ac:chgData name="Jeff Gallant" userId="25997235-6328-4fee-8f84-6a87050bf096" providerId="ADAL" clId="{DE21C9A1-4D74-4FFD-8C57-42EED7147B98}" dt="2024-08-12T13:32:18.566" v="4183" actId="478"/>
          <ac:picMkLst>
            <pc:docMk/>
            <pc:sldMk cId="561822372" sldId="265"/>
            <ac:picMk id="16" creationId="{21FD29CB-9487-99B6-E82B-47F315F295AB}"/>
          </ac:picMkLst>
        </pc:picChg>
        <pc:cxnChg chg="del">
          <ac:chgData name="Jeff Gallant" userId="25997235-6328-4fee-8f84-6a87050bf096" providerId="ADAL" clId="{DE21C9A1-4D74-4FFD-8C57-42EED7147B98}" dt="2024-08-12T13:32:32.330" v="4200" actId="478"/>
          <ac:cxnSpMkLst>
            <pc:docMk/>
            <pc:sldMk cId="561822372" sldId="265"/>
            <ac:cxnSpMk id="9" creationId="{4D41D835-AC8A-3F5D-FBC0-A1D297EDE999}"/>
          </ac:cxnSpMkLst>
        </pc:cxnChg>
        <pc:cxnChg chg="del">
          <ac:chgData name="Jeff Gallant" userId="25997235-6328-4fee-8f84-6a87050bf096" providerId="ADAL" clId="{DE21C9A1-4D74-4FFD-8C57-42EED7147B98}" dt="2024-08-12T13:32:40.607" v="4203" actId="478"/>
          <ac:cxnSpMkLst>
            <pc:docMk/>
            <pc:sldMk cId="561822372" sldId="265"/>
            <ac:cxnSpMk id="12" creationId="{34A096CC-B743-A40E-2A4F-ACC6CF1BC202}"/>
          </ac:cxnSpMkLst>
        </pc:cxnChg>
        <pc:cxnChg chg="del">
          <ac:chgData name="Jeff Gallant" userId="25997235-6328-4fee-8f84-6a87050bf096" providerId="ADAL" clId="{DE21C9A1-4D74-4FFD-8C57-42EED7147B98}" dt="2024-08-12T13:32:43.160" v="4204" actId="478"/>
          <ac:cxnSpMkLst>
            <pc:docMk/>
            <pc:sldMk cId="561822372" sldId="265"/>
            <ac:cxnSpMk id="17" creationId="{078DC2E6-8C89-676C-AFB6-D76296F465E8}"/>
          </ac:cxnSpMkLst>
        </pc:cxnChg>
      </pc:sldChg>
      <pc:sldChg chg="addSp delSp modSp add mod">
        <pc:chgData name="Jeff Gallant" userId="25997235-6328-4fee-8f84-6a87050bf096" providerId="ADAL" clId="{DE21C9A1-4D74-4FFD-8C57-42EED7147B98}" dt="2024-08-12T14:25:40.102" v="8684" actId="20577"/>
        <pc:sldMkLst>
          <pc:docMk/>
          <pc:sldMk cId="329804336" sldId="266"/>
        </pc:sldMkLst>
        <pc:spChg chg="mod">
          <ac:chgData name="Jeff Gallant" userId="25997235-6328-4fee-8f84-6a87050bf096" providerId="ADAL" clId="{DE21C9A1-4D74-4FFD-8C57-42EED7147B98}" dt="2024-08-12T13:34:29.224" v="4360" actId="20577"/>
          <ac:spMkLst>
            <pc:docMk/>
            <pc:sldMk cId="329804336" sldId="266"/>
            <ac:spMk id="2" creationId="{84183428-C6AF-B3B2-AA6A-70F59436E90E}"/>
          </ac:spMkLst>
        </pc:spChg>
        <pc:spChg chg="del mod">
          <ac:chgData name="Jeff Gallant" userId="25997235-6328-4fee-8f84-6a87050bf096" providerId="ADAL" clId="{DE21C9A1-4D74-4FFD-8C57-42EED7147B98}" dt="2024-08-12T13:34:33.476" v="4363" actId="478"/>
          <ac:spMkLst>
            <pc:docMk/>
            <pc:sldMk cId="329804336" sldId="266"/>
            <ac:spMk id="5" creationId="{092B88E6-67C6-6C76-C678-D77E57ECFBE5}"/>
          </ac:spMkLst>
        </pc:spChg>
        <pc:spChg chg="add mod">
          <ac:chgData name="Jeff Gallant" userId="25997235-6328-4fee-8f84-6a87050bf096" providerId="ADAL" clId="{DE21C9A1-4D74-4FFD-8C57-42EED7147B98}" dt="2024-08-12T13:45:03.903" v="4471" actId="1076"/>
          <ac:spMkLst>
            <pc:docMk/>
            <pc:sldMk cId="329804336" sldId="266"/>
            <ac:spMk id="11" creationId="{F1A6B934-797D-7A07-07B5-160AF1EB2D99}"/>
          </ac:spMkLst>
        </pc:spChg>
        <pc:spChg chg="add mod">
          <ac:chgData name="Jeff Gallant" userId="25997235-6328-4fee-8f84-6a87050bf096" providerId="ADAL" clId="{DE21C9A1-4D74-4FFD-8C57-42EED7147B98}" dt="2024-08-12T14:25:40.102" v="8684" actId="20577"/>
          <ac:spMkLst>
            <pc:docMk/>
            <pc:sldMk cId="329804336" sldId="266"/>
            <ac:spMk id="14" creationId="{C78198DB-D353-6A20-063A-37EB910378FB}"/>
          </ac:spMkLst>
        </pc:spChg>
        <pc:spChg chg="add mod">
          <ac:chgData name="Jeff Gallant" userId="25997235-6328-4fee-8f84-6a87050bf096" providerId="ADAL" clId="{DE21C9A1-4D74-4FFD-8C57-42EED7147B98}" dt="2024-08-12T13:45:31.054" v="4509" actId="1076"/>
          <ac:spMkLst>
            <pc:docMk/>
            <pc:sldMk cId="329804336" sldId="266"/>
            <ac:spMk id="18" creationId="{7B516BBE-53BA-41E8-10C3-F47F23950EC4}"/>
          </ac:spMkLst>
        </pc:spChg>
        <pc:picChg chg="del">
          <ac:chgData name="Jeff Gallant" userId="25997235-6328-4fee-8f84-6a87050bf096" providerId="ADAL" clId="{DE21C9A1-4D74-4FFD-8C57-42EED7147B98}" dt="2024-08-12T13:34:31.736" v="4361" actId="478"/>
          <ac:picMkLst>
            <pc:docMk/>
            <pc:sldMk cId="329804336" sldId="266"/>
            <ac:picMk id="4" creationId="{1FC56BC9-3D2B-F1F0-24DD-DD474EFF0F0B}"/>
          </ac:picMkLst>
        </pc:picChg>
        <pc:picChg chg="add del">
          <ac:chgData name="Jeff Gallant" userId="25997235-6328-4fee-8f84-6a87050bf096" providerId="ADAL" clId="{DE21C9A1-4D74-4FFD-8C57-42EED7147B98}" dt="2024-08-12T13:34:54.600" v="4365" actId="478"/>
          <ac:picMkLst>
            <pc:docMk/>
            <pc:sldMk cId="329804336" sldId="266"/>
            <ac:picMk id="6" creationId="{1D2EA4FE-924A-7A34-BF33-A329BEC53DED}"/>
          </ac:picMkLst>
        </pc:picChg>
        <pc:picChg chg="add mod">
          <ac:chgData name="Jeff Gallant" userId="25997235-6328-4fee-8f84-6a87050bf096" providerId="ADAL" clId="{DE21C9A1-4D74-4FFD-8C57-42EED7147B98}" dt="2024-08-12T13:35:01.787" v="4367" actId="1076"/>
          <ac:picMkLst>
            <pc:docMk/>
            <pc:sldMk cId="329804336" sldId="266"/>
            <ac:picMk id="8" creationId="{0052EEDB-181E-8B72-2D29-B46E70EDD372}"/>
          </ac:picMkLst>
        </pc:picChg>
        <pc:cxnChg chg="add mod">
          <ac:chgData name="Jeff Gallant" userId="25997235-6328-4fee-8f84-6a87050bf096" providerId="ADAL" clId="{DE21C9A1-4D74-4FFD-8C57-42EED7147B98}" dt="2024-08-12T13:43:23.880" v="4371" actId="1076"/>
          <ac:cxnSpMkLst>
            <pc:docMk/>
            <pc:sldMk cId="329804336" sldId="266"/>
            <ac:cxnSpMk id="9" creationId="{043C9CA3-0FA0-3F6C-49D7-8F038E14A818}"/>
          </ac:cxnSpMkLst>
        </pc:cxnChg>
        <pc:cxnChg chg="add mod">
          <ac:chgData name="Jeff Gallant" userId="25997235-6328-4fee-8f84-6a87050bf096" providerId="ADAL" clId="{DE21C9A1-4D74-4FFD-8C57-42EED7147B98}" dt="2024-08-12T13:43:55.839" v="4413" actId="1076"/>
          <ac:cxnSpMkLst>
            <pc:docMk/>
            <pc:sldMk cId="329804336" sldId="266"/>
            <ac:cxnSpMk id="12" creationId="{4CFEE2AD-3F0B-68C1-B95F-620B252DBDAA}"/>
          </ac:cxnSpMkLst>
        </pc:cxnChg>
        <pc:cxnChg chg="add mod">
          <ac:chgData name="Jeff Gallant" userId="25997235-6328-4fee-8f84-6a87050bf096" providerId="ADAL" clId="{DE21C9A1-4D74-4FFD-8C57-42EED7147B98}" dt="2024-08-12T13:44:59.965" v="4470" actId="14100"/>
          <ac:cxnSpMkLst>
            <pc:docMk/>
            <pc:sldMk cId="329804336" sldId="266"/>
            <ac:cxnSpMk id="16" creationId="{5D538F5E-5083-7B7C-5CF1-829BE96716DE}"/>
          </ac:cxnSpMkLst>
        </pc:cxnChg>
      </pc:sldChg>
      <pc:sldChg chg="addSp delSp modSp new mod">
        <pc:chgData name="Jeff Gallant" userId="25997235-6328-4fee-8f84-6a87050bf096" providerId="ADAL" clId="{DE21C9A1-4D74-4FFD-8C57-42EED7147B98}" dt="2024-08-12T13:50:18.291" v="4785" actId="20577"/>
        <pc:sldMkLst>
          <pc:docMk/>
          <pc:sldMk cId="645117230" sldId="267"/>
        </pc:sldMkLst>
        <pc:spChg chg="mod">
          <ac:chgData name="Jeff Gallant" userId="25997235-6328-4fee-8f84-6a87050bf096" providerId="ADAL" clId="{DE21C9A1-4D74-4FFD-8C57-42EED7147B98}" dt="2024-08-12T13:46:23.321" v="4562" actId="20577"/>
          <ac:spMkLst>
            <pc:docMk/>
            <pc:sldMk cId="645117230" sldId="267"/>
            <ac:spMk id="2" creationId="{C2D71501-AD50-5CC3-628B-281259EBB5A5}"/>
          </ac:spMkLst>
        </pc:spChg>
        <pc:spChg chg="del">
          <ac:chgData name="Jeff Gallant" userId="25997235-6328-4fee-8f84-6a87050bf096" providerId="ADAL" clId="{DE21C9A1-4D74-4FFD-8C57-42EED7147B98}" dt="2024-08-12T13:46:08.937" v="4540" actId="478"/>
          <ac:spMkLst>
            <pc:docMk/>
            <pc:sldMk cId="645117230" sldId="267"/>
            <ac:spMk id="3" creationId="{B68333EF-7255-8D1D-FC20-A63173104350}"/>
          </ac:spMkLst>
        </pc:spChg>
        <pc:spChg chg="add mod">
          <ac:chgData name="Jeff Gallant" userId="25997235-6328-4fee-8f84-6a87050bf096" providerId="ADAL" clId="{DE21C9A1-4D74-4FFD-8C57-42EED7147B98}" dt="2024-08-12T13:48:18.733" v="4638" actId="1076"/>
          <ac:spMkLst>
            <pc:docMk/>
            <pc:sldMk cId="645117230" sldId="267"/>
            <ac:spMk id="8" creationId="{E7D1530C-085F-28FD-FA70-65E9C0DD43C3}"/>
          </ac:spMkLst>
        </pc:spChg>
        <pc:spChg chg="add mod">
          <ac:chgData name="Jeff Gallant" userId="25997235-6328-4fee-8f84-6a87050bf096" providerId="ADAL" clId="{DE21C9A1-4D74-4FFD-8C57-42EED7147B98}" dt="2024-08-12T13:48:53.260" v="4685" actId="1076"/>
          <ac:spMkLst>
            <pc:docMk/>
            <pc:sldMk cId="645117230" sldId="267"/>
            <ac:spMk id="11" creationId="{F6C38844-CCC6-48B1-410D-7C63B37C4E62}"/>
          </ac:spMkLst>
        </pc:spChg>
        <pc:spChg chg="add mod">
          <ac:chgData name="Jeff Gallant" userId="25997235-6328-4fee-8f84-6a87050bf096" providerId="ADAL" clId="{DE21C9A1-4D74-4FFD-8C57-42EED7147B98}" dt="2024-08-12T13:50:18.291" v="4785" actId="20577"/>
          <ac:spMkLst>
            <pc:docMk/>
            <pc:sldMk cId="645117230" sldId="267"/>
            <ac:spMk id="14" creationId="{19B782E8-1DE0-0E1C-E134-ABC97A0485BF}"/>
          </ac:spMkLst>
        </pc:spChg>
        <pc:picChg chg="add mod modCrop">
          <ac:chgData name="Jeff Gallant" userId="25997235-6328-4fee-8f84-6a87050bf096" providerId="ADAL" clId="{DE21C9A1-4D74-4FFD-8C57-42EED7147B98}" dt="2024-08-12T13:49:25.682" v="4686" actId="732"/>
          <ac:picMkLst>
            <pc:docMk/>
            <pc:sldMk cId="645117230" sldId="267"/>
            <ac:picMk id="5" creationId="{DD8373FA-FFC4-57DE-785B-6D90ADD80297}"/>
          </ac:picMkLst>
        </pc:picChg>
        <pc:cxnChg chg="add mod">
          <ac:chgData name="Jeff Gallant" userId="25997235-6328-4fee-8f84-6a87050bf096" providerId="ADAL" clId="{DE21C9A1-4D74-4FFD-8C57-42EED7147B98}" dt="2024-08-12T13:48:21.747" v="4639" actId="1076"/>
          <ac:cxnSpMkLst>
            <pc:docMk/>
            <pc:sldMk cId="645117230" sldId="267"/>
            <ac:cxnSpMk id="7" creationId="{C8D07AA6-98B0-1861-1693-32A0F5E7BAFF}"/>
          </ac:cxnSpMkLst>
        </pc:cxnChg>
        <pc:cxnChg chg="add mod">
          <ac:chgData name="Jeff Gallant" userId="25997235-6328-4fee-8f84-6a87050bf096" providerId="ADAL" clId="{DE21C9A1-4D74-4FFD-8C57-42EED7147B98}" dt="2024-08-12T13:48:35.003" v="4643" actId="1076"/>
          <ac:cxnSpMkLst>
            <pc:docMk/>
            <pc:sldMk cId="645117230" sldId="267"/>
            <ac:cxnSpMk id="9" creationId="{D76FF250-F5C3-5554-08A1-1917BFE1F032}"/>
          </ac:cxnSpMkLst>
        </pc:cxnChg>
        <pc:cxnChg chg="add mod">
          <ac:chgData name="Jeff Gallant" userId="25997235-6328-4fee-8f84-6a87050bf096" providerId="ADAL" clId="{DE21C9A1-4D74-4FFD-8C57-42EED7147B98}" dt="2024-08-12T13:49:42.335" v="4690" actId="1076"/>
          <ac:cxnSpMkLst>
            <pc:docMk/>
            <pc:sldMk cId="645117230" sldId="267"/>
            <ac:cxnSpMk id="12" creationId="{C3682F4E-00D5-DEB1-3635-815443CA4919}"/>
          </ac:cxnSpMkLst>
        </pc:cxnChg>
      </pc:sldChg>
      <pc:sldChg chg="addSp delSp modSp new mod">
        <pc:chgData name="Jeff Gallant" userId="25997235-6328-4fee-8f84-6a87050bf096" providerId="ADAL" clId="{DE21C9A1-4D74-4FFD-8C57-42EED7147B98}" dt="2024-08-12T17:17:19.086" v="8962" actId="1035"/>
        <pc:sldMkLst>
          <pc:docMk/>
          <pc:sldMk cId="3450238909" sldId="268"/>
        </pc:sldMkLst>
        <pc:spChg chg="mod">
          <ac:chgData name="Jeff Gallant" userId="25997235-6328-4fee-8f84-6a87050bf096" providerId="ADAL" clId="{DE21C9A1-4D74-4FFD-8C57-42EED7147B98}" dt="2024-08-12T13:54:19.266" v="5388" actId="20577"/>
          <ac:spMkLst>
            <pc:docMk/>
            <pc:sldMk cId="3450238909" sldId="268"/>
            <ac:spMk id="2" creationId="{2392D52B-41AA-8407-71A6-5A4AEA9BA569}"/>
          </ac:spMkLst>
        </pc:spChg>
        <pc:spChg chg="del">
          <ac:chgData name="Jeff Gallant" userId="25997235-6328-4fee-8f84-6a87050bf096" providerId="ADAL" clId="{DE21C9A1-4D74-4FFD-8C57-42EED7147B98}" dt="2024-08-12T13:54:06.822" v="5330" actId="478"/>
          <ac:spMkLst>
            <pc:docMk/>
            <pc:sldMk cId="3450238909" sldId="268"/>
            <ac:spMk id="3" creationId="{8BA6DB82-4BE4-6AB7-117B-BA17A0A1045F}"/>
          </ac:spMkLst>
        </pc:spChg>
        <pc:spChg chg="add mod">
          <ac:chgData name="Jeff Gallant" userId="25997235-6328-4fee-8f84-6a87050bf096" providerId="ADAL" clId="{DE21C9A1-4D74-4FFD-8C57-42EED7147B98}" dt="2024-08-12T17:12:22.424" v="8811" actId="20577"/>
          <ac:spMkLst>
            <pc:docMk/>
            <pc:sldMk cId="3450238909" sldId="268"/>
            <ac:spMk id="3" creationId="{B52FF956-FF7A-84FB-3A1D-87F57CD752D6}"/>
          </ac:spMkLst>
        </pc:spChg>
        <pc:spChg chg="add mod">
          <ac:chgData name="Jeff Gallant" userId="25997235-6328-4fee-8f84-6a87050bf096" providerId="ADAL" clId="{DE21C9A1-4D74-4FFD-8C57-42EED7147B98}" dt="2024-08-12T13:55:12.841" v="5432" actId="1076"/>
          <ac:spMkLst>
            <pc:docMk/>
            <pc:sldMk cId="3450238909" sldId="268"/>
            <ac:spMk id="4" creationId="{9180554A-9157-351A-F910-3A5E875EF435}"/>
          </ac:spMkLst>
        </pc:spChg>
        <pc:spChg chg="add mod">
          <ac:chgData name="Jeff Gallant" userId="25997235-6328-4fee-8f84-6a87050bf096" providerId="ADAL" clId="{DE21C9A1-4D74-4FFD-8C57-42EED7147B98}" dt="2024-08-12T13:55:14.317" v="5433" actId="1076"/>
          <ac:spMkLst>
            <pc:docMk/>
            <pc:sldMk cId="3450238909" sldId="268"/>
            <ac:spMk id="5" creationId="{2EF289EC-FBE9-7CE3-2734-964EB161112D}"/>
          </ac:spMkLst>
        </pc:spChg>
        <pc:spChg chg="add mod">
          <ac:chgData name="Jeff Gallant" userId="25997235-6328-4fee-8f84-6a87050bf096" providerId="ADAL" clId="{DE21C9A1-4D74-4FFD-8C57-42EED7147B98}" dt="2024-08-12T13:55:16.098" v="5434" actId="1076"/>
          <ac:spMkLst>
            <pc:docMk/>
            <pc:sldMk cId="3450238909" sldId="268"/>
            <ac:spMk id="6" creationId="{DA084939-A2DB-671D-2542-44238E11AD04}"/>
          </ac:spMkLst>
        </pc:spChg>
        <pc:spChg chg="add mod">
          <ac:chgData name="Jeff Gallant" userId="25997235-6328-4fee-8f84-6a87050bf096" providerId="ADAL" clId="{DE21C9A1-4D74-4FFD-8C57-42EED7147B98}" dt="2024-08-12T13:55:46.544" v="5462" actId="1076"/>
          <ac:spMkLst>
            <pc:docMk/>
            <pc:sldMk cId="3450238909" sldId="268"/>
            <ac:spMk id="7" creationId="{B0E2BF8E-8F1A-1760-971F-8AC8FA2A4A73}"/>
          </ac:spMkLst>
        </pc:spChg>
        <pc:spChg chg="add mod">
          <ac:chgData name="Jeff Gallant" userId="25997235-6328-4fee-8f84-6a87050bf096" providerId="ADAL" clId="{DE21C9A1-4D74-4FFD-8C57-42EED7147B98}" dt="2024-08-12T13:55:57.834" v="5468" actId="1076"/>
          <ac:spMkLst>
            <pc:docMk/>
            <pc:sldMk cId="3450238909" sldId="268"/>
            <ac:spMk id="8" creationId="{B3764564-0329-E816-1046-F2FB6326C54C}"/>
          </ac:spMkLst>
        </pc:spChg>
        <pc:spChg chg="add mod">
          <ac:chgData name="Jeff Gallant" userId="25997235-6328-4fee-8f84-6a87050bf096" providerId="ADAL" clId="{DE21C9A1-4D74-4FFD-8C57-42EED7147B98}" dt="2024-08-12T17:12:28.069" v="8815" actId="20577"/>
          <ac:spMkLst>
            <pc:docMk/>
            <pc:sldMk cId="3450238909" sldId="268"/>
            <ac:spMk id="10" creationId="{0D66514D-F15E-B44F-1C10-EB9426AB4846}"/>
          </ac:spMkLst>
        </pc:spChg>
        <pc:spChg chg="add mod">
          <ac:chgData name="Jeff Gallant" userId="25997235-6328-4fee-8f84-6a87050bf096" providerId="ADAL" clId="{DE21C9A1-4D74-4FFD-8C57-42EED7147B98}" dt="2024-08-12T17:12:13.873" v="8807" actId="20577"/>
          <ac:spMkLst>
            <pc:docMk/>
            <pc:sldMk cId="3450238909" sldId="268"/>
            <ac:spMk id="11" creationId="{2BA63C24-13E5-CB06-4375-FE3C7D7440B3}"/>
          </ac:spMkLst>
        </pc:spChg>
        <pc:spChg chg="add mod">
          <ac:chgData name="Jeff Gallant" userId="25997235-6328-4fee-8f84-6a87050bf096" providerId="ADAL" clId="{DE21C9A1-4D74-4FFD-8C57-42EED7147B98}" dt="2024-08-12T17:17:19.086" v="8962" actId="1035"/>
          <ac:spMkLst>
            <pc:docMk/>
            <pc:sldMk cId="3450238909" sldId="268"/>
            <ac:spMk id="13" creationId="{C8B984F7-E028-298A-3126-7151C5D17D6F}"/>
          </ac:spMkLst>
        </pc:spChg>
        <pc:cxnChg chg="add mod">
          <ac:chgData name="Jeff Gallant" userId="25997235-6328-4fee-8f84-6a87050bf096" providerId="ADAL" clId="{DE21C9A1-4D74-4FFD-8C57-42EED7147B98}" dt="2024-08-12T13:56:20.514" v="5474" actId="14100"/>
          <ac:cxnSpMkLst>
            <pc:docMk/>
            <pc:sldMk cId="3450238909" sldId="268"/>
            <ac:cxnSpMk id="9" creationId="{DB8C3D74-E558-889E-F107-D7713671C332}"/>
          </ac:cxnSpMkLst>
        </pc:cxnChg>
        <pc:cxnChg chg="add mod">
          <ac:chgData name="Jeff Gallant" userId="25997235-6328-4fee-8f84-6a87050bf096" providerId="ADAL" clId="{DE21C9A1-4D74-4FFD-8C57-42EED7147B98}" dt="2024-08-12T13:56:34.022" v="5477" actId="14100"/>
          <ac:cxnSpMkLst>
            <pc:docMk/>
            <pc:sldMk cId="3450238909" sldId="268"/>
            <ac:cxnSpMk id="12" creationId="{46049204-4AD2-0BD4-8459-744CF9C71302}"/>
          </ac:cxnSpMkLst>
        </pc:cxnChg>
        <pc:cxnChg chg="add mod">
          <ac:chgData name="Jeff Gallant" userId="25997235-6328-4fee-8f84-6a87050bf096" providerId="ADAL" clId="{DE21C9A1-4D74-4FFD-8C57-42EED7147B98}" dt="2024-08-12T13:56:58.389" v="5480" actId="14100"/>
          <ac:cxnSpMkLst>
            <pc:docMk/>
            <pc:sldMk cId="3450238909" sldId="268"/>
            <ac:cxnSpMk id="14" creationId="{E9602DAF-E8C6-DDB8-0F25-932EE5B91D66}"/>
          </ac:cxnSpMkLst>
        </pc:cxnChg>
        <pc:cxnChg chg="add mod">
          <ac:chgData name="Jeff Gallant" userId="25997235-6328-4fee-8f84-6a87050bf096" providerId="ADAL" clId="{DE21C9A1-4D74-4FFD-8C57-42EED7147B98}" dt="2024-08-12T13:57:09.866" v="5484" actId="14100"/>
          <ac:cxnSpMkLst>
            <pc:docMk/>
            <pc:sldMk cId="3450238909" sldId="268"/>
            <ac:cxnSpMk id="17" creationId="{4DB9FC71-D5F9-8FCC-58BC-13FED01A7AA8}"/>
          </ac:cxnSpMkLst>
        </pc:cxnChg>
        <pc:cxnChg chg="add mod">
          <ac:chgData name="Jeff Gallant" userId="25997235-6328-4fee-8f84-6a87050bf096" providerId="ADAL" clId="{DE21C9A1-4D74-4FFD-8C57-42EED7147B98}" dt="2024-08-12T13:57:21.916" v="5487" actId="14100"/>
          <ac:cxnSpMkLst>
            <pc:docMk/>
            <pc:sldMk cId="3450238909" sldId="268"/>
            <ac:cxnSpMk id="21" creationId="{B2064E9A-2DD7-1D95-D044-FBD63D2ABCE0}"/>
          </ac:cxnSpMkLst>
        </pc:cxnChg>
        <pc:cxnChg chg="add del mod">
          <ac:chgData name="Jeff Gallant" userId="25997235-6328-4fee-8f84-6a87050bf096" providerId="ADAL" clId="{DE21C9A1-4D74-4FFD-8C57-42EED7147B98}" dt="2024-08-12T13:59:32.530" v="5640" actId="478"/>
          <ac:cxnSpMkLst>
            <pc:docMk/>
            <pc:sldMk cId="3450238909" sldId="268"/>
            <ac:cxnSpMk id="23" creationId="{192819C6-32DA-469F-09F0-3763EEE1A2D7}"/>
          </ac:cxnSpMkLst>
        </pc:cxnChg>
        <pc:cxnChg chg="add del">
          <ac:chgData name="Jeff Gallant" userId="25997235-6328-4fee-8f84-6a87050bf096" providerId="ADAL" clId="{DE21C9A1-4D74-4FFD-8C57-42EED7147B98}" dt="2024-08-12T13:59:19.981" v="5638" actId="11529"/>
          <ac:cxnSpMkLst>
            <pc:docMk/>
            <pc:sldMk cId="3450238909" sldId="268"/>
            <ac:cxnSpMk id="26" creationId="{E94DF758-B942-CF4D-FA18-40A61DA85436}"/>
          </ac:cxnSpMkLst>
        </pc:cxnChg>
        <pc:cxnChg chg="add mod">
          <ac:chgData name="Jeff Gallant" userId="25997235-6328-4fee-8f84-6a87050bf096" providerId="ADAL" clId="{DE21C9A1-4D74-4FFD-8C57-42EED7147B98}" dt="2024-08-12T13:59:59.743" v="5648" actId="693"/>
          <ac:cxnSpMkLst>
            <pc:docMk/>
            <pc:sldMk cId="3450238909" sldId="268"/>
            <ac:cxnSpMk id="28" creationId="{19325B5B-3AA1-35A5-8037-DD0C13F9071F}"/>
          </ac:cxnSpMkLst>
        </pc:cxnChg>
      </pc:sldChg>
      <pc:sldChg chg="addSp modSp add mod ord setBg setClrOvrMap">
        <pc:chgData name="Jeff Gallant" userId="25997235-6328-4fee-8f84-6a87050bf096" providerId="ADAL" clId="{DE21C9A1-4D74-4FFD-8C57-42EED7147B98}" dt="2024-08-12T17:22:15.182" v="9067" actId="26606"/>
        <pc:sldMkLst>
          <pc:docMk/>
          <pc:sldMk cId="3958698768" sldId="269"/>
        </pc:sldMkLst>
        <pc:spChg chg="mod">
          <ac:chgData name="Jeff Gallant" userId="25997235-6328-4fee-8f84-6a87050bf096" providerId="ADAL" clId="{DE21C9A1-4D74-4FFD-8C57-42EED7147B98}" dt="2024-08-12T17:22:15.182" v="9067" actId="26606"/>
          <ac:spMkLst>
            <pc:docMk/>
            <pc:sldMk cId="3958698768" sldId="269"/>
            <ac:spMk id="2" creationId="{B6050372-64AC-E63F-0C42-46CFB9D16567}"/>
          </ac:spMkLst>
        </pc:spChg>
        <pc:spChg chg="mod">
          <ac:chgData name="Jeff Gallant" userId="25997235-6328-4fee-8f84-6a87050bf096" providerId="ADAL" clId="{DE21C9A1-4D74-4FFD-8C57-42EED7147B98}" dt="2024-08-12T17:22:15.182" v="9067" actId="26606"/>
          <ac:spMkLst>
            <pc:docMk/>
            <pc:sldMk cId="3958698768" sldId="269"/>
            <ac:spMk id="3" creationId="{308F40A8-98D9-AF72-03D9-E3149BB03797}"/>
          </ac:spMkLst>
        </pc:spChg>
        <pc:picChg chg="add">
          <ac:chgData name="Jeff Gallant" userId="25997235-6328-4fee-8f84-6a87050bf096" providerId="ADAL" clId="{DE21C9A1-4D74-4FFD-8C57-42EED7147B98}" dt="2024-08-12T17:22:15.182" v="9067" actId="26606"/>
          <ac:picMkLst>
            <pc:docMk/>
            <pc:sldMk cId="3958698768" sldId="269"/>
            <ac:picMk id="5" creationId="{5CE3A4FA-5D07-05A8-FC3F-3A6C23ABDA6F}"/>
          </ac:picMkLst>
        </pc:picChg>
      </pc:sldChg>
      <pc:sldChg chg="addSp modSp new mod setBg setClrOvrMap">
        <pc:chgData name="Jeff Gallant" userId="25997235-6328-4fee-8f84-6a87050bf096" providerId="ADAL" clId="{DE21C9A1-4D74-4FFD-8C57-42EED7147B98}" dt="2024-08-12T17:22:23.250" v="9068" actId="26606"/>
        <pc:sldMkLst>
          <pc:docMk/>
          <pc:sldMk cId="1122314449" sldId="270"/>
        </pc:sldMkLst>
        <pc:spChg chg="mod">
          <ac:chgData name="Jeff Gallant" userId="25997235-6328-4fee-8f84-6a87050bf096" providerId="ADAL" clId="{DE21C9A1-4D74-4FFD-8C57-42EED7147B98}" dt="2024-08-12T17:22:23.250" v="9068" actId="26606"/>
          <ac:spMkLst>
            <pc:docMk/>
            <pc:sldMk cId="1122314449" sldId="270"/>
            <ac:spMk id="2" creationId="{32C1968F-99E8-9F69-6620-BD2019BC5223}"/>
          </ac:spMkLst>
        </pc:spChg>
        <pc:spChg chg="mod">
          <ac:chgData name="Jeff Gallant" userId="25997235-6328-4fee-8f84-6a87050bf096" providerId="ADAL" clId="{DE21C9A1-4D74-4FFD-8C57-42EED7147B98}" dt="2024-08-12T17:22:23.250" v="9068" actId="26606"/>
          <ac:spMkLst>
            <pc:docMk/>
            <pc:sldMk cId="1122314449" sldId="270"/>
            <ac:spMk id="3" creationId="{9F2B9255-A80E-5655-D13D-0F49781B245D}"/>
          </ac:spMkLst>
        </pc:spChg>
        <pc:picChg chg="add">
          <ac:chgData name="Jeff Gallant" userId="25997235-6328-4fee-8f84-6a87050bf096" providerId="ADAL" clId="{DE21C9A1-4D74-4FFD-8C57-42EED7147B98}" dt="2024-08-12T17:22:23.250" v="9068" actId="26606"/>
          <ac:picMkLst>
            <pc:docMk/>
            <pc:sldMk cId="1122314449" sldId="270"/>
            <ac:picMk id="5" creationId="{1476DA10-FE69-92E2-A05F-743A6A869A3E}"/>
          </ac:picMkLst>
        </pc:picChg>
      </pc:sldChg>
      <pc:sldChg chg="addSp delSp modSp add del mod chgLayout">
        <pc:chgData name="Jeff Gallant" userId="25997235-6328-4fee-8f84-6a87050bf096" providerId="ADAL" clId="{DE21C9A1-4D74-4FFD-8C57-42EED7147B98}" dt="2024-08-12T13:58:12.822" v="5497" actId="2890"/>
        <pc:sldMkLst>
          <pc:docMk/>
          <pc:sldMk cId="1390051200" sldId="270"/>
        </pc:sldMkLst>
        <pc:spChg chg="mod ord">
          <ac:chgData name="Jeff Gallant" userId="25997235-6328-4fee-8f84-6a87050bf096" providerId="ADAL" clId="{DE21C9A1-4D74-4FFD-8C57-42EED7147B98}" dt="2024-08-12T13:58:11.767" v="5496" actId="700"/>
          <ac:spMkLst>
            <pc:docMk/>
            <pc:sldMk cId="1390051200" sldId="270"/>
            <ac:spMk id="2" creationId="{2392D52B-41AA-8407-71A6-5A4AEA9BA569}"/>
          </ac:spMkLst>
        </pc:spChg>
        <pc:spChg chg="add del mod ord">
          <ac:chgData name="Jeff Gallant" userId="25997235-6328-4fee-8f84-6a87050bf096" providerId="ADAL" clId="{DE21C9A1-4D74-4FFD-8C57-42EED7147B98}" dt="2024-08-12T13:58:11.767" v="5496" actId="700"/>
          <ac:spMkLst>
            <pc:docMk/>
            <pc:sldMk cId="1390051200" sldId="270"/>
            <ac:spMk id="3" creationId="{9DB9E3B9-3838-59B6-DD9A-86DC4541BBD9}"/>
          </ac:spMkLst>
        </pc:spChg>
      </pc:sldChg>
      <pc:sldChg chg="add del">
        <pc:chgData name="Jeff Gallant" userId="25997235-6328-4fee-8f84-6a87050bf096" providerId="ADAL" clId="{DE21C9A1-4D74-4FFD-8C57-42EED7147B98}" dt="2024-08-12T13:56:10.432" v="5470"/>
        <pc:sldMkLst>
          <pc:docMk/>
          <pc:sldMk cId="3699351073" sldId="270"/>
        </pc:sldMkLst>
      </pc:sldChg>
      <pc:sldChg chg="addSp modSp add mod setBg setClrOvrMap">
        <pc:chgData name="Jeff Gallant" userId="25997235-6328-4fee-8f84-6a87050bf096" providerId="ADAL" clId="{DE21C9A1-4D74-4FFD-8C57-42EED7147B98}" dt="2024-08-12T17:22:55.737" v="9074" actId="26606"/>
        <pc:sldMkLst>
          <pc:docMk/>
          <pc:sldMk cId="1761237993" sldId="271"/>
        </pc:sldMkLst>
        <pc:spChg chg="mod">
          <ac:chgData name="Jeff Gallant" userId="25997235-6328-4fee-8f84-6a87050bf096" providerId="ADAL" clId="{DE21C9A1-4D74-4FFD-8C57-42EED7147B98}" dt="2024-08-12T17:22:55.737" v="9074" actId="26606"/>
          <ac:spMkLst>
            <pc:docMk/>
            <pc:sldMk cId="1761237993" sldId="271"/>
            <ac:spMk id="2" creationId="{32C1968F-99E8-9F69-6620-BD2019BC5223}"/>
          </ac:spMkLst>
        </pc:spChg>
        <pc:spChg chg="mod">
          <ac:chgData name="Jeff Gallant" userId="25997235-6328-4fee-8f84-6a87050bf096" providerId="ADAL" clId="{DE21C9A1-4D74-4FFD-8C57-42EED7147B98}" dt="2024-08-12T17:22:55.737" v="9074" actId="26606"/>
          <ac:spMkLst>
            <pc:docMk/>
            <pc:sldMk cId="1761237993" sldId="271"/>
            <ac:spMk id="3" creationId="{9F2B9255-A80E-5655-D13D-0F49781B245D}"/>
          </ac:spMkLst>
        </pc:spChg>
        <pc:picChg chg="add">
          <ac:chgData name="Jeff Gallant" userId="25997235-6328-4fee-8f84-6a87050bf096" providerId="ADAL" clId="{DE21C9A1-4D74-4FFD-8C57-42EED7147B98}" dt="2024-08-12T17:22:55.737" v="9074" actId="26606"/>
          <ac:picMkLst>
            <pc:docMk/>
            <pc:sldMk cId="1761237993" sldId="271"/>
            <ac:picMk id="5" creationId="{0884B2C4-38EB-3013-9723-47327CFE5A17}"/>
          </ac:picMkLst>
        </pc:picChg>
      </pc:sldChg>
      <pc:sldChg chg="addSp modSp new mod setBg setClrOvrMap">
        <pc:chgData name="Jeff Gallant" userId="25997235-6328-4fee-8f84-6a87050bf096" providerId="ADAL" clId="{DE21C9A1-4D74-4FFD-8C57-42EED7147B98}" dt="2024-08-12T17:22:36.296" v="9072" actId="1076"/>
        <pc:sldMkLst>
          <pc:docMk/>
          <pc:sldMk cId="2397516752" sldId="272"/>
        </pc:sldMkLst>
        <pc:spChg chg="mod">
          <ac:chgData name="Jeff Gallant" userId="25997235-6328-4fee-8f84-6a87050bf096" providerId="ADAL" clId="{DE21C9A1-4D74-4FFD-8C57-42EED7147B98}" dt="2024-08-12T17:22:31.002" v="9070" actId="113"/>
          <ac:spMkLst>
            <pc:docMk/>
            <pc:sldMk cId="2397516752" sldId="272"/>
            <ac:spMk id="2" creationId="{4970A259-F55C-B343-BF85-8928D97A86EC}"/>
          </ac:spMkLst>
        </pc:spChg>
        <pc:spChg chg="mod">
          <ac:chgData name="Jeff Gallant" userId="25997235-6328-4fee-8f84-6a87050bf096" providerId="ADAL" clId="{DE21C9A1-4D74-4FFD-8C57-42EED7147B98}" dt="2024-08-12T17:22:27.584" v="9069" actId="26606"/>
          <ac:spMkLst>
            <pc:docMk/>
            <pc:sldMk cId="2397516752" sldId="272"/>
            <ac:spMk id="3" creationId="{8C222EBE-CE8D-C02C-2B41-A90E43ABD635}"/>
          </ac:spMkLst>
        </pc:spChg>
        <pc:picChg chg="add mod">
          <ac:chgData name="Jeff Gallant" userId="25997235-6328-4fee-8f84-6a87050bf096" providerId="ADAL" clId="{DE21C9A1-4D74-4FFD-8C57-42EED7147B98}" dt="2024-08-12T17:22:36.296" v="9072" actId="1076"/>
          <ac:picMkLst>
            <pc:docMk/>
            <pc:sldMk cId="2397516752" sldId="272"/>
            <ac:picMk id="5" creationId="{B501C8DA-E919-C371-08A6-0F333620C09B}"/>
          </ac:picMkLst>
        </pc:picChg>
      </pc:sldChg>
      <pc:sldChg chg="addSp delSp modSp new mod setBg setClrOvrMap">
        <pc:chgData name="Jeff Gallant" userId="25997235-6328-4fee-8f84-6a87050bf096" providerId="ADAL" clId="{DE21C9A1-4D74-4FFD-8C57-42EED7147B98}" dt="2024-08-12T17:50:08.168" v="9233" actId="20577"/>
        <pc:sldMkLst>
          <pc:docMk/>
          <pc:sldMk cId="3736528" sldId="273"/>
        </pc:sldMkLst>
        <pc:spChg chg="mod">
          <ac:chgData name="Jeff Gallant" userId="25997235-6328-4fee-8f84-6a87050bf096" providerId="ADAL" clId="{DE21C9A1-4D74-4FFD-8C57-42EED7147B98}" dt="2024-08-12T17:48:42.410" v="9102" actId="26606"/>
          <ac:spMkLst>
            <pc:docMk/>
            <pc:sldMk cId="3736528" sldId="273"/>
            <ac:spMk id="2" creationId="{B5B9571D-8DCF-6B42-E17E-31BC04489D4B}"/>
          </ac:spMkLst>
        </pc:spChg>
        <pc:spChg chg="mod">
          <ac:chgData name="Jeff Gallant" userId="25997235-6328-4fee-8f84-6a87050bf096" providerId="ADAL" clId="{DE21C9A1-4D74-4FFD-8C57-42EED7147B98}" dt="2024-08-12T17:50:08.168" v="9233" actId="20577"/>
          <ac:spMkLst>
            <pc:docMk/>
            <pc:sldMk cId="3736528" sldId="273"/>
            <ac:spMk id="3" creationId="{67E4360F-FEA2-8F2A-AB20-A80C5433BD8D}"/>
          </ac:spMkLst>
        </pc:spChg>
        <pc:spChg chg="add del">
          <ac:chgData name="Jeff Gallant" userId="25997235-6328-4fee-8f84-6a87050bf096" providerId="ADAL" clId="{DE21C9A1-4D74-4FFD-8C57-42EED7147B98}" dt="2024-08-12T17:23:55.962" v="9086" actId="26606"/>
          <ac:spMkLst>
            <pc:docMk/>
            <pc:sldMk cId="3736528" sldId="273"/>
            <ac:spMk id="8" creationId="{1B15ED52-F352-441B-82BF-E0EA34836D08}"/>
          </ac:spMkLst>
        </pc:spChg>
        <pc:spChg chg="add del">
          <ac:chgData name="Jeff Gallant" userId="25997235-6328-4fee-8f84-6a87050bf096" providerId="ADAL" clId="{DE21C9A1-4D74-4FFD-8C57-42EED7147B98}" dt="2024-08-12T17:23:55.962" v="9086" actId="26606"/>
          <ac:spMkLst>
            <pc:docMk/>
            <pc:sldMk cId="3736528" sldId="273"/>
            <ac:spMk id="10" creationId="{3B2E3793-BFE6-45A2-9B7B-E18844431C99}"/>
          </ac:spMkLst>
        </pc:spChg>
        <pc:spChg chg="add del">
          <ac:chgData name="Jeff Gallant" userId="25997235-6328-4fee-8f84-6a87050bf096" providerId="ADAL" clId="{DE21C9A1-4D74-4FFD-8C57-42EED7147B98}" dt="2024-08-12T17:23:55.962" v="9086" actId="26606"/>
          <ac:spMkLst>
            <pc:docMk/>
            <pc:sldMk cId="3736528" sldId="273"/>
            <ac:spMk id="12" creationId="{BC4C4868-CB8F-4AF9-9CDB-8108F2C19B67}"/>
          </ac:spMkLst>
        </pc:spChg>
        <pc:spChg chg="add del">
          <ac:chgData name="Jeff Gallant" userId="25997235-6328-4fee-8f84-6a87050bf096" providerId="ADAL" clId="{DE21C9A1-4D74-4FFD-8C57-42EED7147B98}" dt="2024-08-12T17:23:55.962" v="9086" actId="26606"/>
          <ac:spMkLst>
            <pc:docMk/>
            <pc:sldMk cId="3736528" sldId="273"/>
            <ac:spMk id="14" creationId="{375E0459-6403-40CD-989D-56A4407CA12E}"/>
          </ac:spMkLst>
        </pc:spChg>
        <pc:spChg chg="add del">
          <ac:chgData name="Jeff Gallant" userId="25997235-6328-4fee-8f84-6a87050bf096" providerId="ADAL" clId="{DE21C9A1-4D74-4FFD-8C57-42EED7147B98}" dt="2024-08-12T17:23:55.962" v="9086" actId="26606"/>
          <ac:spMkLst>
            <pc:docMk/>
            <pc:sldMk cId="3736528" sldId="273"/>
            <ac:spMk id="16" creationId="{53E5B1A8-3AC9-4BD1-9BBC-78CA94F2D1BA}"/>
          </ac:spMkLst>
        </pc:spChg>
        <pc:spChg chg="add">
          <ac:chgData name="Jeff Gallant" userId="25997235-6328-4fee-8f84-6a87050bf096" providerId="ADAL" clId="{DE21C9A1-4D74-4FFD-8C57-42EED7147B98}" dt="2024-08-12T17:48:42.410" v="9102" actId="26606"/>
          <ac:spMkLst>
            <pc:docMk/>
            <pc:sldMk cId="3736528" sldId="273"/>
            <ac:spMk id="23" creationId="{9228552E-C8B1-4A80-8448-0787CE0FC704}"/>
          </ac:spMkLst>
        </pc:spChg>
        <pc:picChg chg="add mod">
          <ac:chgData name="Jeff Gallant" userId="25997235-6328-4fee-8f84-6a87050bf096" providerId="ADAL" clId="{DE21C9A1-4D74-4FFD-8C57-42EED7147B98}" dt="2024-08-12T17:48:42.410" v="9102" actId="26606"/>
          <ac:picMkLst>
            <pc:docMk/>
            <pc:sldMk cId="3736528" sldId="273"/>
            <ac:picMk id="18" creationId="{533B24ED-BC8F-C4C1-D8BE-FD5A6026E29F}"/>
          </ac:picMkLst>
        </pc:picChg>
        <pc:picChg chg="add del mod ord">
          <ac:chgData name="Jeff Gallant" userId="25997235-6328-4fee-8f84-6a87050bf096" providerId="ADAL" clId="{DE21C9A1-4D74-4FFD-8C57-42EED7147B98}" dt="2024-08-12T17:23:54.035" v="9085" actId="478"/>
          <ac:picMkLst>
            <pc:docMk/>
            <pc:sldMk cId="3736528" sldId="273"/>
            <ac:picMk id="1026" creationId="{E83C1E55-E128-EC53-8797-7D84DEEE20FA}"/>
          </ac:picMkLst>
        </pc:picChg>
      </pc:sldChg>
      <pc:sldChg chg="addSp modSp add mod ord setBg setClrOvrMap">
        <pc:chgData name="Jeff Gallant" userId="25997235-6328-4fee-8f84-6a87050bf096" providerId="ADAL" clId="{DE21C9A1-4D74-4FFD-8C57-42EED7147B98}" dt="2024-08-12T17:22:44.446" v="9073" actId="26606"/>
        <pc:sldMkLst>
          <pc:docMk/>
          <pc:sldMk cId="991304458" sldId="274"/>
        </pc:sldMkLst>
        <pc:spChg chg="mod">
          <ac:chgData name="Jeff Gallant" userId="25997235-6328-4fee-8f84-6a87050bf096" providerId="ADAL" clId="{DE21C9A1-4D74-4FFD-8C57-42EED7147B98}" dt="2024-08-12T17:22:44.446" v="9073" actId="26606"/>
          <ac:spMkLst>
            <pc:docMk/>
            <pc:sldMk cId="991304458" sldId="274"/>
            <ac:spMk id="2" creationId="{32C1968F-99E8-9F69-6620-BD2019BC5223}"/>
          </ac:spMkLst>
        </pc:spChg>
        <pc:spChg chg="mod">
          <ac:chgData name="Jeff Gallant" userId="25997235-6328-4fee-8f84-6a87050bf096" providerId="ADAL" clId="{DE21C9A1-4D74-4FFD-8C57-42EED7147B98}" dt="2024-08-12T17:22:44.446" v="9073" actId="26606"/>
          <ac:spMkLst>
            <pc:docMk/>
            <pc:sldMk cId="991304458" sldId="274"/>
            <ac:spMk id="3" creationId="{9F2B9255-A80E-5655-D13D-0F49781B245D}"/>
          </ac:spMkLst>
        </pc:spChg>
        <pc:picChg chg="add">
          <ac:chgData name="Jeff Gallant" userId="25997235-6328-4fee-8f84-6a87050bf096" providerId="ADAL" clId="{DE21C9A1-4D74-4FFD-8C57-42EED7147B98}" dt="2024-08-12T17:22:44.446" v="9073" actId="26606"/>
          <ac:picMkLst>
            <pc:docMk/>
            <pc:sldMk cId="991304458" sldId="274"/>
            <ac:picMk id="5" creationId="{F5063102-30FA-2912-BDFD-F912E9A76157}"/>
          </ac:picMkLst>
        </pc:picChg>
      </pc:sldChg>
      <pc:sldChg chg="addSp delSp new mod modClrScheme chgLayout">
        <pc:chgData name="Jeff Gallant" userId="25997235-6328-4fee-8f84-6a87050bf096" providerId="ADAL" clId="{DE21C9A1-4D74-4FFD-8C57-42EED7147B98}" dt="2024-08-12T14:30:40.197" v="8687" actId="22"/>
        <pc:sldMkLst>
          <pc:docMk/>
          <pc:sldMk cId="4203025283" sldId="275"/>
        </pc:sldMkLst>
        <pc:spChg chg="del">
          <ac:chgData name="Jeff Gallant" userId="25997235-6328-4fee-8f84-6a87050bf096" providerId="ADAL" clId="{DE21C9A1-4D74-4FFD-8C57-42EED7147B98}" dt="2024-08-12T14:30:39.622" v="8686" actId="700"/>
          <ac:spMkLst>
            <pc:docMk/>
            <pc:sldMk cId="4203025283" sldId="275"/>
            <ac:spMk id="2" creationId="{33466BC2-A68D-C0D9-93CA-83D386674B00}"/>
          </ac:spMkLst>
        </pc:spChg>
        <pc:spChg chg="del">
          <ac:chgData name="Jeff Gallant" userId="25997235-6328-4fee-8f84-6a87050bf096" providerId="ADAL" clId="{DE21C9A1-4D74-4FFD-8C57-42EED7147B98}" dt="2024-08-12T14:30:39.622" v="8686" actId="700"/>
          <ac:spMkLst>
            <pc:docMk/>
            <pc:sldMk cId="4203025283" sldId="275"/>
            <ac:spMk id="3" creationId="{E8382715-C718-90BA-B4E2-1C4BE7B70838}"/>
          </ac:spMkLst>
        </pc:spChg>
        <pc:picChg chg="add">
          <ac:chgData name="Jeff Gallant" userId="25997235-6328-4fee-8f84-6a87050bf096" providerId="ADAL" clId="{DE21C9A1-4D74-4FFD-8C57-42EED7147B98}" dt="2024-08-12T14:30:40.197" v="8687" actId="22"/>
          <ac:picMkLst>
            <pc:docMk/>
            <pc:sldMk cId="4203025283" sldId="275"/>
            <ac:picMk id="5" creationId="{F40F1EE3-5D99-DA1C-D0B9-E457689D83F2}"/>
          </ac:picMkLst>
        </pc:picChg>
      </pc:sldChg>
      <pc:sldChg chg="addSp delSp add mod">
        <pc:chgData name="Jeff Gallant" userId="25997235-6328-4fee-8f84-6a87050bf096" providerId="ADAL" clId="{DE21C9A1-4D74-4FFD-8C57-42EED7147B98}" dt="2024-08-12T14:31:09.922" v="8690" actId="22"/>
        <pc:sldMkLst>
          <pc:docMk/>
          <pc:sldMk cId="1201153246" sldId="276"/>
        </pc:sldMkLst>
        <pc:picChg chg="add">
          <ac:chgData name="Jeff Gallant" userId="25997235-6328-4fee-8f84-6a87050bf096" providerId="ADAL" clId="{DE21C9A1-4D74-4FFD-8C57-42EED7147B98}" dt="2024-08-12T14:31:09.922" v="8690" actId="22"/>
          <ac:picMkLst>
            <pc:docMk/>
            <pc:sldMk cId="1201153246" sldId="276"/>
            <ac:picMk id="3" creationId="{631930B5-16AC-72F4-0EE7-695F46874B25}"/>
          </ac:picMkLst>
        </pc:picChg>
        <pc:picChg chg="del">
          <ac:chgData name="Jeff Gallant" userId="25997235-6328-4fee-8f84-6a87050bf096" providerId="ADAL" clId="{DE21C9A1-4D74-4FFD-8C57-42EED7147B98}" dt="2024-08-12T14:30:50.087" v="8689" actId="478"/>
          <ac:picMkLst>
            <pc:docMk/>
            <pc:sldMk cId="1201153246" sldId="276"/>
            <ac:picMk id="5" creationId="{F40F1EE3-5D99-DA1C-D0B9-E457689D83F2}"/>
          </ac:picMkLst>
        </pc:picChg>
      </pc:sldChg>
      <pc:sldChg chg="addSp delSp new mod">
        <pc:chgData name="Jeff Gallant" userId="25997235-6328-4fee-8f84-6a87050bf096" providerId="ADAL" clId="{DE21C9A1-4D74-4FFD-8C57-42EED7147B98}" dt="2024-08-12T14:32:16.165" v="8696" actId="22"/>
        <pc:sldMkLst>
          <pc:docMk/>
          <pc:sldMk cId="4031059004" sldId="277"/>
        </pc:sldMkLst>
        <pc:picChg chg="add del">
          <ac:chgData name="Jeff Gallant" userId="25997235-6328-4fee-8f84-6a87050bf096" providerId="ADAL" clId="{DE21C9A1-4D74-4FFD-8C57-42EED7147B98}" dt="2024-08-12T14:31:49.095" v="8693" actId="22"/>
          <ac:picMkLst>
            <pc:docMk/>
            <pc:sldMk cId="4031059004" sldId="277"/>
            <ac:picMk id="3" creationId="{5733F47D-05A5-378F-69F3-DBCAA6ECF7FD}"/>
          </ac:picMkLst>
        </pc:picChg>
        <pc:picChg chg="add del">
          <ac:chgData name="Jeff Gallant" userId="25997235-6328-4fee-8f84-6a87050bf096" providerId="ADAL" clId="{DE21C9A1-4D74-4FFD-8C57-42EED7147B98}" dt="2024-08-12T14:32:01.038" v="8695" actId="22"/>
          <ac:picMkLst>
            <pc:docMk/>
            <pc:sldMk cId="4031059004" sldId="277"/>
            <ac:picMk id="5" creationId="{0B9173A0-3462-E89D-0B78-D5C64B93D622}"/>
          </ac:picMkLst>
        </pc:picChg>
        <pc:picChg chg="add">
          <ac:chgData name="Jeff Gallant" userId="25997235-6328-4fee-8f84-6a87050bf096" providerId="ADAL" clId="{DE21C9A1-4D74-4FFD-8C57-42EED7147B98}" dt="2024-08-12T14:32:16.165" v="8696" actId="22"/>
          <ac:picMkLst>
            <pc:docMk/>
            <pc:sldMk cId="4031059004" sldId="277"/>
            <ac:picMk id="7" creationId="{12A1AF16-37D4-9DCC-A36F-7BC65FF01E96}"/>
          </ac:picMkLst>
        </pc:picChg>
      </pc:sldChg>
      <pc:sldChg chg="addSp new mod">
        <pc:chgData name="Jeff Gallant" userId="25997235-6328-4fee-8f84-6a87050bf096" providerId="ADAL" clId="{DE21C9A1-4D74-4FFD-8C57-42EED7147B98}" dt="2024-08-12T14:33:03.481" v="8698" actId="22"/>
        <pc:sldMkLst>
          <pc:docMk/>
          <pc:sldMk cId="67410027" sldId="278"/>
        </pc:sldMkLst>
        <pc:picChg chg="add">
          <ac:chgData name="Jeff Gallant" userId="25997235-6328-4fee-8f84-6a87050bf096" providerId="ADAL" clId="{DE21C9A1-4D74-4FFD-8C57-42EED7147B98}" dt="2024-08-12T14:33:03.481" v="8698" actId="22"/>
          <ac:picMkLst>
            <pc:docMk/>
            <pc:sldMk cId="67410027" sldId="278"/>
            <ac:picMk id="3" creationId="{1F019074-1CCF-B6FE-5E87-820401917C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D5C71-85E6-4034-9F76-994E5B9599D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BB51-6732-4524-AA23-7C9B9B4C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3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galaxy map of No Man’s Sky, a game with such a large scope that it’s unattainable in a presentation like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4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Many vs. Many chaos of Marvel Vs. Capcom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58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many great options of the new multi-game UFO 50.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9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Mr. </a:t>
            </a:r>
            <a:r>
              <a:rPr lang="en-US" dirty="0" err="1"/>
              <a:t>Resetti</a:t>
            </a:r>
            <a:r>
              <a:rPr lang="en-US" dirty="0"/>
              <a:t>, who gets angry for your own good in Animal Crossing, has shown up to point out an ampersand issue.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13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5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7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</a:t>
            </a:r>
            <a:r>
              <a:rPr lang="en-US" dirty="0" err="1"/>
              <a:t>Hyakutaro</a:t>
            </a:r>
            <a:r>
              <a:rPr lang="en-US" dirty="0"/>
              <a:t> </a:t>
            </a:r>
            <a:r>
              <a:rPr lang="en-US" dirty="0" err="1"/>
              <a:t>Ichimonji</a:t>
            </a:r>
            <a:r>
              <a:rPr lang="en-US" dirty="0"/>
              <a:t> from the arcade classic Metal Slug would say, 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Confused but level-up-able Jack Frost from Shin Megami Tensei.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Prince, rolling up a giant ball of stuff called a </a:t>
            </a:r>
            <a:r>
              <a:rPr lang="en-US" dirty="0" err="1"/>
              <a:t>Katamari</a:t>
            </a:r>
            <a:r>
              <a:rPr lang="en-US" dirty="0"/>
              <a:t>, will introduce us to the giant ball of stuff we accumulated over time </a:t>
            </a:r>
            <a:r>
              <a:rPr lang="en-US"/>
              <a:t>in the form of Wide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6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Doshin</a:t>
            </a:r>
            <a:r>
              <a:rPr lang="en-US" dirty="0"/>
              <a:t> the Giant, a very tall character for the Nintendo 64 Disc Drive, which never made it to the US, representing Tall Data, which is rare in US OER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Nintendo’s Game and Watch Ball game has you juggle way too many things at once? The same thing that happens when you give Excel wide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7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Dimension X representative, Krang from SNES Turtles in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Dimension X representative, Krang from SNES Turtles in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9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all-important treasure chest in Final Fantasy 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9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many connections you make in the game Mini Metro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BB51-6732-4524-AA23-7C9B9B4C82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0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0359-40AA-2762-8076-84181B67E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E4A9A-F5AF-9D34-9317-A9DC71229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F2D47-166C-A56E-2E76-0D0433C9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C38C5-340B-A617-1443-3DA85FDA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4B6CD-4ACF-1929-B529-31FEBFE3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9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C70B-BDD7-C3FE-59C6-6E84AFCB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26855-1D20-476A-3858-6700B2CCB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130-F996-0A04-446E-36D66670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5AD53-6CB9-5880-C170-0FB483A5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311B-269B-7457-0AA8-8AEDC82A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4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D0B43-0597-2F00-9F95-C6409B19D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4E2DF-2A5F-84C1-C0DF-E375CFF8A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A4D69-8614-247B-44F0-DA49D806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7D804-A8CC-1E3F-D20E-360D91DD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EF9D8-0169-BBCD-3B33-86B613DB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6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4B06-3AE9-673B-005A-45753F2D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479E0-4C88-D3E6-A812-77073978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4D8E4-9410-A5DD-E5ED-BB00BF76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B69F6-0A88-101F-B4AC-6F64CB85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BD15F-697A-5AD3-D98C-B67B6884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9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C882-E043-8C36-8D93-A8E3D892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C209D-B528-C57A-E423-ADED6EAD4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8F462-5A66-0AEB-390A-2C46456F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262AC-FA51-3112-3E0F-EBB38872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24B87-D5FE-0406-FCF4-A8D3E5F8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87C0-1D1A-DC9F-A408-A54BA33B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19046-278F-86BE-CB4E-1FD4D4C36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76F2B-31A4-8A67-814F-27727A671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68E84-42F3-D593-2015-1A140AE5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15F7D-DBED-6C05-EAD0-652EC7B6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C5D53-5B7E-F51E-E41A-CB383E67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4317-7A94-5B4A-0867-639364C7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03647-69E2-780E-5976-713398FEA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9E202-26BD-59A6-C39D-DFA9A4089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FFEC4-14FB-F1D0-94DC-CFC9D4776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C4803-FD4B-F643-5DB3-36A8C8DE2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E3A70-3039-3DA7-2C01-529A3493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A0AE4-AFCD-EEA6-353B-D6FF6BD7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6B9CB-8B00-BB1C-8B50-674B0910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2BC5-4042-E2B8-9538-C3715E7D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E385E-0391-70D7-D8F1-D2870634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71B8-E5EF-05F3-85B3-74D41E0E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4CF37-5C1B-81F2-E831-22BAD6B2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2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FCCAC-6636-7681-68E8-D49C785F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227C2-6F7B-3820-E1EB-A21E354D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D838A-9299-7AFB-4886-3611DBD4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6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3CC5-74EF-62BE-9ABB-478FD150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E9DA-5D8D-8644-DC57-98B0AC343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16A52-0318-0E1A-7430-0DF9D44B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E89BB-17F6-6821-273C-AB0C4CC2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6FD11-89D3-B29D-5C7F-890DC741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9A7F-FCB7-4EEE-1C6C-D6BCFF06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C47B-929C-CAFB-FD01-1CD6AC0D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51AFA-1E9D-3BEE-E66E-1F4FCF68C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FACD4-4C8D-727D-470E-35C38AE87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DE30F-5BAA-CC80-7CC5-81719788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C6F74-4190-AD28-B0A5-6F4B5EA5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00AF2-B3F1-A0F0-DDBC-25822D0D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9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F0A85-E587-AB45-54A5-06F2C59E9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BE8D-360E-52E2-3EA4-1A4CF3DDD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AF985-CD59-31F0-2A5B-23786EAE6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B14F80-68F7-4ED7-98B3-A8878235806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2DFF6-89C9-F80F-324E-E12CE76A7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2446D-E2B6-9920-68A2-D7289BF0A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4AB5DF-D574-473E-8B48-9EFC7323D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5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lg.manifoldapp.org/projects/leveling-up-open-education-dat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Gallant@usg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over slide for Leveling Up Open Education Program Data.">
            <a:extLst>
              <a:ext uri="{FF2B5EF4-FFF2-40B4-BE49-F238E27FC236}">
                <a16:creationId xmlns:a16="http://schemas.microsoft.com/office/drawing/2014/main" id="{F73C5336-43AB-D803-DBC8-66D65E2A9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E4E9C2-881C-C58A-403B-3742D3B6A0A4}"/>
              </a:ext>
            </a:extLst>
          </p:cNvPr>
          <p:cNvSpPr txBox="1"/>
          <p:nvPr/>
        </p:nvSpPr>
        <p:spPr>
          <a:xfrm>
            <a:off x="246888" y="6211669"/>
            <a:ext cx="9107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set of slides, text, and data screenshots are under a Creative Commons Attribution 4.0 International License.</a:t>
            </a:r>
            <a:endParaRPr lang="en-US" sz="12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</a:t>
            </a:r>
            <a:r>
              <a:rPr lang="en-US" sz="1200" dirty="0"/>
              <a:t> </a:t>
            </a:r>
          </a:p>
          <a:p>
            <a:r>
              <a:rPr lang="en-US" sz="1200" dirty="0">
                <a:solidFill>
                  <a:schemeClr val="bg1"/>
                </a:solidFill>
              </a:rPr>
              <a:t>See the final slide for details on the use of illustrative video game images in this slide deck.</a:t>
            </a:r>
          </a:p>
        </p:txBody>
      </p:sp>
    </p:spTree>
    <p:extLst>
      <p:ext uri="{BB962C8B-B14F-4D97-AF65-F5344CB8AC3E}">
        <p14:creationId xmlns:p14="http://schemas.microsoft.com/office/powerpoint/2010/main" val="318678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FE11CD68-9AE3-7056-E566-71973FC50A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0000"/>
          </a:blip>
          <a:srcRect t="18208" b="47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50372-64AC-E63F-0C42-46CFB9D1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Leveling Up: Dimensions and Facts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40A8-98D9-AF72-03D9-E3149BB0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908" y="2199473"/>
            <a:ext cx="7293077" cy="42934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800" dirty="0"/>
              <a:t>Dimensions are w i d e .</a:t>
            </a:r>
          </a:p>
          <a:p>
            <a:pPr marL="0" indent="0">
              <a:buNone/>
            </a:pPr>
            <a:r>
              <a:rPr lang="en-US" sz="4800" dirty="0"/>
              <a:t>Facts </a:t>
            </a:r>
          </a:p>
          <a:p>
            <a:pPr marL="0" indent="0">
              <a:buNone/>
            </a:pPr>
            <a:r>
              <a:rPr lang="en-US" sz="4800" dirty="0"/>
              <a:t>are </a:t>
            </a:r>
          </a:p>
          <a:p>
            <a:pPr marL="0" indent="0">
              <a:buNone/>
            </a:pPr>
            <a:r>
              <a:rPr lang="en-US" sz="4800" dirty="0"/>
              <a:t>T</a:t>
            </a:r>
          </a:p>
          <a:p>
            <a:pPr marL="0" indent="0">
              <a:buNone/>
            </a:pPr>
            <a:r>
              <a:rPr lang="en-US" sz="4800" dirty="0"/>
              <a:t>A</a:t>
            </a:r>
          </a:p>
          <a:p>
            <a:pPr marL="0" indent="0">
              <a:buNone/>
            </a:pPr>
            <a:r>
              <a:rPr lang="en-US" sz="4800" dirty="0"/>
              <a:t>L</a:t>
            </a:r>
          </a:p>
          <a:p>
            <a:pPr marL="0" indent="0">
              <a:buNone/>
            </a:pPr>
            <a:r>
              <a:rPr lang="en-US" sz="4800" dirty="0"/>
              <a:t>L.</a:t>
            </a:r>
          </a:p>
        </p:txBody>
      </p:sp>
      <p:pic>
        <p:nvPicPr>
          <p:cNvPr id="4" name="Picture 4" descr="Krang from a Super Nintendo Game">
            <a:extLst>
              <a:ext uri="{FF2B5EF4-FFF2-40B4-BE49-F238E27FC236}">
                <a16:creationId xmlns:a16="http://schemas.microsoft.com/office/drawing/2014/main" id="{1907F2A5-2DFE-E500-4B91-FBE366C7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1924844"/>
            <a:ext cx="2886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94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3428-C6AF-B3B2-AA6A-70F59436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Dimension</a:t>
            </a:r>
            <a:r>
              <a:rPr lang="en-US" dirty="0"/>
              <a:t> Table: </a:t>
            </a:r>
            <a:r>
              <a:rPr lang="en-US" dirty="0" err="1"/>
              <a:t>GrantInfo</a:t>
            </a:r>
            <a:endParaRPr lang="en-US" dirty="0"/>
          </a:p>
        </p:txBody>
      </p:sp>
      <p:pic>
        <p:nvPicPr>
          <p:cNvPr id="7" name="Picture 6" descr="Screenshot of table data with a grant index number">
            <a:extLst>
              <a:ext uri="{FF2B5EF4-FFF2-40B4-BE49-F238E27FC236}">
                <a16:creationId xmlns:a16="http://schemas.microsoft.com/office/drawing/2014/main" id="{5E4782F5-E2B1-C1DF-2BC6-F39F7FF9F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263"/>
          <a:stretch/>
        </p:blipFill>
        <p:spPr>
          <a:xfrm>
            <a:off x="319087" y="1668808"/>
            <a:ext cx="4908549" cy="13255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41D835-AC8A-3F5D-FBC0-A1D297EDE99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38200" y="3026083"/>
            <a:ext cx="547278" cy="554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7F8FEF-4671-9841-5B68-75960DB5CAA2}"/>
              </a:ext>
            </a:extLst>
          </p:cNvPr>
          <p:cNvSpPr txBox="1"/>
          <p:nvPr/>
        </p:nvSpPr>
        <p:spPr>
          <a:xfrm>
            <a:off x="1385478" y="3380120"/>
            <a:ext cx="3881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Index number: super important!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A096CC-B743-A40E-2A4F-ACC6CF1BC202}"/>
              </a:ext>
            </a:extLst>
          </p:cNvPr>
          <p:cNvCxnSpPr>
            <a:cxnSpLocks/>
          </p:cNvCxnSpPr>
          <p:nvPr/>
        </p:nvCxnSpPr>
        <p:spPr>
          <a:xfrm flipV="1">
            <a:off x="9423564" y="3067239"/>
            <a:ext cx="0" cy="512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51325F3-CCB2-FC9B-620F-64B767454674}"/>
              </a:ext>
            </a:extLst>
          </p:cNvPr>
          <p:cNvSpPr txBox="1"/>
          <p:nvPr/>
        </p:nvSpPr>
        <p:spPr>
          <a:xfrm>
            <a:off x="7280188" y="3380601"/>
            <a:ext cx="4286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Semester Awarded: </a:t>
            </a:r>
            <a:br>
              <a:rPr lang="en-US" dirty="0"/>
            </a:br>
            <a:r>
              <a:rPr lang="en-US" dirty="0"/>
              <a:t>this is </a:t>
            </a:r>
            <a:r>
              <a:rPr lang="en-US" u="sng" dirty="0"/>
              <a:t>text</a:t>
            </a:r>
            <a:r>
              <a:rPr lang="en-US" dirty="0"/>
              <a:t>, so how can it help with order? </a:t>
            </a:r>
          </a:p>
        </p:txBody>
      </p:sp>
      <p:pic>
        <p:nvPicPr>
          <p:cNvPr id="16" name="Picture 15" descr="Screenshot of table data with a grant type, Transformation">
            <a:extLst>
              <a:ext uri="{FF2B5EF4-FFF2-40B4-BE49-F238E27FC236}">
                <a16:creationId xmlns:a16="http://schemas.microsoft.com/office/drawing/2014/main" id="{21FD29CB-9487-99B6-E82B-47F315F29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50000" b="-10263"/>
          <a:stretch/>
        </p:blipFill>
        <p:spPr>
          <a:xfrm>
            <a:off x="1385477" y="4254542"/>
            <a:ext cx="7941749" cy="111846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8DC2E6-8C89-676C-AFB6-D76296F465E8}"/>
              </a:ext>
            </a:extLst>
          </p:cNvPr>
          <p:cNvCxnSpPr>
            <a:cxnSpLocks/>
          </p:cNvCxnSpPr>
          <p:nvPr/>
        </p:nvCxnSpPr>
        <p:spPr>
          <a:xfrm flipH="1" flipV="1">
            <a:off x="2459036" y="5289892"/>
            <a:ext cx="314325" cy="476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B35A57-874B-E707-CAF3-2FB6FD2DA279}"/>
              </a:ext>
            </a:extLst>
          </p:cNvPr>
          <p:cNvSpPr txBox="1"/>
          <p:nvPr/>
        </p:nvSpPr>
        <p:spPr>
          <a:xfrm>
            <a:off x="1233839" y="5847317"/>
            <a:ext cx="8438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Institution: do institutions have categories? Groups? How would you filter by these? </a:t>
            </a:r>
          </a:p>
          <a:p>
            <a:r>
              <a:rPr lang="en-US" i="1" dirty="0"/>
              <a:t>More separate columns?</a:t>
            </a:r>
            <a:endParaRPr lang="en-US" dirty="0"/>
          </a:p>
        </p:txBody>
      </p:sp>
      <p:pic>
        <p:nvPicPr>
          <p:cNvPr id="3" name="Picture 2" descr="Screenshot of table data with a semester, Fall 2014">
            <a:extLst>
              <a:ext uri="{FF2B5EF4-FFF2-40B4-BE49-F238E27FC236}">
                <a16:creationId xmlns:a16="http://schemas.microsoft.com/office/drawing/2014/main" id="{3D181D79-06C9-52F2-128F-889E794A7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08"/>
          <a:stretch/>
        </p:blipFill>
        <p:spPr>
          <a:xfrm>
            <a:off x="6003730" y="1663509"/>
            <a:ext cx="6020159" cy="14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3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83428-C6AF-B3B2-AA6A-70F59436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Dimension Table: InstitutionInfo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B88E6-67C6-6C76-C678-D77E57ECFBE5}"/>
              </a:ext>
            </a:extLst>
          </p:cNvPr>
          <p:cNvSpPr txBox="1"/>
          <p:nvPr/>
        </p:nvSpPr>
        <p:spPr>
          <a:xfrm>
            <a:off x="8357343" y="5370483"/>
            <a:ext cx="3592603" cy="1400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(Categorizations may be added later. </a:t>
            </a:r>
            <a:b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Which ones are MSIs? </a:t>
            </a:r>
            <a:b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1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Which ones are in South Georgia?)</a:t>
            </a:r>
          </a:p>
        </p:txBody>
      </p:sp>
      <p:pic>
        <p:nvPicPr>
          <p:cNvPr id="4" name="Picture 3" descr="Screenshot of table data with institutions in one column and their classification in another column.">
            <a:extLst>
              <a:ext uri="{FF2B5EF4-FFF2-40B4-BE49-F238E27FC236}">
                <a16:creationId xmlns:a16="http://schemas.microsoft.com/office/drawing/2014/main" id="{1FC56BC9-3D2B-F1F0-24DD-DD474EFF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44" y="390832"/>
            <a:ext cx="10067330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2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3428-C6AF-B3B2-AA6A-70F59436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Dimension</a:t>
            </a:r>
            <a:r>
              <a:rPr lang="en-US" dirty="0"/>
              <a:t> Table: </a:t>
            </a:r>
            <a:r>
              <a:rPr lang="en-US" dirty="0" err="1"/>
              <a:t>SemesterInfo</a:t>
            </a:r>
            <a:endParaRPr lang="en-US" dirty="0"/>
          </a:p>
        </p:txBody>
      </p:sp>
      <p:pic>
        <p:nvPicPr>
          <p:cNvPr id="8" name="Picture 7" descr="Screenshot of table data with a semester, calendar year, fiscal year, date, and semester index.">
            <a:extLst>
              <a:ext uri="{FF2B5EF4-FFF2-40B4-BE49-F238E27FC236}">
                <a16:creationId xmlns:a16="http://schemas.microsoft.com/office/drawing/2014/main" id="{0052EEDB-181E-8B72-2D29-B46E70ED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36" y="1448101"/>
            <a:ext cx="9813131" cy="253631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3C9CA3-0FA0-3F6C-49D7-8F038E14A818}"/>
              </a:ext>
            </a:extLst>
          </p:cNvPr>
          <p:cNvCxnSpPr>
            <a:cxnSpLocks/>
          </p:cNvCxnSpPr>
          <p:nvPr/>
        </p:nvCxnSpPr>
        <p:spPr>
          <a:xfrm flipV="1">
            <a:off x="2203566" y="4073662"/>
            <a:ext cx="0" cy="682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A6B934-797D-7A07-07B5-160AF1EB2D99}"/>
              </a:ext>
            </a:extLst>
          </p:cNvPr>
          <p:cNvSpPr txBox="1"/>
          <p:nvPr/>
        </p:nvSpPr>
        <p:spPr>
          <a:xfrm>
            <a:off x="1121501" y="4829162"/>
            <a:ext cx="560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semester text as </a:t>
            </a:r>
            <a:r>
              <a:rPr lang="en-US" dirty="0" err="1"/>
              <a:t>GrantInfo</a:t>
            </a:r>
            <a:r>
              <a:rPr lang="en-US" dirty="0"/>
              <a:t> (to link them together)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FEE2AD-3F0B-68C1-B95F-620B252DBDAA}"/>
              </a:ext>
            </a:extLst>
          </p:cNvPr>
          <p:cNvCxnSpPr>
            <a:cxnSpLocks/>
          </p:cNvCxnSpPr>
          <p:nvPr/>
        </p:nvCxnSpPr>
        <p:spPr>
          <a:xfrm flipV="1">
            <a:off x="10236402" y="4103720"/>
            <a:ext cx="631783" cy="6519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8198DB-D353-6A20-063A-37EB910378FB}"/>
              </a:ext>
            </a:extLst>
          </p:cNvPr>
          <p:cNvSpPr txBox="1"/>
          <p:nvPr/>
        </p:nvSpPr>
        <p:spPr>
          <a:xfrm flipH="1">
            <a:off x="9010263" y="4814881"/>
            <a:ext cx="268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Index: Easy way to </a:t>
            </a:r>
            <a:r>
              <a:rPr lang="en-US" i="1" dirty="0"/>
              <a:t>not</a:t>
            </a:r>
            <a:r>
              <a:rPr lang="en-US" dirty="0"/>
              <a:t> list semesters alphabetically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538F5E-5083-7B7C-5CF1-829BE96716DE}"/>
              </a:ext>
            </a:extLst>
          </p:cNvPr>
          <p:cNvCxnSpPr>
            <a:cxnSpLocks/>
          </p:cNvCxnSpPr>
          <p:nvPr/>
        </p:nvCxnSpPr>
        <p:spPr>
          <a:xfrm>
            <a:off x="3305175" y="4197798"/>
            <a:ext cx="603885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516BBE-53BA-41E8-10C3-F47F23950EC4}"/>
              </a:ext>
            </a:extLst>
          </p:cNvPr>
          <p:cNvSpPr txBox="1"/>
          <p:nvPr/>
        </p:nvSpPr>
        <p:spPr>
          <a:xfrm flipH="1">
            <a:off x="4511338" y="4260883"/>
            <a:ext cx="323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Defining </a:t>
            </a:r>
            <a:r>
              <a:rPr lang="en-US" i="1" dirty="0"/>
              <a:t>time</a:t>
            </a:r>
            <a:r>
              <a:rPr lang="en-US" dirty="0"/>
              <a:t> in multiple ways</a:t>
            </a:r>
          </a:p>
        </p:txBody>
      </p:sp>
    </p:spTree>
    <p:extLst>
      <p:ext uri="{BB962C8B-B14F-4D97-AF65-F5344CB8AC3E}">
        <p14:creationId xmlns:p14="http://schemas.microsoft.com/office/powerpoint/2010/main" val="32980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1501-AD50-5CC3-628B-281259EB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776"/>
            <a:ext cx="10515600" cy="1325563"/>
          </a:xfrm>
        </p:spPr>
        <p:txBody>
          <a:bodyPr/>
          <a:lstStyle/>
          <a:p>
            <a:r>
              <a:rPr lang="en-US" b="1" dirty="0"/>
              <a:t>Fact</a:t>
            </a:r>
            <a:r>
              <a:rPr lang="en-US" dirty="0"/>
              <a:t> Table: </a:t>
            </a:r>
            <a:br>
              <a:rPr lang="en-US" dirty="0"/>
            </a:br>
            <a:r>
              <a:rPr lang="en-US" dirty="0"/>
              <a:t>Savings Data (one semester per file!)</a:t>
            </a:r>
          </a:p>
        </p:txBody>
      </p:sp>
      <p:pic>
        <p:nvPicPr>
          <p:cNvPr id="5" name="Picture 4" descr="Screenshot of table data with a grant index, grant type, number of students, number of savings, and semester.">
            <a:extLst>
              <a:ext uri="{FF2B5EF4-FFF2-40B4-BE49-F238E27FC236}">
                <a16:creationId xmlns:a16="http://schemas.microsoft.com/office/drawing/2014/main" id="{DD8373FA-FFC4-57DE-785B-6D90ADD80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9" r="15666"/>
          <a:stretch/>
        </p:blipFill>
        <p:spPr>
          <a:xfrm>
            <a:off x="1876890" y="1481339"/>
            <a:ext cx="8019586" cy="417091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D07AA6-98B0-1861-1693-32A0F5E7BAFF}"/>
              </a:ext>
            </a:extLst>
          </p:cNvPr>
          <p:cNvCxnSpPr/>
          <p:nvPr/>
        </p:nvCxnSpPr>
        <p:spPr>
          <a:xfrm flipV="1">
            <a:off x="3038475" y="5773193"/>
            <a:ext cx="0" cy="78105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D1530C-085F-28FD-FA70-65E9C0DD43C3}"/>
              </a:ext>
            </a:extLst>
          </p:cNvPr>
          <p:cNvSpPr txBox="1"/>
          <p:nvPr/>
        </p:nvSpPr>
        <p:spPr>
          <a:xfrm>
            <a:off x="3181350" y="6050192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Filter: only Transformation Grants have savings 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6FF250-F5C3-5554-08A1-1917BFE1F032}"/>
              </a:ext>
            </a:extLst>
          </p:cNvPr>
          <p:cNvCxnSpPr>
            <a:cxnSpLocks/>
          </p:cNvCxnSpPr>
          <p:nvPr/>
        </p:nvCxnSpPr>
        <p:spPr>
          <a:xfrm flipV="1">
            <a:off x="981307" y="3428999"/>
            <a:ext cx="733425" cy="78105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C38844-CCC6-48B1-410D-7C63B37C4E62}"/>
              </a:ext>
            </a:extLst>
          </p:cNvPr>
          <p:cNvSpPr txBox="1"/>
          <p:nvPr/>
        </p:nvSpPr>
        <p:spPr>
          <a:xfrm>
            <a:off x="85958" y="4210049"/>
            <a:ext cx="1628774" cy="95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unique grant number per project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682F4E-00D5-DEB1-3635-815443CA4919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010400" y="5773193"/>
            <a:ext cx="1047749" cy="46166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B782E8-1DE0-0E1C-E134-ABC97A0485BF}"/>
              </a:ext>
            </a:extLst>
          </p:cNvPr>
          <p:cNvSpPr txBox="1"/>
          <p:nvPr/>
        </p:nvSpPr>
        <p:spPr>
          <a:xfrm>
            <a:off x="8058149" y="5773193"/>
            <a:ext cx="404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Created as filtered by the current Sustainability Check when created </a:t>
            </a:r>
            <a:br>
              <a:rPr lang="en-US" dirty="0"/>
            </a:br>
            <a:r>
              <a:rPr lang="en-US" dirty="0"/>
              <a:t>($0 = discontinued or unknown)</a:t>
            </a:r>
          </a:p>
        </p:txBody>
      </p:sp>
    </p:spTree>
    <p:extLst>
      <p:ext uri="{BB962C8B-B14F-4D97-AF65-F5344CB8AC3E}">
        <p14:creationId xmlns:p14="http://schemas.microsoft.com/office/powerpoint/2010/main" val="64511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s in folders">
            <a:extLst>
              <a:ext uri="{FF2B5EF4-FFF2-40B4-BE49-F238E27FC236}">
                <a16:creationId xmlns:a16="http://schemas.microsoft.com/office/drawing/2014/main" id="{B501C8DA-E919-C371-08A6-0F333620C0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0000"/>
          </a:blip>
          <a:srcRect t="4773" b="109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0A259-F55C-B343-BF85-8928D97A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4476" cy="1325563"/>
          </a:xfrm>
        </p:spPr>
        <p:txBody>
          <a:bodyPr>
            <a:normAutofit/>
          </a:bodyPr>
          <a:lstStyle/>
          <a:p>
            <a:r>
              <a:rPr lang="en-US" dirty="0"/>
              <a:t>How Do You Put Semesters Together? </a:t>
            </a:r>
            <a:br>
              <a:rPr lang="en-US" dirty="0"/>
            </a:br>
            <a:r>
              <a:rPr lang="en-US" dirty="0"/>
              <a:t>Answer: </a:t>
            </a:r>
            <a:r>
              <a:rPr lang="en-US" b="1" dirty="0"/>
              <a:t>Folder =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2EBE-CE8D-C02C-2B41-A90E43ABD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72" y="1891613"/>
            <a:ext cx="8107837" cy="4688801"/>
          </a:xfrm>
        </p:spPr>
        <p:txBody>
          <a:bodyPr>
            <a:normAutofit fontScale="92500"/>
          </a:bodyPr>
          <a:lstStyle/>
          <a:p>
            <a:r>
              <a:rPr lang="en-US" dirty="0"/>
              <a:t>Point your visualizer / data application at a </a:t>
            </a:r>
            <a:r>
              <a:rPr lang="en-US" i="1" dirty="0"/>
              <a:t>folder</a:t>
            </a:r>
          </a:p>
          <a:p>
            <a:r>
              <a:rPr lang="en-US" dirty="0"/>
              <a:t>Let the first table define the structure of all the tables as a “model”</a:t>
            </a:r>
          </a:p>
          <a:p>
            <a:r>
              <a:rPr lang="en-US" dirty="0"/>
              <a:t>Make sure every table you </a:t>
            </a:r>
            <a:r>
              <a:rPr lang="en-US" i="1" dirty="0"/>
              <a:t>add</a:t>
            </a:r>
            <a:r>
              <a:rPr lang="en-US" dirty="0"/>
              <a:t> to the folder is the same exact structure. Tables will then </a:t>
            </a:r>
            <a:r>
              <a:rPr lang="en-US" b="1" dirty="0"/>
              <a:t>join or append</a:t>
            </a:r>
            <a:r>
              <a:rPr lang="en-US" dirty="0"/>
              <a:t> to the end of the list.</a:t>
            </a:r>
          </a:p>
          <a:p>
            <a:r>
              <a:rPr lang="en-US" dirty="0"/>
              <a:t>The folder becomes its own </a:t>
            </a:r>
            <a:r>
              <a:rPr lang="en-US" i="1" dirty="0"/>
              <a:t>database</a:t>
            </a:r>
            <a:r>
              <a:rPr lang="en-US" dirty="0"/>
              <a:t> of individual tables that Power BI or another visualizer can read</a:t>
            </a:r>
          </a:p>
          <a:p>
            <a:r>
              <a:rPr lang="en-US" dirty="0"/>
              <a:t>Voila! Add a new cleaned-up table and your application will </a:t>
            </a:r>
            <a:r>
              <a:rPr lang="en-US" i="1" dirty="0"/>
              <a:t>append</a:t>
            </a:r>
            <a:r>
              <a:rPr lang="en-US" dirty="0"/>
              <a:t> or </a:t>
            </a:r>
            <a:r>
              <a:rPr lang="en-US" i="1" dirty="0"/>
              <a:t>join</a:t>
            </a:r>
            <a:r>
              <a:rPr lang="en-US" dirty="0"/>
              <a:t> the rows to the rest.</a:t>
            </a:r>
          </a:p>
          <a:p>
            <a:r>
              <a:rPr lang="en-US" dirty="0"/>
              <a:t>Excel doesn’t have to manage mammoth-sized files</a:t>
            </a:r>
          </a:p>
        </p:txBody>
      </p:sp>
      <p:pic>
        <p:nvPicPr>
          <p:cNvPr id="5124" name="Picture 4" descr="Final Fantasy X Treasure Chest.">
            <a:extLst>
              <a:ext uri="{FF2B5EF4-FFF2-40B4-BE49-F238E27FC236}">
                <a16:creationId xmlns:a16="http://schemas.microsoft.com/office/drawing/2014/main" id="{2840D61C-0CF4-947F-81EE-6361FCD0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05" y="2079357"/>
            <a:ext cx="3478280" cy="301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16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50372-64AC-E63F-0C42-46CFB9D1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27" y="253164"/>
            <a:ext cx="5962785" cy="1807305"/>
          </a:xfrm>
        </p:spPr>
        <p:txBody>
          <a:bodyPr>
            <a:normAutofit/>
          </a:bodyPr>
          <a:lstStyle/>
          <a:p>
            <a:r>
              <a:rPr lang="en-US" sz="3200" dirty="0"/>
              <a:t>Relationships: </a:t>
            </a:r>
            <a:br>
              <a:rPr lang="en-US" sz="3200" dirty="0"/>
            </a:br>
            <a:r>
              <a:rPr lang="en-US" sz="3200" dirty="0"/>
              <a:t>Connecting Dimensions and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40A8-98D9-AF72-03D9-E3149BB0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71" y="2060469"/>
            <a:ext cx="5732096" cy="4694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For this model to work, you need to connect tables together: </a:t>
            </a:r>
          </a:p>
          <a:p>
            <a:r>
              <a:rPr lang="en-US" sz="2000" b="1" dirty="0"/>
              <a:t>One-to-one</a:t>
            </a:r>
            <a:r>
              <a:rPr lang="en-US" sz="2000" dirty="0"/>
              <a:t> relationship: Unique one-row value to same one-row value in another table </a:t>
            </a:r>
          </a:p>
          <a:p>
            <a:pPr lvl="1"/>
            <a:r>
              <a:rPr lang="en-US" sz="2000" dirty="0"/>
              <a:t>Simplest</a:t>
            </a:r>
          </a:p>
          <a:p>
            <a:r>
              <a:rPr lang="en-US" sz="2000" b="1" dirty="0"/>
              <a:t>One-to-many</a:t>
            </a:r>
            <a:r>
              <a:rPr lang="en-US" sz="2000" dirty="0"/>
              <a:t> relationship: Unique one-row value to same value in more than one row in another table</a:t>
            </a:r>
          </a:p>
          <a:p>
            <a:pPr lvl="1"/>
            <a:r>
              <a:rPr lang="en-US" sz="2000" dirty="0"/>
              <a:t>Most common</a:t>
            </a:r>
          </a:p>
          <a:p>
            <a:r>
              <a:rPr lang="en-US" sz="2000" b="1" dirty="0"/>
              <a:t>Many-to-many</a:t>
            </a:r>
            <a:r>
              <a:rPr lang="en-US" sz="2000" dirty="0"/>
              <a:t> relationship: Value in more than one row to same value in more than one row in another table</a:t>
            </a:r>
          </a:p>
          <a:p>
            <a:pPr lvl="1"/>
            <a:r>
              <a:rPr lang="en-US" sz="2000" dirty="0"/>
              <a:t>Difficult for programs to manage</a:t>
            </a:r>
          </a:p>
        </p:txBody>
      </p:sp>
      <p:pic>
        <p:nvPicPr>
          <p:cNvPr id="6146" name="Picture 2" descr="Mini Metro connected train lines map.">
            <a:extLst>
              <a:ext uri="{FF2B5EF4-FFF2-40B4-BE49-F238E27FC236}">
                <a16:creationId xmlns:a16="http://schemas.microsoft.com/office/drawing/2014/main" id="{EF94971D-BD61-CF9B-871B-7AB67F71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r="3249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9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D52B-41AA-8407-71A6-5A4AEA9B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Model: Your Tables With Relationships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80554A-9157-351A-F910-3A5E875EF435}"/>
              </a:ext>
            </a:extLst>
          </p:cNvPr>
          <p:cNvSpPr/>
          <p:nvPr/>
        </p:nvSpPr>
        <p:spPr>
          <a:xfrm>
            <a:off x="966787" y="1757364"/>
            <a:ext cx="2314575" cy="10715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InstitutionInfo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F289EC-FBE9-7CE3-2734-964EB161112D}"/>
              </a:ext>
            </a:extLst>
          </p:cNvPr>
          <p:cNvSpPr/>
          <p:nvPr/>
        </p:nvSpPr>
        <p:spPr>
          <a:xfrm>
            <a:off x="4438651" y="1757364"/>
            <a:ext cx="2314575" cy="10715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SemesterInfo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84939-A2DB-671D-2542-44238E11AD04}"/>
              </a:ext>
            </a:extLst>
          </p:cNvPr>
          <p:cNvSpPr/>
          <p:nvPr/>
        </p:nvSpPr>
        <p:spPr>
          <a:xfrm>
            <a:off x="8124825" y="1757364"/>
            <a:ext cx="2314575" cy="10715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GrantInfo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E2BF8E-8F1A-1760-971F-8AC8FA2A4A73}"/>
              </a:ext>
            </a:extLst>
          </p:cNvPr>
          <p:cNvSpPr/>
          <p:nvPr/>
        </p:nvSpPr>
        <p:spPr>
          <a:xfrm>
            <a:off x="3486152" y="4029075"/>
            <a:ext cx="952499" cy="19954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Banner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764564-0329-E816-1046-F2FB6326C54C}"/>
              </a:ext>
            </a:extLst>
          </p:cNvPr>
          <p:cNvSpPr/>
          <p:nvPr/>
        </p:nvSpPr>
        <p:spPr>
          <a:xfrm>
            <a:off x="7000877" y="4029075"/>
            <a:ext cx="952500" cy="19954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Grants 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8C3D74-E558-889E-F107-D7713671C332}"/>
              </a:ext>
            </a:extLst>
          </p:cNvPr>
          <p:cNvCxnSpPr>
            <a:cxnSpLocks/>
            <a:stCxn id="4" idx="2"/>
            <a:endCxn id="7" idx="1"/>
          </p:cNvCxnSpPr>
          <p:nvPr/>
        </p:nvCxnSpPr>
        <p:spPr>
          <a:xfrm>
            <a:off x="2124075" y="2828926"/>
            <a:ext cx="1362077" cy="2197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049204-4AD2-0BD4-8459-744CF9C7130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290884" y="2228852"/>
            <a:ext cx="3709993" cy="2797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602DAF-E8C6-DDB8-0F25-932EE5B91D66}"/>
              </a:ext>
            </a:extLst>
          </p:cNvPr>
          <p:cNvCxnSpPr>
            <a:cxnSpLocks/>
            <a:stCxn id="5" idx="2"/>
            <a:endCxn id="7" idx="3"/>
          </p:cNvCxnSpPr>
          <p:nvPr/>
        </p:nvCxnSpPr>
        <p:spPr>
          <a:xfrm flipH="1">
            <a:off x="4438651" y="2828926"/>
            <a:ext cx="1157288" cy="2197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B9FC71-D5F9-8FCC-58BC-13FED01A7AA8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>
            <a:off x="5595939" y="2828926"/>
            <a:ext cx="1404938" cy="2197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064E9A-2DD7-1D95-D044-FBD63D2ABCE0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953377" y="2828926"/>
            <a:ext cx="1297783" cy="2197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325B5B-3AA1-35A5-8037-DD0C13F9071F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438651" y="2293145"/>
            <a:ext cx="3686174" cy="2733673"/>
          </a:xfrm>
          <a:prstGeom prst="straightConnector1">
            <a:avLst/>
          </a:prstGeom>
          <a:ln w="57150">
            <a:prstDash val="dash"/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2FF956-FF7A-84FB-3A1D-87F57CD752D6}"/>
              </a:ext>
            </a:extLst>
          </p:cNvPr>
          <p:cNvSpPr txBox="1"/>
          <p:nvPr/>
        </p:nvSpPr>
        <p:spPr>
          <a:xfrm>
            <a:off x="1710520" y="2976444"/>
            <a:ext cx="26260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Institution: One-to-Many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66514D-F15E-B44F-1C10-EB9426AB4846}"/>
              </a:ext>
            </a:extLst>
          </p:cNvPr>
          <p:cNvSpPr txBox="1"/>
          <p:nvPr/>
        </p:nvSpPr>
        <p:spPr>
          <a:xfrm>
            <a:off x="4833774" y="2893219"/>
            <a:ext cx="154337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Semester: One-to-Many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63C24-13E5-CB06-4375-FE3C7D7440B3}"/>
              </a:ext>
            </a:extLst>
          </p:cNvPr>
          <p:cNvSpPr txBox="1"/>
          <p:nvPr/>
        </p:nvSpPr>
        <p:spPr>
          <a:xfrm>
            <a:off x="9246395" y="2981504"/>
            <a:ext cx="154337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Grant #: One to Many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B984F7-E028-298A-3126-7151C5D17D6F}"/>
              </a:ext>
            </a:extLst>
          </p:cNvPr>
          <p:cNvSpPr txBox="1"/>
          <p:nvPr/>
        </p:nvSpPr>
        <p:spPr>
          <a:xfrm rot="19419533">
            <a:off x="4462321" y="3715039"/>
            <a:ext cx="3884453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Calculated Column: Many-to-Many</a:t>
            </a:r>
          </a:p>
        </p:txBody>
      </p:sp>
    </p:spTree>
    <p:extLst>
      <p:ext uri="{BB962C8B-B14F-4D97-AF65-F5344CB8AC3E}">
        <p14:creationId xmlns:p14="http://schemas.microsoft.com/office/powerpoint/2010/main" val="345023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968F-99E8-9F69-6620-BD2019BC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3700"/>
              <a:t>Connecting GrantInfo and Banner Data: Unique Identifiers</a:t>
            </a:r>
          </a:p>
        </p:txBody>
      </p:sp>
      <p:pic>
        <p:nvPicPr>
          <p:cNvPr id="9226" name="Picture 10" descr="Four characters fighting in the game Marvel Vs. Capcom 2.">
            <a:extLst>
              <a:ext uri="{FF2B5EF4-FFF2-40B4-BE49-F238E27FC236}">
                <a16:creationId xmlns:a16="http://schemas.microsoft.com/office/drawing/2014/main" id="{094A5FD4-D972-0523-9F92-EBA8C583B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r="27577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B9255-A80E-5655-D13D-0F49781B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200275"/>
            <a:ext cx="5291663" cy="451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Banner data has multiple entries for one course for one institution because it’s </a:t>
            </a:r>
            <a:r>
              <a:rPr lang="en-US" sz="2000" b="1" dirty="0"/>
              <a:t>per-section data.</a:t>
            </a:r>
            <a:r>
              <a:rPr lang="en-US" sz="2000" dirty="0"/>
              <a:t> What can we do? </a:t>
            </a:r>
          </a:p>
          <a:p>
            <a:r>
              <a:rPr lang="en-US" sz="2000" dirty="0"/>
              <a:t>In Power BI, in </a:t>
            </a:r>
            <a:r>
              <a:rPr lang="en-US" sz="2000" i="1" dirty="0"/>
              <a:t>both tables</a:t>
            </a:r>
            <a:r>
              <a:rPr lang="en-US" sz="2000" dirty="0"/>
              <a:t>, concatenate Institution with Course Number in both tables to form a new “calculated column.”</a:t>
            </a:r>
          </a:p>
          <a:p>
            <a:r>
              <a:rPr lang="en-US" sz="2000" b="1" u="sng" dirty="0"/>
              <a:t>Many-to-many relationship</a:t>
            </a:r>
          </a:p>
          <a:p>
            <a:r>
              <a:rPr lang="en-US" sz="2000" dirty="0"/>
              <a:t>Not recommended most of the time, but recommended for </a:t>
            </a:r>
            <a:r>
              <a:rPr lang="en-US" sz="2000" i="1" dirty="0"/>
              <a:t>this particular instance</a:t>
            </a:r>
          </a:p>
          <a:p>
            <a:r>
              <a:rPr lang="en-US" sz="2000" dirty="0"/>
              <a:t>Used as a </a:t>
            </a:r>
            <a:r>
              <a:rPr lang="en-US" sz="2000" i="1" dirty="0"/>
              <a:t>secondary sustainability check</a:t>
            </a:r>
            <a:r>
              <a:rPr lang="en-US" sz="2000" dirty="0"/>
              <a:t> when surveys don’t reach every team (Are the no-cost section enrollments similar to the student estimates per semester?)</a:t>
            </a:r>
          </a:p>
        </p:txBody>
      </p:sp>
    </p:spTree>
    <p:extLst>
      <p:ext uri="{BB962C8B-B14F-4D97-AF65-F5344CB8AC3E}">
        <p14:creationId xmlns:p14="http://schemas.microsoft.com/office/powerpoint/2010/main" val="1122314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968F-99E8-9F69-6620-BD2019BC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120315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/>
              <a:t>Okay, We’ve Leveled Up! Now What?</a:t>
            </a:r>
          </a:p>
        </p:txBody>
      </p:sp>
      <p:pic>
        <p:nvPicPr>
          <p:cNvPr id="8" name="Picture 7" descr="A selection of games from UFO 50.">
            <a:extLst>
              <a:ext uri="{FF2B5EF4-FFF2-40B4-BE49-F238E27FC236}">
                <a16:creationId xmlns:a16="http://schemas.microsoft.com/office/drawing/2014/main" id="{ED8EA918-5145-DF00-A1B4-B47227CC5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48124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B9255-A80E-5655-D13D-0F49781B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584" y="1944577"/>
            <a:ext cx="5291663" cy="4514248"/>
          </a:xfrm>
        </p:spPr>
        <p:txBody>
          <a:bodyPr>
            <a:normAutofit/>
          </a:bodyPr>
          <a:lstStyle/>
          <a:p>
            <a:r>
              <a:rPr lang="en-US" sz="2000" dirty="0"/>
              <a:t>Find the grantees with the most no-cost course markings. </a:t>
            </a:r>
          </a:p>
          <a:p>
            <a:r>
              <a:rPr lang="en-US" sz="2000" dirty="0"/>
              <a:t>Find the institution with the most no-cost or low-cost course markings per grant awarded. </a:t>
            </a:r>
          </a:p>
          <a:p>
            <a:r>
              <a:rPr lang="en-US" sz="2000" dirty="0"/>
              <a:t>Bring marking and grants data together in one report and link it all to </a:t>
            </a:r>
            <a:r>
              <a:rPr lang="en-US" sz="2000" i="1" dirty="0"/>
              <a:t>one slicer </a:t>
            </a:r>
            <a:r>
              <a:rPr lang="en-US" sz="2000" dirty="0"/>
              <a:t>for easy analysis and printing. </a:t>
            </a:r>
          </a:p>
          <a:p>
            <a:r>
              <a:rPr lang="en-US" sz="2000" dirty="0"/>
              <a:t>Have slicers that filter by Fiscal Year, Semester, Calendar Year</a:t>
            </a:r>
          </a:p>
          <a:p>
            <a:r>
              <a:rPr lang="en-US" sz="2000" dirty="0"/>
              <a:t>Good heavens! Could we possibly disaggregate our data and do </a:t>
            </a:r>
            <a:r>
              <a:rPr lang="en-US" sz="2000" i="1" dirty="0"/>
              <a:t>statistical analysis</a:t>
            </a:r>
            <a:r>
              <a:rPr lang="en-US" sz="2000" dirty="0"/>
              <a:t> now</a:t>
            </a:r>
            <a:r>
              <a:rPr lang="en-US" sz="2000" i="1" dirty="0"/>
              <a:t>? </a:t>
            </a:r>
            <a:r>
              <a:rPr lang="en-US" sz="2000" dirty="0"/>
              <a:t>(It depends on the data you have…)</a:t>
            </a:r>
          </a:p>
        </p:txBody>
      </p:sp>
    </p:spTree>
    <p:extLst>
      <p:ext uri="{BB962C8B-B14F-4D97-AF65-F5344CB8AC3E}">
        <p14:creationId xmlns:p14="http://schemas.microsoft.com/office/powerpoint/2010/main" val="99130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571D-8DCF-6B42-E17E-31BC0448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4" y="333375"/>
            <a:ext cx="5291663" cy="785812"/>
          </a:xfrm>
        </p:spPr>
        <p:txBody>
          <a:bodyPr anchor="b">
            <a:normAutofit/>
          </a:bodyPr>
          <a:lstStyle/>
          <a:p>
            <a:r>
              <a:rPr lang="en-US" sz="4000" dirty="0"/>
              <a:t>About The Scope</a:t>
            </a:r>
          </a:p>
        </p:txBody>
      </p:sp>
      <p:pic>
        <p:nvPicPr>
          <p:cNvPr id="10242" name="Picture 2" descr="No Man's Sky Galaxy Map with many connections.">
            <a:extLst>
              <a:ext uri="{FF2B5EF4-FFF2-40B4-BE49-F238E27FC236}">
                <a16:creationId xmlns:a16="http://schemas.microsoft.com/office/drawing/2014/main" id="{E9AB73C0-9966-182D-CE10-8BA1D9F62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4" r="29735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360F-FEA2-8F2A-AB20-A80C5433B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390650"/>
            <a:ext cx="5291663" cy="4976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 don’t code! </a:t>
            </a:r>
            <a:r>
              <a:rPr lang="en-US" dirty="0"/>
              <a:t>If you code, this will be a very different experience for you than what I’m presenting. </a:t>
            </a:r>
          </a:p>
          <a:p>
            <a:pPr marL="0" indent="0">
              <a:buNone/>
            </a:pPr>
            <a:r>
              <a:rPr lang="en-US" dirty="0"/>
              <a:t>This presentation is made for folks using </a:t>
            </a:r>
            <a:r>
              <a:rPr lang="en-US" i="1" dirty="0"/>
              <a:t>spreadsheets</a:t>
            </a:r>
            <a:r>
              <a:rPr lang="en-US" dirty="0"/>
              <a:t> and </a:t>
            </a:r>
            <a:r>
              <a:rPr lang="en-US" i="1" dirty="0"/>
              <a:t>data applications</a:t>
            </a:r>
            <a:r>
              <a:rPr lang="en-US" dirty="0"/>
              <a:t> such as Power BI, </a:t>
            </a:r>
            <a:r>
              <a:rPr lang="en-US" dirty="0" err="1"/>
              <a:t>Airtable</a:t>
            </a:r>
            <a:r>
              <a:rPr lang="en-US" dirty="0"/>
              <a:t>, Tableau, Qlik. </a:t>
            </a:r>
          </a:p>
          <a:p>
            <a:pPr marL="0" indent="0">
              <a:buNone/>
            </a:pPr>
            <a:r>
              <a:rPr lang="en-US" dirty="0"/>
              <a:t>If you create and host PostgreSQL, great! This probably isn’t going to help.</a:t>
            </a:r>
          </a:p>
        </p:txBody>
      </p:sp>
    </p:spTree>
    <p:extLst>
      <p:ext uri="{BB962C8B-B14F-4D97-AF65-F5344CB8AC3E}">
        <p14:creationId xmlns:p14="http://schemas.microsoft.com/office/powerpoint/2010/main" val="3736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the Grant and Course Markings Totals from the Provost Dashboard.">
            <a:extLst>
              <a:ext uri="{FF2B5EF4-FFF2-40B4-BE49-F238E27FC236}">
                <a16:creationId xmlns:a16="http://schemas.microsoft.com/office/drawing/2014/main" id="{F40F1EE3-5D99-DA1C-D0B9-E457689D83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70" y="0"/>
            <a:ext cx="903325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FA6F0C-C779-0A6A-19A5-5EAED9360A6D}"/>
              </a:ext>
            </a:extLst>
          </p:cNvPr>
          <p:cNvSpPr txBox="1"/>
          <p:nvPr/>
        </p:nvSpPr>
        <p:spPr>
          <a:xfrm>
            <a:off x="9787783" y="1414020"/>
            <a:ext cx="16496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InstitutionInfo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A0503A-E898-91B8-3B6A-C1F6C2D09E02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8474697" y="1598686"/>
            <a:ext cx="1313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6915AD-1DEB-E621-81A6-28CA608F4819}"/>
              </a:ext>
            </a:extLst>
          </p:cNvPr>
          <p:cNvSpPr txBox="1"/>
          <p:nvPr/>
        </p:nvSpPr>
        <p:spPr>
          <a:xfrm>
            <a:off x="10245005" y="2282857"/>
            <a:ext cx="16496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Banner Data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CB76B4-8C2C-7C71-7F13-4FE0C6F7023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931919" y="2467523"/>
            <a:ext cx="1313086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6D7E5A8-60FF-2B47-7F5F-B0710B8A3516}"/>
              </a:ext>
            </a:extLst>
          </p:cNvPr>
          <p:cNvSpPr txBox="1"/>
          <p:nvPr/>
        </p:nvSpPr>
        <p:spPr>
          <a:xfrm>
            <a:off x="163397" y="3933083"/>
            <a:ext cx="16496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GrantInfo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E18735-E6F4-EAC8-D0F1-631E669816A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88243" y="4302415"/>
            <a:ext cx="986672" cy="17531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8467F2F-4ADF-C096-E828-00158FA4FD59}"/>
              </a:ext>
            </a:extLst>
          </p:cNvPr>
          <p:cNvSpPr txBox="1"/>
          <p:nvPr/>
        </p:nvSpPr>
        <p:spPr>
          <a:xfrm>
            <a:off x="135477" y="2282857"/>
            <a:ext cx="16496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Savings Data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DB66D4-614B-29F9-7324-8D7FE70CFF10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960323" y="2652189"/>
            <a:ext cx="986672" cy="17531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4A506E-DF4A-67B5-6D5E-2B735FC9C953}"/>
              </a:ext>
            </a:extLst>
          </p:cNvPr>
          <p:cNvSpPr txBox="1"/>
          <p:nvPr/>
        </p:nvSpPr>
        <p:spPr>
          <a:xfrm>
            <a:off x="10200206" y="3836480"/>
            <a:ext cx="16496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SemesterInfo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618073-4597-AFEF-63C6-1E1B7841091A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9481624" y="4205812"/>
            <a:ext cx="1543428" cy="2719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2FAA646-31A9-EFB6-3B18-B614F60DDB87}"/>
              </a:ext>
            </a:extLst>
          </p:cNvPr>
          <p:cNvSpPr/>
          <p:nvPr/>
        </p:nvSpPr>
        <p:spPr>
          <a:xfrm>
            <a:off x="5118755" y="1320822"/>
            <a:ext cx="1577206" cy="4625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 BI: </a:t>
            </a:r>
            <a:br>
              <a:rPr lang="en-US" dirty="0"/>
            </a:br>
            <a:r>
              <a:rPr lang="en-US" dirty="0"/>
              <a:t>Linked Slicers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68609E-CEC3-991F-8249-B01DD44DF8CF}"/>
              </a:ext>
            </a:extLst>
          </p:cNvPr>
          <p:cNvCxnSpPr/>
          <p:nvPr/>
        </p:nvCxnSpPr>
        <p:spPr>
          <a:xfrm flipH="1">
            <a:off x="4720367" y="1552087"/>
            <a:ext cx="3983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E36616-E523-AC89-67F4-6E7E34FD5370}"/>
              </a:ext>
            </a:extLst>
          </p:cNvPr>
          <p:cNvCxnSpPr>
            <a:cxnSpLocks/>
          </p:cNvCxnSpPr>
          <p:nvPr/>
        </p:nvCxnSpPr>
        <p:spPr>
          <a:xfrm>
            <a:off x="6640525" y="1544425"/>
            <a:ext cx="4781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025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he No-Cost/Low-Cost Section Comparison in the Provost Dashboard.">
            <a:extLst>
              <a:ext uri="{FF2B5EF4-FFF2-40B4-BE49-F238E27FC236}">
                <a16:creationId xmlns:a16="http://schemas.microsoft.com/office/drawing/2014/main" id="{631930B5-16AC-72F4-0EE7-695F46874B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80" y="0"/>
            <a:ext cx="898464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885B1-A88C-CEE1-A642-A3C1CB351E87}"/>
              </a:ext>
            </a:extLst>
          </p:cNvPr>
          <p:cNvSpPr txBox="1"/>
          <p:nvPr/>
        </p:nvSpPr>
        <p:spPr>
          <a:xfrm>
            <a:off x="1067990" y="3244334"/>
            <a:ext cx="16496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InstitutionInfo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B9772FA-F7BA-AEE8-4741-88E56AF0A910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892836" y="3613666"/>
            <a:ext cx="1161449" cy="39272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03EA37-AE6B-74CF-03C6-7A2BECD733E9}"/>
              </a:ext>
            </a:extLst>
          </p:cNvPr>
          <p:cNvSpPr txBox="1"/>
          <p:nvPr/>
        </p:nvSpPr>
        <p:spPr>
          <a:xfrm>
            <a:off x="4227540" y="1181435"/>
            <a:ext cx="164969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SemesterInfo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6390C2-1FED-D211-D74B-7961E0CBF85B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052386" y="1550767"/>
            <a:ext cx="1161449" cy="39272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Left Brace 10">
            <a:extLst>
              <a:ext uri="{FF2B5EF4-FFF2-40B4-BE49-F238E27FC236}">
                <a16:creationId xmlns:a16="http://schemas.microsoft.com/office/drawing/2014/main" id="{4BDB8CED-DC9D-C683-4EFC-4DAA2799AC15}"/>
              </a:ext>
            </a:extLst>
          </p:cNvPr>
          <p:cNvSpPr/>
          <p:nvPr/>
        </p:nvSpPr>
        <p:spPr>
          <a:xfrm rot="10800000">
            <a:off x="10588320" y="1181435"/>
            <a:ext cx="431614" cy="5492742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83075-D3E8-498D-7041-ED092ADEA253}"/>
              </a:ext>
            </a:extLst>
          </p:cNvPr>
          <p:cNvSpPr txBox="1"/>
          <p:nvPr/>
        </p:nvSpPr>
        <p:spPr>
          <a:xfrm>
            <a:off x="11124010" y="3486863"/>
            <a:ext cx="10189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Banner</a:t>
            </a:r>
          </a:p>
          <a:p>
            <a:r>
              <a:rPr lang="en-US" dirty="0"/>
              <a:t>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8F636-8F75-CBA3-E646-391A61FC5ADF}"/>
              </a:ext>
            </a:extLst>
          </p:cNvPr>
          <p:cNvSpPr/>
          <p:nvPr/>
        </p:nvSpPr>
        <p:spPr>
          <a:xfrm>
            <a:off x="815077" y="1712228"/>
            <a:ext cx="1577206" cy="4625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Linked Slicers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8A92B3-D553-80C5-41DA-A7369629A873}"/>
              </a:ext>
            </a:extLst>
          </p:cNvPr>
          <p:cNvCxnSpPr>
            <a:cxnSpLocks/>
          </p:cNvCxnSpPr>
          <p:nvPr/>
        </p:nvCxnSpPr>
        <p:spPr>
          <a:xfrm>
            <a:off x="2336847" y="1935831"/>
            <a:ext cx="4781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5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the Top Courses By Enrollment in the Provost Dashboard.">
            <a:extLst>
              <a:ext uri="{FF2B5EF4-FFF2-40B4-BE49-F238E27FC236}">
                <a16:creationId xmlns:a16="http://schemas.microsoft.com/office/drawing/2014/main" id="{12A1AF16-37D4-9DCC-A36F-7BC65FF01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62" y="0"/>
            <a:ext cx="833207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E09EF6-78CA-4520-622F-2AADCE9B318D}"/>
              </a:ext>
            </a:extLst>
          </p:cNvPr>
          <p:cNvSpPr txBox="1"/>
          <p:nvPr/>
        </p:nvSpPr>
        <p:spPr>
          <a:xfrm>
            <a:off x="2149693" y="3077554"/>
            <a:ext cx="15927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Banner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3185B5-52C8-D5A0-1DC9-F88AA6D421DE}"/>
              </a:ext>
            </a:extLst>
          </p:cNvPr>
          <p:cNvSpPr/>
          <p:nvPr/>
        </p:nvSpPr>
        <p:spPr>
          <a:xfrm>
            <a:off x="1588075" y="1665094"/>
            <a:ext cx="1577206" cy="4625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Linked Slicers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492587-5797-657B-F582-05BD42530B5B}"/>
              </a:ext>
            </a:extLst>
          </p:cNvPr>
          <p:cNvCxnSpPr>
            <a:cxnSpLocks/>
          </p:cNvCxnSpPr>
          <p:nvPr/>
        </p:nvCxnSpPr>
        <p:spPr>
          <a:xfrm>
            <a:off x="3109845" y="1888697"/>
            <a:ext cx="4781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059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rankings by savings and markings in the Provost Dashboard.">
            <a:extLst>
              <a:ext uri="{FF2B5EF4-FFF2-40B4-BE49-F238E27FC236}">
                <a16:creationId xmlns:a16="http://schemas.microsoft.com/office/drawing/2014/main" id="{1F019074-1CCF-B6FE-5E87-820401917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52" y="0"/>
            <a:ext cx="919229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68CC2C-2A17-38EC-DC03-5DA28C27A8AB}"/>
              </a:ext>
            </a:extLst>
          </p:cNvPr>
          <p:cNvSpPr txBox="1"/>
          <p:nvPr/>
        </p:nvSpPr>
        <p:spPr>
          <a:xfrm>
            <a:off x="0" y="2559080"/>
            <a:ext cx="15927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Grants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79FBD-821A-F87D-44F6-B16B6A6DC069}"/>
              </a:ext>
            </a:extLst>
          </p:cNvPr>
          <p:cNvSpPr txBox="1"/>
          <p:nvPr/>
        </p:nvSpPr>
        <p:spPr>
          <a:xfrm>
            <a:off x="10599250" y="2559080"/>
            <a:ext cx="15927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Banner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CD10F-27F9-B8DB-B815-3827E94A8A2C}"/>
              </a:ext>
            </a:extLst>
          </p:cNvPr>
          <p:cNvSpPr/>
          <p:nvPr/>
        </p:nvSpPr>
        <p:spPr>
          <a:xfrm>
            <a:off x="475712" y="712987"/>
            <a:ext cx="1577206" cy="4625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Linked Slicers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44667D-952B-8A3D-76CE-A16BFA3E9600}"/>
              </a:ext>
            </a:extLst>
          </p:cNvPr>
          <p:cNvCxnSpPr>
            <a:cxnSpLocks/>
          </p:cNvCxnSpPr>
          <p:nvPr/>
        </p:nvCxnSpPr>
        <p:spPr>
          <a:xfrm>
            <a:off x="1997482" y="936590"/>
            <a:ext cx="472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C97B175F-AF01-4CDC-D6CB-44F130E8CE5E}"/>
              </a:ext>
            </a:extLst>
          </p:cNvPr>
          <p:cNvSpPr/>
          <p:nvPr/>
        </p:nvSpPr>
        <p:spPr>
          <a:xfrm>
            <a:off x="2253006" y="712987"/>
            <a:ext cx="395926" cy="380522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0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0884B2C4-38EB-3013-9723-47327CFE5A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0000"/>
          </a:blip>
          <a:srcRect t="13629" b="57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C1968F-99E8-9F69-6620-BD2019BC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Common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B9255-A80E-5655-D13D-0F49781B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12" y="1489435"/>
            <a:ext cx="7645924" cy="500344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One-to-many with a small text change (Georgia College &amp; State University, Georgia College </a:t>
            </a:r>
            <a:r>
              <a:rPr lang="en-US" sz="3200" b="1" dirty="0"/>
              <a:t>and </a:t>
            </a:r>
            <a:r>
              <a:rPr lang="en-US" sz="3200" dirty="0"/>
              <a:t>State University)</a:t>
            </a:r>
          </a:p>
          <a:p>
            <a:r>
              <a:rPr lang="en-US" sz="3200" dirty="0"/>
              <a:t>Wrong data format for a column </a:t>
            </a:r>
          </a:p>
          <a:p>
            <a:pPr lvl="1"/>
            <a:r>
              <a:rPr lang="en-US" sz="2800" dirty="0"/>
              <a:t>Our Grant Numbers are a text row. Otherwise, numbers like “584a” and “584b” wouldn’t work. Power BI will often read a column of numbers as </a:t>
            </a:r>
            <a:r>
              <a:rPr lang="en-US" sz="2800" i="1" dirty="0"/>
              <a:t>numbers</a:t>
            </a:r>
            <a:r>
              <a:rPr lang="en-US" sz="2800" dirty="0"/>
              <a:t>.</a:t>
            </a:r>
          </a:p>
          <a:p>
            <a:r>
              <a:rPr lang="en-US" sz="3200" dirty="0"/>
              <a:t>Uh-oh! We </a:t>
            </a:r>
            <a:r>
              <a:rPr lang="en-US" sz="3200" i="1" dirty="0"/>
              <a:t>do</a:t>
            </a:r>
            <a:r>
              <a:rPr lang="en-US" sz="3200" dirty="0"/>
              <a:t> need to add a column now!</a:t>
            </a:r>
          </a:p>
          <a:p>
            <a:pPr lvl="1"/>
            <a:r>
              <a:rPr lang="en-US" sz="2800" dirty="0"/>
              <a:t>In Power BI, we delete and re-add the whole thing at this point. </a:t>
            </a:r>
          </a:p>
          <a:p>
            <a:pPr lvl="1"/>
            <a:r>
              <a:rPr lang="en-US" sz="2800" dirty="0"/>
              <a:t>This usually makes all your visuals glitch. You’ll have to either re-point them or re-do them.</a:t>
            </a:r>
          </a:p>
        </p:txBody>
      </p:sp>
      <p:pic>
        <p:nvPicPr>
          <p:cNvPr id="7170" name="Picture 2" descr="Mr. Resetti from Animal Crossing.">
            <a:extLst>
              <a:ext uri="{FF2B5EF4-FFF2-40B4-BE49-F238E27FC236}">
                <a16:creationId xmlns:a16="http://schemas.microsoft.com/office/drawing/2014/main" id="{BCBEFA93-87F6-EFAE-2B7B-B4C1B6B1D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839" y="2358563"/>
            <a:ext cx="2809096" cy="26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37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1968F-99E8-9F69-6620-BD2019BC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4826795" cy="2858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Dimension </a:t>
            </a:r>
            <a:b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Fact Templates</a:t>
            </a:r>
            <a:b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(&amp; the slides!)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B9255-A80E-5655-D13D-0F49781B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4414180"/>
            <a:ext cx="4089401" cy="1269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/>
              </a:rPr>
              <a:t>https://alg.manifoldapp.org/projects/leveling-up-open-education-data</a:t>
            </a: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9523617D-D84A-4054-95AA-9F89131D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AB43C5D0-A5EA-4427-B537-1D236BB7A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70FA4045-2CBD-47E7-B0D7-2F5619C9A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41DFCB8A-0C16-4BF4-89D1-2A93FDA13D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7EC88587-B5AF-448E-9735-D9A2946AE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686A5CBB-E03B-4019-8BCD-78975D39E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94993204-9792-4E61-A83C-73D4379E2B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4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 descr="A QR Code for Leveling Up Open Education Data.">
            <a:extLst>
              <a:ext uri="{FF2B5EF4-FFF2-40B4-BE49-F238E27FC236}">
                <a16:creationId xmlns:a16="http://schemas.microsoft.com/office/drawing/2014/main" id="{9CC4119D-BCBB-F8F7-CDF5-7BA44627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4814" y="1350833"/>
            <a:ext cx="3063347" cy="30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41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1968F-99E8-9F69-6620-BD2019BC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B9255-A80E-5655-D13D-0F49781B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418945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 </a:t>
            </a:r>
            <a:r>
              <a:rPr lang="en-US" sz="3600" b="1" dirty="0"/>
              <a:t>guide</a:t>
            </a:r>
            <a:r>
              <a:rPr lang="en-US" sz="3600" dirty="0"/>
              <a:t>, perhaps!</a:t>
            </a:r>
          </a:p>
          <a:p>
            <a:r>
              <a:rPr lang="en-US" sz="3600" b="1" dirty="0"/>
              <a:t>Updates </a:t>
            </a:r>
            <a:r>
              <a:rPr lang="en-US" sz="3600" dirty="0"/>
              <a:t>to the OER Starter Kit for Program Managers</a:t>
            </a:r>
          </a:p>
        </p:txBody>
      </p:sp>
      <p:pic>
        <p:nvPicPr>
          <p:cNvPr id="6" name="Picture 5" descr="A person reaching for a paper on a table full of paper and sticky notes">
            <a:extLst>
              <a:ext uri="{FF2B5EF4-FFF2-40B4-BE49-F238E27FC236}">
                <a16:creationId xmlns:a16="http://schemas.microsoft.com/office/drawing/2014/main" id="{382130F8-A954-9CF4-757C-66E4571147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803" r="20796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0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C0710-FD61-F7C4-90E3-8CEA84A8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A179-827F-6B21-69CF-B4FF0FB2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Jeff Gallant</a:t>
            </a:r>
          </a:p>
          <a:p>
            <a:pPr marL="0" indent="0">
              <a:buNone/>
            </a:pPr>
            <a:r>
              <a:rPr lang="en-US" sz="3600" dirty="0">
                <a:hlinkClick r:id="rId3"/>
              </a:rPr>
              <a:t>Jeff.Gallant@usg.edu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LinkedIn: </a:t>
            </a:r>
            <a:r>
              <a:rPr lang="en-US" sz="3600" dirty="0" err="1"/>
              <a:t>jeffwgallant</a:t>
            </a:r>
            <a:endParaRPr lang="en-US" sz="3600" dirty="0"/>
          </a:p>
        </p:txBody>
      </p:sp>
      <p:pic>
        <p:nvPicPr>
          <p:cNvPr id="1026" name="Picture 2" descr="A cheering Hyakutaro Ichimonji from Metal Slug.">
            <a:extLst>
              <a:ext uri="{FF2B5EF4-FFF2-40B4-BE49-F238E27FC236}">
                <a16:creationId xmlns:a16="http://schemas.microsoft.com/office/drawing/2014/main" id="{169B510A-04EF-978D-DA09-0E00232E4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t="-1" r="23583" b="-1"/>
          <a:stretch/>
        </p:blipFill>
        <p:spPr bwMode="auto">
          <a:xfrm>
            <a:off x="6857797" y="-10886"/>
            <a:ext cx="512019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05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DCED6-5DF0-D703-1911-2F2AF40C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D016D-FB53-7437-4694-43427F1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Various images from video games are being used in these slides! These are indicated by a note in the Notes field. </a:t>
            </a:r>
          </a:p>
          <a:p>
            <a:pPr marL="0" indent="0">
              <a:buNone/>
            </a:pPr>
            <a:r>
              <a:rPr lang="en-US" sz="2400" dirty="0"/>
              <a:t>These video game images are </a:t>
            </a:r>
            <a:r>
              <a:rPr lang="en-US" sz="2400" i="1" dirty="0"/>
              <a:t>not</a:t>
            </a:r>
            <a:r>
              <a:rPr lang="en-US" sz="2400" dirty="0"/>
              <a:t> under a Creative Commons license. They are being used to illustrate the various feelings associated with the topics being discussed and are all-rights-reserved. </a:t>
            </a:r>
          </a:p>
          <a:p>
            <a:pPr marL="0" indent="0">
              <a:buNone/>
            </a:pPr>
            <a:r>
              <a:rPr lang="en-US" sz="2400" dirty="0"/>
              <a:t>If you do not have a deliberate use for the game images, please delete them when remixing and revising. </a:t>
            </a:r>
          </a:p>
          <a:p>
            <a:pPr marL="0" indent="0">
              <a:buNone/>
            </a:pPr>
            <a:r>
              <a:rPr lang="en-US" sz="2400" dirty="0"/>
              <a:t>My own screenshots of our data, such as Power BI and Excel screenshots, are under a CC BY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41833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igital financial graph">
            <a:extLst>
              <a:ext uri="{FF2B5EF4-FFF2-40B4-BE49-F238E27FC236}">
                <a16:creationId xmlns:a16="http://schemas.microsoft.com/office/drawing/2014/main" id="{803139BE-20F6-EAF4-2FF7-DD144241E7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01D6D-C24C-7EDC-0E7C-09B76FFD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Quick! What are we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E5EF4-1B2D-CB8F-710F-128FA7DE8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ALG Data History and Broken Excel</a:t>
            </a:r>
          </a:p>
          <a:p>
            <a:r>
              <a:rPr lang="en-US" dirty="0"/>
              <a:t>From Wide Data to Tall Data</a:t>
            </a:r>
          </a:p>
          <a:p>
            <a:r>
              <a:rPr lang="en-US" dirty="0"/>
              <a:t>Dimension Tables and Fact Tables</a:t>
            </a:r>
          </a:p>
          <a:p>
            <a:r>
              <a:rPr lang="en-US" dirty="0"/>
              <a:t>The Power of the Folder</a:t>
            </a:r>
          </a:p>
          <a:p>
            <a:r>
              <a:rPr lang="en-US" dirty="0"/>
              <a:t>Data Relationships and Models</a:t>
            </a:r>
          </a:p>
          <a:p>
            <a:r>
              <a:rPr lang="en-US" dirty="0"/>
              <a:t>Dashboard Examples</a:t>
            </a:r>
          </a:p>
        </p:txBody>
      </p:sp>
      <p:pic>
        <p:nvPicPr>
          <p:cNvPr id="2052" name="Picture 4" descr="Jack Frost from Shin Megami Tensei">
            <a:extLst>
              <a:ext uri="{FF2B5EF4-FFF2-40B4-BE49-F238E27FC236}">
                <a16:creationId xmlns:a16="http://schemas.microsoft.com/office/drawing/2014/main" id="{AD515ED5-BBC9-C784-19B1-990E90DD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05" y="3055516"/>
            <a:ext cx="2632997" cy="32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56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E8F2-3AE4-1430-D969-66A03C56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190"/>
            <a:ext cx="10515600" cy="1325563"/>
          </a:xfrm>
        </p:spPr>
        <p:txBody>
          <a:bodyPr/>
          <a:lstStyle/>
          <a:p>
            <a:r>
              <a:rPr lang="en-US" dirty="0"/>
              <a:t>Old, Broken Excel: Grants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438E52-5016-9C4F-8C02-ED144D22B654}"/>
              </a:ext>
            </a:extLst>
          </p:cNvPr>
          <p:cNvSpPr/>
          <p:nvPr/>
        </p:nvSpPr>
        <p:spPr>
          <a:xfrm>
            <a:off x="356616" y="2833688"/>
            <a:ext cx="2944368" cy="1153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Grant Information Columns (Number, Institution, Project Lead, Courses, Subjects)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DC4D3E-F780-725F-9259-8D6DCE27C9CB}"/>
              </a:ext>
            </a:extLst>
          </p:cNvPr>
          <p:cNvSpPr/>
          <p:nvPr/>
        </p:nvSpPr>
        <p:spPr>
          <a:xfrm>
            <a:off x="3609023" y="2552812"/>
            <a:ext cx="2944368" cy="16285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Grant Savings Columns (Savings in Fall 2016, students in Fall 2016, savings in Spring 2016, students in Spring 2016…)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8FB43-2178-6AB8-620A-435A8F1AD319}"/>
              </a:ext>
            </a:extLst>
          </p:cNvPr>
          <p:cNvSpPr/>
          <p:nvPr/>
        </p:nvSpPr>
        <p:spPr>
          <a:xfrm>
            <a:off x="6728936" y="2552812"/>
            <a:ext cx="2944368" cy="162858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Sustainability Columns (Check 1: Status, Students Per Semester, Check 2: Status, Students Per Semester…)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C73AC4-5419-6B7E-7DF9-AA11F0455A7A}"/>
              </a:ext>
            </a:extLst>
          </p:cNvPr>
          <p:cNvCxnSpPr>
            <a:cxnSpLocks/>
          </p:cNvCxnSpPr>
          <p:nvPr/>
        </p:nvCxnSpPr>
        <p:spPr>
          <a:xfrm>
            <a:off x="448489" y="5605272"/>
            <a:ext cx="10753344" cy="0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98B6A46-5C7D-EA70-01E3-17F44DD94C97}"/>
              </a:ext>
            </a:extLst>
          </p:cNvPr>
          <p:cNvSpPr/>
          <p:nvPr/>
        </p:nvSpPr>
        <p:spPr>
          <a:xfrm>
            <a:off x="3429381" y="2139696"/>
            <a:ext cx="6419469" cy="28529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DE3F8-FA4D-E4EF-F4B9-B33072DFBA59}"/>
              </a:ext>
            </a:extLst>
          </p:cNvPr>
          <p:cNvSpPr txBox="1"/>
          <p:nvPr/>
        </p:nvSpPr>
        <p:spPr>
          <a:xfrm>
            <a:off x="10107663" y="2302646"/>
            <a:ext cx="1941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x♾️</a:t>
            </a:r>
          </a:p>
          <a:p>
            <a:r>
              <a:rPr lang="en-US" sz="2400" dirty="0"/>
              <a:t>Formulas Crash Excel, Limits Can Be Reached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E49E3A-CD0E-C35C-6A1F-8E06AF8948A0}"/>
              </a:ext>
            </a:extLst>
          </p:cNvPr>
          <p:cNvSpPr txBox="1"/>
          <p:nvPr/>
        </p:nvSpPr>
        <p:spPr>
          <a:xfrm>
            <a:off x="4337253" y="426107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Per semester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62B4D-C3DC-1B37-D770-E340DD07059E}"/>
              </a:ext>
            </a:extLst>
          </p:cNvPr>
          <p:cNvSpPr txBox="1"/>
          <p:nvPr/>
        </p:nvSpPr>
        <p:spPr>
          <a:xfrm>
            <a:off x="7711883" y="4255010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Per year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59537-4C75-78F8-799A-FE2E12CC62A7}"/>
              </a:ext>
            </a:extLst>
          </p:cNvPr>
          <p:cNvSpPr txBox="1"/>
          <p:nvPr/>
        </p:nvSpPr>
        <p:spPr>
          <a:xfrm>
            <a:off x="4950571" y="1492770"/>
            <a:ext cx="3205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W   I   D   E   Data</a:t>
            </a:r>
            <a:endParaRPr lang="en-US" sz="3200" b="1" dirty="0"/>
          </a:p>
        </p:txBody>
      </p:sp>
      <p:pic>
        <p:nvPicPr>
          <p:cNvPr id="2050" name="Picture 2" descr="Prince and a katamari from Katamari Damacy">
            <a:extLst>
              <a:ext uri="{FF2B5EF4-FFF2-40B4-BE49-F238E27FC236}">
                <a16:creationId xmlns:a16="http://schemas.microsoft.com/office/drawing/2014/main" id="{2AECF5C1-7936-E264-0472-87997146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210" y="223446"/>
            <a:ext cx="3614258" cy="19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7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5EEE2A-F99E-D187-F606-8F9E99645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574"/>
            <a:ext cx="12192000" cy="61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5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E8F2-3AE4-1430-D969-66A03C56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656"/>
            <a:ext cx="10515600" cy="1325563"/>
          </a:xfrm>
        </p:spPr>
        <p:txBody>
          <a:bodyPr/>
          <a:lstStyle/>
          <a:p>
            <a:r>
              <a:rPr lang="en-US" dirty="0"/>
              <a:t>Old and Current Incompatible Excel: </a:t>
            </a:r>
            <a:br>
              <a:rPr lang="en-US" dirty="0"/>
            </a:br>
            <a:r>
              <a:rPr lang="en-US" dirty="0"/>
              <a:t>Marking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438E52-5016-9C4F-8C02-ED144D22B654}"/>
              </a:ext>
            </a:extLst>
          </p:cNvPr>
          <p:cNvSpPr/>
          <p:nvPr/>
        </p:nvSpPr>
        <p:spPr>
          <a:xfrm>
            <a:off x="4064511" y="1497918"/>
            <a:ext cx="4596384" cy="831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Description Columns (Course Number, Institution, Instructor, Courses, Subjects, No-Cost Marking, Low-Cost Marking)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C73AC4-5419-6B7E-7DF9-AA11F0455A7A}"/>
              </a:ext>
            </a:extLst>
          </p:cNvPr>
          <p:cNvCxnSpPr>
            <a:cxnSpLocks/>
          </p:cNvCxnSpPr>
          <p:nvPr/>
        </p:nvCxnSpPr>
        <p:spPr>
          <a:xfrm>
            <a:off x="2286190" y="2409825"/>
            <a:ext cx="0" cy="4058031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4B9A38-6B1F-F149-64DC-CF2859A5A832}"/>
              </a:ext>
            </a:extLst>
          </p:cNvPr>
          <p:cNvSpPr txBox="1"/>
          <p:nvPr/>
        </p:nvSpPr>
        <p:spPr>
          <a:xfrm>
            <a:off x="2533649" y="2409825"/>
            <a:ext cx="363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70,000+ rows, one per section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473CC1-FACE-BD67-D098-37DD4DAC9DA4}"/>
              </a:ext>
            </a:extLst>
          </p:cNvPr>
          <p:cNvSpPr txBox="1"/>
          <p:nvPr/>
        </p:nvSpPr>
        <p:spPr>
          <a:xfrm>
            <a:off x="2628900" y="4961899"/>
            <a:ext cx="346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 Analysis Over Time: Adding another semester of sections crashes Excel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D2D55F-12BA-B1F0-9D8A-09F29177C41F}"/>
              </a:ext>
            </a:extLst>
          </p:cNvPr>
          <p:cNvCxnSpPr>
            <a:cxnSpLocks/>
          </p:cNvCxnSpPr>
          <p:nvPr/>
        </p:nvCxnSpPr>
        <p:spPr>
          <a:xfrm>
            <a:off x="6362703" y="4098534"/>
            <a:ext cx="5220078" cy="1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B49723-A58B-93C5-8182-A3B6873CDC9A}"/>
              </a:ext>
            </a:extLst>
          </p:cNvPr>
          <p:cNvSpPr txBox="1"/>
          <p:nvPr/>
        </p:nvSpPr>
        <p:spPr>
          <a:xfrm>
            <a:off x="6638925" y="2921168"/>
            <a:ext cx="471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 Analysis Across Grants: </a:t>
            </a:r>
            <a:br>
              <a:rPr lang="en-US" sz="2000" b="1" dirty="0"/>
            </a:br>
            <a:r>
              <a:rPr lang="en-US" sz="2000" b="1" dirty="0"/>
              <a:t>Connecting 70,000 rows with the Grants Data crashes Excel (XLOOKUP)</a:t>
            </a:r>
          </a:p>
        </p:txBody>
      </p:sp>
      <p:pic>
        <p:nvPicPr>
          <p:cNvPr id="3" name="Picture 2" descr="Doshin the Giant">
            <a:extLst>
              <a:ext uri="{FF2B5EF4-FFF2-40B4-BE49-F238E27FC236}">
                <a16:creationId xmlns:a16="http://schemas.microsoft.com/office/drawing/2014/main" id="{691EF391-7F58-1CD1-B39F-12C57347F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3" b="28392"/>
          <a:stretch/>
        </p:blipFill>
        <p:spPr bwMode="auto">
          <a:xfrm flipH="1">
            <a:off x="261696" y="2994287"/>
            <a:ext cx="1853139" cy="25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8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C89734-166C-8402-420F-88DD46D58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6" r="15195"/>
          <a:stretch/>
        </p:blipFill>
        <p:spPr>
          <a:xfrm>
            <a:off x="204111" y="0"/>
            <a:ext cx="899704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489FE5-075D-9FFF-F977-29DA85672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507" y="0"/>
            <a:ext cx="2192172" cy="68580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096A9FF-D4D1-B67C-B996-BCDDBCECB120}"/>
              </a:ext>
            </a:extLst>
          </p:cNvPr>
          <p:cNvSpPr/>
          <p:nvPr/>
        </p:nvSpPr>
        <p:spPr>
          <a:xfrm rot="19973557">
            <a:off x="9786977" y="440871"/>
            <a:ext cx="955221" cy="359229"/>
          </a:xfrm>
          <a:prstGeom prst="rightArrow">
            <a:avLst>
              <a:gd name="adj1" fmla="val 31818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4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line art skyscrapers">
            <a:extLst>
              <a:ext uri="{FF2B5EF4-FFF2-40B4-BE49-F238E27FC236}">
                <a16:creationId xmlns:a16="http://schemas.microsoft.com/office/drawing/2014/main" id="{4AD796B8-C144-59C8-5C2C-3D99D369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</a:blip>
          <a:srcRect t="16357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35E55-E66E-855E-0A0F-17DEC240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Wide Data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0F9A-1F11-3CBE-884C-111FA792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9866" cy="4867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Programs like Power BI were freaking out when we added a column. </a:t>
            </a:r>
          </a:p>
          <a:p>
            <a:pPr marL="0" indent="0">
              <a:buNone/>
            </a:pPr>
            <a:r>
              <a:rPr lang="en-US" dirty="0"/>
              <a:t>We had </a:t>
            </a:r>
            <a:r>
              <a:rPr lang="en-US" b="1" dirty="0"/>
              <a:t>a zillion columns (wide data)</a:t>
            </a:r>
            <a:r>
              <a:rPr lang="en-US" dirty="0"/>
              <a:t> and would add more every semester. (Excel has a smaller limit for columns than rows.)</a:t>
            </a:r>
          </a:p>
          <a:p>
            <a:pPr marL="0" indent="0">
              <a:buNone/>
            </a:pPr>
            <a:r>
              <a:rPr lang="en-US" dirty="0"/>
              <a:t>Why? Because these programs expected our </a:t>
            </a:r>
            <a:r>
              <a:rPr lang="en-US" b="1" dirty="0"/>
              <a:t>columns to stay the same and our rows to expand (tall data).</a:t>
            </a:r>
          </a:p>
          <a:p>
            <a:pPr marL="0" indent="0">
              <a:buNone/>
            </a:pPr>
            <a:r>
              <a:rPr lang="en-US" dirty="0"/>
              <a:t>This is because data has </a:t>
            </a:r>
            <a:r>
              <a:rPr lang="en-US" b="1" dirty="0"/>
              <a:t>dimensions and facts.</a:t>
            </a:r>
            <a:endParaRPr lang="en-US" dirty="0"/>
          </a:p>
        </p:txBody>
      </p:sp>
      <p:pic>
        <p:nvPicPr>
          <p:cNvPr id="3076" name="Picture 4" descr="Game and Watch Ball Game">
            <a:extLst>
              <a:ext uri="{FF2B5EF4-FFF2-40B4-BE49-F238E27FC236}">
                <a16:creationId xmlns:a16="http://schemas.microsoft.com/office/drawing/2014/main" id="{292D688B-2CC8-62DA-69DB-B4BA17320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t="9030" r="9512" b="8050"/>
          <a:stretch/>
        </p:blipFill>
        <p:spPr bwMode="auto">
          <a:xfrm>
            <a:off x="7846142" y="2517057"/>
            <a:ext cx="3794076" cy="25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1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FE11CD68-9AE3-7056-E566-71973FC50A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0000"/>
          </a:blip>
          <a:srcRect t="18208" b="47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50372-64AC-E63F-0C42-46CFB9D1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Leveling Up: Dimensions and Facts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40A8-98D9-AF72-03D9-E3149BB0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102"/>
            <a:ext cx="7293077" cy="5209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Dimensions </a:t>
            </a:r>
            <a:r>
              <a:rPr lang="en-US" i="1" dirty="0"/>
              <a:t>describe</a:t>
            </a:r>
            <a:r>
              <a:rPr lang="en-US" dirty="0"/>
              <a:t> what you’re measuring</a:t>
            </a:r>
          </a:p>
          <a:p>
            <a:r>
              <a:rPr lang="en-US" dirty="0"/>
              <a:t>In library-speak, dimension table columns are the “Metadata Fields” of dimensions</a:t>
            </a:r>
          </a:p>
          <a:p>
            <a:r>
              <a:rPr lang="en-US" dirty="0"/>
              <a:t>Dimension table rows are the “Metadata Entries” of dimensions</a:t>
            </a:r>
          </a:p>
          <a:p>
            <a:r>
              <a:rPr lang="en-US" dirty="0"/>
              <a:t>Can have </a:t>
            </a:r>
            <a:r>
              <a:rPr lang="en-US" b="1" dirty="0"/>
              <a:t>many </a:t>
            </a:r>
            <a:r>
              <a:rPr lang="en-US" dirty="0"/>
              <a:t>dimension tables</a:t>
            </a:r>
          </a:p>
          <a:p>
            <a:pPr marL="0" indent="0">
              <a:buNone/>
            </a:pPr>
            <a:r>
              <a:rPr lang="en-US" dirty="0"/>
              <a:t>Facts </a:t>
            </a:r>
            <a:r>
              <a:rPr lang="en-US" i="1" dirty="0"/>
              <a:t>are</a:t>
            </a:r>
            <a:r>
              <a:rPr lang="en-US" dirty="0"/>
              <a:t> what you’re measuring</a:t>
            </a:r>
          </a:p>
          <a:p>
            <a:r>
              <a:rPr lang="en-US" dirty="0"/>
              <a:t>In business, this might be individual transactions</a:t>
            </a:r>
          </a:p>
          <a:p>
            <a:r>
              <a:rPr lang="en-US" dirty="0"/>
              <a:t>In OE, this would be semesters of students affected and savings per adoption (or grant project)</a:t>
            </a:r>
          </a:p>
          <a:p>
            <a:r>
              <a:rPr lang="en-US" dirty="0"/>
              <a:t>Usually </a:t>
            </a:r>
            <a:r>
              <a:rPr lang="en-US" b="1" dirty="0"/>
              <a:t>one or two</a:t>
            </a:r>
            <a:r>
              <a:rPr lang="en-US" dirty="0"/>
              <a:t> fact tables</a:t>
            </a:r>
          </a:p>
        </p:txBody>
      </p:sp>
      <p:pic>
        <p:nvPicPr>
          <p:cNvPr id="4100" name="Picture 4" descr="Krang from a Super Nintendo Game">
            <a:extLst>
              <a:ext uri="{FF2B5EF4-FFF2-40B4-BE49-F238E27FC236}">
                <a16:creationId xmlns:a16="http://schemas.microsoft.com/office/drawing/2014/main" id="{9B8A8999-AC8C-DFEF-E2F3-EEC0E7B7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1924844"/>
            <a:ext cx="2886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50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2C76DF9BD8349B0CA3C9A1AA4C548" ma:contentTypeVersion="116" ma:contentTypeDescription="Create a new document." ma:contentTypeScope="" ma:versionID="b1721d9033949a51f89eb69c63a66ce0">
  <xsd:schema xmlns:xsd="http://www.w3.org/2001/XMLSchema" xmlns:xs="http://www.w3.org/2001/XMLSchema" xmlns:p="http://schemas.microsoft.com/office/2006/metadata/properties" xmlns:ns3="http://schemas.microsoft.com/sharepoint/v4" xmlns:ns4="9fff0862-dda6-4fd7-9437-296e7a0fcd45" xmlns:ns5="7dcc4a76-b6f0-4a5c-8242-557922f7abb0" targetNamespace="http://schemas.microsoft.com/office/2006/metadata/properties" ma:root="true" ma:fieldsID="c7ddfbfbcb451ab83c4f76807ab70fb0" ns3:_="" ns4:_="" ns5:_="">
    <xsd:import namespace="http://schemas.microsoft.com/sharepoint/v4"/>
    <xsd:import namespace="9fff0862-dda6-4fd7-9437-296e7a0fcd45"/>
    <xsd:import namespace="7dcc4a76-b6f0-4a5c-8242-557922f7abb0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5:SharedWithUsers" minOccurs="0"/>
                <xsd:element ref="ns5:SharedWithDetail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f0862-dda6-4fd7-9437-296e7a0fc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f0ecd7d-7305-47a7-acb2-43d943ef9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4a76-b6f0-4a5c-8242-557922f7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ff0862-dda6-4fd7-9437-296e7a0fcd45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F98A1A43-B550-4376-9087-8F20F9FCD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9fff0862-dda6-4fd7-9437-296e7a0fcd45"/>
    <ds:schemaRef ds:uri="7dcc4a76-b6f0-4a5c-8242-557922f7ab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F37953-821D-4DE5-8F6B-F0E6B121B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E73D86-367D-461D-A69B-EA109DF67502}">
  <ds:schemaRefs>
    <ds:schemaRef ds:uri="http://schemas.microsoft.com/office/2006/metadata/properties"/>
    <ds:schemaRef ds:uri="http://schemas.microsoft.com/office/infopath/2007/PartnerControls"/>
    <ds:schemaRef ds:uri="9fff0862-dda6-4fd7-9437-296e7a0fcd45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1566</Words>
  <Application>Microsoft Office PowerPoint</Application>
  <PresentationFormat>Widescreen</PresentationFormat>
  <Paragraphs>167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PowerPoint Presentation</vt:lpstr>
      <vt:lpstr>About The Scope</vt:lpstr>
      <vt:lpstr>Quick! What are we doing?</vt:lpstr>
      <vt:lpstr>Old, Broken Excel: Grants Data</vt:lpstr>
      <vt:lpstr>PowerPoint Presentation</vt:lpstr>
      <vt:lpstr>Old and Current Incompatible Excel:  Marking Data</vt:lpstr>
      <vt:lpstr>PowerPoint Presentation</vt:lpstr>
      <vt:lpstr>Wide Data Issue</vt:lpstr>
      <vt:lpstr>Leveling Up: Dimensions and Facts</vt:lpstr>
      <vt:lpstr>Leveling Up: Dimensions and Facts 2</vt:lpstr>
      <vt:lpstr>Dimension Table: GrantInfo</vt:lpstr>
      <vt:lpstr>Dimension Table: InstitutionInfo</vt:lpstr>
      <vt:lpstr>Dimension Table: SemesterInfo</vt:lpstr>
      <vt:lpstr>Fact Table:  Savings Data (one semester per file!)</vt:lpstr>
      <vt:lpstr>How Do You Put Semesters Together?  Answer: Folder = Database</vt:lpstr>
      <vt:lpstr>Relationships:  Connecting Dimensions and Facts</vt:lpstr>
      <vt:lpstr>Data Model: Your Tables With Relationships</vt:lpstr>
      <vt:lpstr>Connecting GrantInfo and Banner Data: Unique Identifiers</vt:lpstr>
      <vt:lpstr>Okay, We’ve Leveled Up! Now What?</vt:lpstr>
      <vt:lpstr>PowerPoint Presentation</vt:lpstr>
      <vt:lpstr>PowerPoint Presentation</vt:lpstr>
      <vt:lpstr>PowerPoint Presentation</vt:lpstr>
      <vt:lpstr>PowerPoint Presentation</vt:lpstr>
      <vt:lpstr>Common Issues</vt:lpstr>
      <vt:lpstr>Dimension  and Fact Templates (&amp; the slides!)</vt:lpstr>
      <vt:lpstr>What’s Next?</vt:lpstr>
      <vt:lpstr>Thank You!</vt:lpstr>
      <vt:lpstr>About the Images</vt:lpstr>
    </vt:vector>
  </TitlesOfParts>
  <Company>USG Board of Regents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Gallant</dc:creator>
  <cp:lastModifiedBy>Jeff Gallant</cp:lastModifiedBy>
  <cp:revision>2</cp:revision>
  <dcterms:created xsi:type="dcterms:W3CDTF">2024-08-12T12:42:45Z</dcterms:created>
  <dcterms:modified xsi:type="dcterms:W3CDTF">2024-10-09T14:31:16Z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0x0101007222C76DF9BD8349B0CA3C9A1AA4C548</vt:lpwstr>
  </property>
  <property fmtid="{D5CDD505-2E9C-101B-9397-08002B2CF9AE}" pid="3" name="e1a5b98cdd71426dacb6e478c7a5882f">
    <vt:lpwstr/>
  </property>
  <property fmtid="{D5CDD505-2E9C-101B-9397-08002B2CF9AE}" pid="4" name="MediaServiceImageTags">
    <vt:lpwstr/>
  </property>
  <property fmtid="{D5CDD505-2E9C-101B-9397-08002B2CF9AE}" pid="5" name="TaxCatchAll">
    <vt:lpwstr/>
  </property>
  <property fmtid="{D5CDD505-2E9C-101B-9397-08002B2CF9AE}" pid="6" name="Wiki_x0020_Page_x0020_Categories">
    <vt:lpwstr/>
  </property>
  <property fmtid="{D5CDD505-2E9C-101B-9397-08002B2CF9AE}" pid="7" name="Wiki Page Categories">
    <vt:lpwstr/>
  </property>
</Properties>
</file>