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7" r:id="rId2"/>
    <p:sldId id="271" r:id="rId3"/>
    <p:sldId id="269" r:id="rId4"/>
    <p:sldId id="283" r:id="rId5"/>
    <p:sldId id="284" r:id="rId6"/>
    <p:sldId id="285" r:id="rId7"/>
    <p:sldId id="286" r:id="rId8"/>
    <p:sldId id="287" r:id="rId9"/>
    <p:sldId id="288" r:id="rId10"/>
    <p:sldId id="289" r:id="rId11"/>
    <p:sldId id="292" r:id="rId12"/>
    <p:sldId id="290" r:id="rId13"/>
    <p:sldId id="291" r:id="rId14"/>
    <p:sldId id="293" r:id="rId15"/>
    <p:sldId id="294" r:id="rId16"/>
    <p:sldId id="295" r:id="rId17"/>
    <p:sldId id="296" r:id="rId18"/>
    <p:sldId id="297" r:id="rId19"/>
    <p:sldId id="298" r:id="rId20"/>
    <p:sldId id="300" r:id="rId21"/>
    <p:sldId id="301" r:id="rId22"/>
    <p:sldId id="302" r:id="rId23"/>
    <p:sldId id="280"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47B959-C901-BE49-A35B-C4F081E43E2C}" v="7" dt="2019-08-22T20:20:14.163"/>
    <p1510:client id="{AE01AFE6-3B34-C44F-8D78-7BB774372C82}" v="113" dt="2019-08-21T20:29:35.4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79"/>
    <p:restoredTop sz="85238"/>
  </p:normalViewPr>
  <p:slideViewPr>
    <p:cSldViewPr snapToGrid="0" snapToObjects="1">
      <p:cViewPr varScale="1">
        <p:scale>
          <a:sx n="136" d="100"/>
          <a:sy n="136" d="100"/>
        </p:scale>
        <p:origin x="912"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i Li" userId="ef082f19-97a4-40f7-8ec1-0e91bb2b2192" providerId="ADAL" clId="{2847B959-C901-BE49-A35B-C4F081E43E2C}"/>
    <pc:docChg chg="custSel addSld modSld">
      <pc:chgData name="Lei Li" userId="ef082f19-97a4-40f7-8ec1-0e91bb2b2192" providerId="ADAL" clId="{2847B959-C901-BE49-A35B-C4F081E43E2C}" dt="2019-08-22T20:21:02.032" v="50" actId="6549"/>
      <pc:docMkLst>
        <pc:docMk/>
      </pc:docMkLst>
      <pc:sldChg chg="modSp">
        <pc:chgData name="Lei Li" userId="ef082f19-97a4-40f7-8ec1-0e91bb2b2192" providerId="ADAL" clId="{2847B959-C901-BE49-A35B-C4F081E43E2C}" dt="2019-08-22T20:21:02.032" v="50" actId="6549"/>
        <pc:sldMkLst>
          <pc:docMk/>
          <pc:sldMk cId="3373948337" sldId="277"/>
        </pc:sldMkLst>
        <pc:spChg chg="mod">
          <ac:chgData name="Lei Li" userId="ef082f19-97a4-40f7-8ec1-0e91bb2b2192" providerId="ADAL" clId="{2847B959-C901-BE49-A35B-C4F081E43E2C}" dt="2019-08-22T20:21:02.032" v="50" actId="6549"/>
          <ac:spMkLst>
            <pc:docMk/>
            <pc:sldMk cId="3373948337" sldId="277"/>
            <ac:spMk id="3" creationId="{01B02EE6-3318-E948-9B1F-3CD02BA022EE}"/>
          </ac:spMkLst>
        </pc:spChg>
      </pc:sldChg>
      <pc:sldChg chg="addSp delSp modSp add modAnim">
        <pc:chgData name="Lei Li" userId="ef082f19-97a4-40f7-8ec1-0e91bb2b2192" providerId="ADAL" clId="{2847B959-C901-BE49-A35B-C4F081E43E2C}" dt="2019-08-22T20:08:22.486" v="46"/>
        <pc:sldMkLst>
          <pc:docMk/>
          <pc:sldMk cId="1435030760" sldId="283"/>
        </pc:sldMkLst>
        <pc:spChg chg="mod">
          <ac:chgData name="Lei Li" userId="ef082f19-97a4-40f7-8ec1-0e91bb2b2192" providerId="ADAL" clId="{2847B959-C901-BE49-A35B-C4F081E43E2C}" dt="2019-08-22T20:07:59.295" v="43" actId="113"/>
          <ac:spMkLst>
            <pc:docMk/>
            <pc:sldMk cId="1435030760" sldId="283"/>
            <ac:spMk id="2" creationId="{64ABD7B1-9718-D84C-90E3-32511B5D1F90}"/>
          </ac:spMkLst>
        </pc:spChg>
        <pc:spChg chg="del">
          <ac:chgData name="Lei Li" userId="ef082f19-97a4-40f7-8ec1-0e91bb2b2192" providerId="ADAL" clId="{2847B959-C901-BE49-A35B-C4F081E43E2C}" dt="2019-08-22T20:07:04.047" v="29" actId="478"/>
          <ac:spMkLst>
            <pc:docMk/>
            <pc:sldMk cId="1435030760" sldId="283"/>
            <ac:spMk id="3" creationId="{5E93F8BD-5A34-2C4D-8E05-8DD48AE17997}"/>
          </ac:spMkLst>
        </pc:spChg>
        <pc:spChg chg="add mod">
          <ac:chgData name="Lei Li" userId="ef082f19-97a4-40f7-8ec1-0e91bb2b2192" providerId="ADAL" clId="{2847B959-C901-BE49-A35B-C4F081E43E2C}" dt="2019-08-22T20:07:40.347" v="39" actId="14100"/>
          <ac:spMkLst>
            <pc:docMk/>
            <pc:sldMk cId="1435030760" sldId="283"/>
            <ac:spMk id="4" creationId="{8C7FE63B-47E7-CF4C-BA78-E3F10B2BADBE}"/>
          </ac:spMkLst>
        </pc:spChg>
        <pc:spChg chg="add mod">
          <ac:chgData name="Lei Li" userId="ef082f19-97a4-40f7-8ec1-0e91bb2b2192" providerId="ADAL" clId="{2847B959-C901-BE49-A35B-C4F081E43E2C}" dt="2019-08-22T20:07:21.566" v="35" actId="20577"/>
          <ac:spMkLst>
            <pc:docMk/>
            <pc:sldMk cId="1435030760" sldId="283"/>
            <ac:spMk id="5" creationId="{49A4A327-D6D5-F94A-805D-A4E9EC7A07B9}"/>
          </ac:spMkLst>
        </pc:spChg>
      </pc:sldChg>
    </pc:docChg>
  </pc:docChgLst>
  <pc:docChgLst>
    <pc:chgData name="Lei Li" userId="ef082f19-97a4-40f7-8ec1-0e91bb2b2192" providerId="ADAL" clId="{AE01AFE6-3B34-C44F-8D78-7BB774372C82}"/>
    <pc:docChg chg="custSel addSld delSld modSld sldOrd">
      <pc:chgData name="Lei Li" userId="ef082f19-97a4-40f7-8ec1-0e91bb2b2192" providerId="ADAL" clId="{AE01AFE6-3B34-C44F-8D78-7BB774372C82}" dt="2019-08-21T20:30:34.564" v="729" actId="20577"/>
      <pc:docMkLst>
        <pc:docMk/>
      </pc:docMkLst>
      <pc:sldChg chg="del">
        <pc:chgData name="Lei Li" userId="ef082f19-97a4-40f7-8ec1-0e91bb2b2192" providerId="ADAL" clId="{AE01AFE6-3B34-C44F-8D78-7BB774372C82}" dt="2019-08-21T19:41:53.402" v="1" actId="2696"/>
        <pc:sldMkLst>
          <pc:docMk/>
          <pc:sldMk cId="422095949" sldId="256"/>
        </pc:sldMkLst>
      </pc:sldChg>
      <pc:sldChg chg="modSp add">
        <pc:chgData name="Lei Li" userId="ef082f19-97a4-40f7-8ec1-0e91bb2b2192" providerId="ADAL" clId="{AE01AFE6-3B34-C44F-8D78-7BB774372C82}" dt="2019-08-21T19:43:41.267" v="12" actId="255"/>
        <pc:sldMkLst>
          <pc:docMk/>
          <pc:sldMk cId="4123765417" sldId="257"/>
        </pc:sldMkLst>
        <pc:spChg chg="mod">
          <ac:chgData name="Lei Li" userId="ef082f19-97a4-40f7-8ec1-0e91bb2b2192" providerId="ADAL" clId="{AE01AFE6-3B34-C44F-8D78-7BB774372C82}" dt="2019-08-21T19:43:41.267" v="12" actId="255"/>
          <ac:spMkLst>
            <pc:docMk/>
            <pc:sldMk cId="4123765417" sldId="257"/>
            <ac:spMk id="4" creationId="{04E32BE2-CF54-C84A-AD64-9793A35C7194}"/>
          </ac:spMkLst>
        </pc:spChg>
        <pc:spChg chg="mod">
          <ac:chgData name="Lei Li" userId="ef082f19-97a4-40f7-8ec1-0e91bb2b2192" providerId="ADAL" clId="{AE01AFE6-3B34-C44F-8D78-7BB774372C82}" dt="2019-08-21T19:42:01.168" v="2" actId="1076"/>
          <ac:spMkLst>
            <pc:docMk/>
            <pc:sldMk cId="4123765417" sldId="257"/>
            <ac:spMk id="5" creationId="{3CF0A732-1706-ED42-BA23-B21098D746EA}"/>
          </ac:spMkLst>
        </pc:spChg>
      </pc:sldChg>
      <pc:sldChg chg="addSp delSp modSp add">
        <pc:chgData name="Lei Li" userId="ef082f19-97a4-40f7-8ec1-0e91bb2b2192" providerId="ADAL" clId="{AE01AFE6-3B34-C44F-8D78-7BB774372C82}" dt="2019-08-21T20:06:31.027" v="276" actId="1076"/>
        <pc:sldMkLst>
          <pc:docMk/>
          <pc:sldMk cId="3533258965" sldId="268"/>
        </pc:sldMkLst>
        <pc:spChg chg="mod">
          <ac:chgData name="Lei Li" userId="ef082f19-97a4-40f7-8ec1-0e91bb2b2192" providerId="ADAL" clId="{AE01AFE6-3B34-C44F-8D78-7BB774372C82}" dt="2019-08-21T19:52:24.499" v="84" actId="20577"/>
          <ac:spMkLst>
            <pc:docMk/>
            <pc:sldMk cId="3533258965" sldId="268"/>
            <ac:spMk id="2" creationId="{DA4C5994-3BAF-D644-AC8A-585AA8F4BEAA}"/>
          </ac:spMkLst>
        </pc:spChg>
        <pc:spChg chg="mod">
          <ac:chgData name="Lei Li" userId="ef082f19-97a4-40f7-8ec1-0e91bb2b2192" providerId="ADAL" clId="{AE01AFE6-3B34-C44F-8D78-7BB774372C82}" dt="2019-08-21T19:55:04.937" v="160" actId="20577"/>
          <ac:spMkLst>
            <pc:docMk/>
            <pc:sldMk cId="3533258965" sldId="268"/>
            <ac:spMk id="3" creationId="{1CD53DE9-584B-7E40-8A20-1BB2550AC672}"/>
          </ac:spMkLst>
        </pc:spChg>
        <pc:picChg chg="del">
          <ac:chgData name="Lei Li" userId="ef082f19-97a4-40f7-8ec1-0e91bb2b2192" providerId="ADAL" clId="{AE01AFE6-3B34-C44F-8D78-7BB774372C82}" dt="2019-08-21T19:46:47.588" v="37"/>
          <ac:picMkLst>
            <pc:docMk/>
            <pc:sldMk cId="3533258965" sldId="268"/>
            <ac:picMk id="2050" creationId="{F5FAD77D-233A-1F48-947E-27FB2A04A4F2}"/>
          </ac:picMkLst>
        </pc:picChg>
        <pc:picChg chg="add mod">
          <ac:chgData name="Lei Li" userId="ef082f19-97a4-40f7-8ec1-0e91bb2b2192" providerId="ADAL" clId="{AE01AFE6-3B34-C44F-8D78-7BB774372C82}" dt="2019-08-21T20:06:03.320" v="272" actId="1076"/>
          <ac:picMkLst>
            <pc:docMk/>
            <pc:sldMk cId="3533258965" sldId="268"/>
            <ac:picMk id="3074" creationId="{1E896332-D6E4-4F48-8D45-B0C8528ED344}"/>
          </ac:picMkLst>
        </pc:picChg>
        <pc:picChg chg="add mod">
          <ac:chgData name="Lei Li" userId="ef082f19-97a4-40f7-8ec1-0e91bb2b2192" providerId="ADAL" clId="{AE01AFE6-3B34-C44F-8D78-7BB774372C82}" dt="2019-08-21T20:06:31.027" v="276" actId="1076"/>
          <ac:picMkLst>
            <pc:docMk/>
            <pc:sldMk cId="3533258965" sldId="268"/>
            <ac:picMk id="3076" creationId="{07D709BC-569A-AE4D-8E26-728BE443B1A0}"/>
          </ac:picMkLst>
        </pc:picChg>
      </pc:sldChg>
      <pc:sldChg chg="addSp delSp modSp add modAnim">
        <pc:chgData name="Lei Li" userId="ef082f19-97a4-40f7-8ec1-0e91bb2b2192" providerId="ADAL" clId="{AE01AFE6-3B34-C44F-8D78-7BB774372C82}" dt="2019-08-21T19:47:37.727" v="47"/>
        <pc:sldMkLst>
          <pc:docMk/>
          <pc:sldMk cId="1419880118" sldId="269"/>
        </pc:sldMkLst>
        <pc:spChg chg="del">
          <ac:chgData name="Lei Li" userId="ef082f19-97a4-40f7-8ec1-0e91bb2b2192" providerId="ADAL" clId="{AE01AFE6-3B34-C44F-8D78-7BB774372C82}" dt="2019-08-21T19:46:50.711" v="38"/>
          <ac:spMkLst>
            <pc:docMk/>
            <pc:sldMk cId="1419880118" sldId="269"/>
            <ac:spMk id="3" creationId="{6BE98309-D3E4-2245-83FD-78627EF68666}"/>
          </ac:spMkLst>
        </pc:spChg>
        <pc:picChg chg="add mod">
          <ac:chgData name="Lei Li" userId="ef082f19-97a4-40f7-8ec1-0e91bb2b2192" providerId="ADAL" clId="{AE01AFE6-3B34-C44F-8D78-7BB774372C82}" dt="2019-08-21T19:47:07.609" v="44" actId="1076"/>
          <ac:picMkLst>
            <pc:docMk/>
            <pc:sldMk cId="1419880118" sldId="269"/>
            <ac:picMk id="5" creationId="{1A961D31-9731-5D4F-9205-17D5359D9384}"/>
          </ac:picMkLst>
        </pc:picChg>
        <pc:picChg chg="add mod">
          <ac:chgData name="Lei Li" userId="ef082f19-97a4-40f7-8ec1-0e91bb2b2192" providerId="ADAL" clId="{AE01AFE6-3B34-C44F-8D78-7BB774372C82}" dt="2019-08-21T19:46:59.240" v="41" actId="1076"/>
          <ac:picMkLst>
            <pc:docMk/>
            <pc:sldMk cId="1419880118" sldId="269"/>
            <ac:picMk id="6" creationId="{29BB3EF3-9038-D545-A30C-8D29E54E54F3}"/>
          </ac:picMkLst>
        </pc:picChg>
        <pc:picChg chg="mod">
          <ac:chgData name="Lei Li" userId="ef082f19-97a4-40f7-8ec1-0e91bb2b2192" providerId="ADAL" clId="{AE01AFE6-3B34-C44F-8D78-7BB774372C82}" dt="2019-08-21T19:47:01.006" v="42" actId="1076"/>
          <ac:picMkLst>
            <pc:docMk/>
            <pc:sldMk cId="1419880118" sldId="269"/>
            <ac:picMk id="3074" creationId="{9669742A-B091-524B-BD5B-FC2ABC92DD3E}"/>
          </ac:picMkLst>
        </pc:picChg>
      </pc:sldChg>
      <pc:sldChg chg="addSp delSp modSp add modAnim">
        <pc:chgData name="Lei Li" userId="ef082f19-97a4-40f7-8ec1-0e91bb2b2192" providerId="ADAL" clId="{AE01AFE6-3B34-C44F-8D78-7BB774372C82}" dt="2019-08-21T19:51:07.636" v="68" actId="1076"/>
        <pc:sldMkLst>
          <pc:docMk/>
          <pc:sldMk cId="2574160416" sldId="270"/>
        </pc:sldMkLst>
        <pc:spChg chg="mod">
          <ac:chgData name="Lei Li" userId="ef082f19-97a4-40f7-8ec1-0e91bb2b2192" providerId="ADAL" clId="{AE01AFE6-3B34-C44F-8D78-7BB774372C82}" dt="2019-08-21T19:50:12.231" v="66" actId="20577"/>
          <ac:spMkLst>
            <pc:docMk/>
            <pc:sldMk cId="2574160416" sldId="270"/>
            <ac:spMk id="2" creationId="{8E374EE2-98AD-3940-B047-5E1BCD347A86}"/>
          </ac:spMkLst>
        </pc:spChg>
        <pc:spChg chg="del">
          <ac:chgData name="Lei Li" userId="ef082f19-97a4-40f7-8ec1-0e91bb2b2192" providerId="ADAL" clId="{AE01AFE6-3B34-C44F-8D78-7BB774372C82}" dt="2019-08-21T19:48:53.790" v="50"/>
          <ac:spMkLst>
            <pc:docMk/>
            <pc:sldMk cId="2574160416" sldId="270"/>
            <ac:spMk id="3" creationId="{F5064C1B-E72C-374D-AD25-3BEE7E182BB0}"/>
          </ac:spMkLst>
        </pc:spChg>
        <pc:spChg chg="add del mod">
          <ac:chgData name="Lei Li" userId="ef082f19-97a4-40f7-8ec1-0e91bb2b2192" providerId="ADAL" clId="{AE01AFE6-3B34-C44F-8D78-7BB774372C82}" dt="2019-08-21T19:51:00.165" v="67"/>
          <ac:spMkLst>
            <pc:docMk/>
            <pc:sldMk cId="2574160416" sldId="270"/>
            <ac:spMk id="9" creationId="{B65398E1-9569-1842-A94B-F7225CBF5BC3}"/>
          </ac:spMkLst>
        </pc:spChg>
        <pc:graphicFrameChg chg="add del mod">
          <ac:chgData name="Lei Li" userId="ef082f19-97a4-40f7-8ec1-0e91bb2b2192" providerId="ADAL" clId="{AE01AFE6-3B34-C44F-8D78-7BB774372C82}" dt="2019-08-21T19:49:15.804" v="57" actId="478"/>
          <ac:graphicFrameMkLst>
            <pc:docMk/>
            <pc:sldMk cId="2574160416" sldId="270"/>
            <ac:graphicFrameMk id="4" creationId="{C89D471C-3C83-DC49-A1DA-68C3F2FFB65E}"/>
          </ac:graphicFrameMkLst>
        </pc:graphicFrameChg>
        <pc:graphicFrameChg chg="add del modGraphic">
          <ac:chgData name="Lei Li" userId="ef082f19-97a4-40f7-8ec1-0e91bb2b2192" providerId="ADAL" clId="{AE01AFE6-3B34-C44F-8D78-7BB774372C82}" dt="2019-08-21T19:49:14.399" v="56" actId="478"/>
          <ac:graphicFrameMkLst>
            <pc:docMk/>
            <pc:sldMk cId="2574160416" sldId="270"/>
            <ac:graphicFrameMk id="6" creationId="{282C1BFC-74BD-E640-9768-C84309D1FB0A}"/>
          </ac:graphicFrameMkLst>
        </pc:graphicFrameChg>
        <pc:graphicFrameChg chg="add del modGraphic">
          <ac:chgData name="Lei Li" userId="ef082f19-97a4-40f7-8ec1-0e91bb2b2192" providerId="ADAL" clId="{AE01AFE6-3B34-C44F-8D78-7BB774372C82}" dt="2019-08-21T19:49:09.179" v="54" actId="478"/>
          <ac:graphicFrameMkLst>
            <pc:docMk/>
            <pc:sldMk cId="2574160416" sldId="270"/>
            <ac:graphicFrameMk id="7" creationId="{1ADD1292-1F45-E843-9988-CCC142A6CAFD}"/>
          </ac:graphicFrameMkLst>
        </pc:graphicFrameChg>
        <pc:graphicFrameChg chg="add del mod">
          <ac:chgData name="Lei Li" userId="ef082f19-97a4-40f7-8ec1-0e91bb2b2192" providerId="ADAL" clId="{AE01AFE6-3B34-C44F-8D78-7BB774372C82}" dt="2019-08-21T19:49:57.952" v="59"/>
          <ac:graphicFrameMkLst>
            <pc:docMk/>
            <pc:sldMk cId="2574160416" sldId="270"/>
            <ac:graphicFrameMk id="10" creationId="{4483BFE2-18C1-4242-A942-C640F36950AA}"/>
          </ac:graphicFrameMkLst>
        </pc:graphicFrameChg>
        <pc:picChg chg="add del">
          <ac:chgData name="Lei Li" userId="ef082f19-97a4-40f7-8ec1-0e91bb2b2192" providerId="ADAL" clId="{AE01AFE6-3B34-C44F-8D78-7BB774372C82}" dt="2019-08-21T19:48:18.759" v="49" actId="478"/>
          <ac:picMkLst>
            <pc:docMk/>
            <pc:sldMk cId="2574160416" sldId="270"/>
            <ac:picMk id="5" creationId="{716AED29-6254-6042-A5B3-E0EDC51B8273}"/>
          </ac:picMkLst>
        </pc:picChg>
        <pc:picChg chg="add mod">
          <ac:chgData name="Lei Li" userId="ef082f19-97a4-40f7-8ec1-0e91bb2b2192" providerId="ADAL" clId="{AE01AFE6-3B34-C44F-8D78-7BB774372C82}" dt="2019-08-21T19:51:07.636" v="68" actId="1076"/>
          <ac:picMkLst>
            <pc:docMk/>
            <pc:sldMk cId="2574160416" sldId="270"/>
            <ac:picMk id="11" creationId="{E9D56908-11FF-5748-9791-CA7D427811E8}"/>
          </ac:picMkLst>
        </pc:picChg>
        <pc:picChg chg="del">
          <ac:chgData name="Lei Li" userId="ef082f19-97a4-40f7-8ec1-0e91bb2b2192" providerId="ADAL" clId="{AE01AFE6-3B34-C44F-8D78-7BB774372C82}" dt="2019-08-21T19:46:35.597" v="33"/>
          <ac:picMkLst>
            <pc:docMk/>
            <pc:sldMk cId="2574160416" sldId="270"/>
            <ac:picMk id="4098" creationId="{884BE9EB-8201-F54C-ABCF-30533378E089}"/>
          </ac:picMkLst>
        </pc:picChg>
      </pc:sldChg>
      <pc:sldChg chg="addSp delSp modSp add">
        <pc:chgData name="Lei Li" userId="ef082f19-97a4-40f7-8ec1-0e91bb2b2192" providerId="ADAL" clId="{AE01AFE6-3B34-C44F-8D78-7BB774372C82}" dt="2019-08-21T19:46:18.711" v="30" actId="1076"/>
        <pc:sldMkLst>
          <pc:docMk/>
          <pc:sldMk cId="3475003198" sldId="271"/>
        </pc:sldMkLst>
        <pc:spChg chg="add del mod">
          <ac:chgData name="Lei Li" userId="ef082f19-97a4-40f7-8ec1-0e91bb2b2192" providerId="ADAL" clId="{AE01AFE6-3B34-C44F-8D78-7BB774372C82}" dt="2019-08-21T19:45:57.416" v="25" actId="478"/>
          <ac:spMkLst>
            <pc:docMk/>
            <pc:sldMk cId="3475003198" sldId="271"/>
            <ac:spMk id="5" creationId="{B6C2E8D3-FCB9-884C-B846-409C92E53BCA}"/>
          </ac:spMkLst>
        </pc:spChg>
        <pc:grpChg chg="add del mod">
          <ac:chgData name="Lei Li" userId="ef082f19-97a4-40f7-8ec1-0e91bb2b2192" providerId="ADAL" clId="{AE01AFE6-3B34-C44F-8D78-7BB774372C82}" dt="2019-08-21T19:45:45.915" v="23"/>
          <ac:grpSpMkLst>
            <pc:docMk/>
            <pc:sldMk cId="3475003198" sldId="271"/>
            <ac:grpSpMk id="3" creationId="{44E746F4-22E2-494C-8086-163B26607F68}"/>
          </ac:grpSpMkLst>
        </pc:grpChg>
        <pc:graphicFrameChg chg="add del mod">
          <ac:chgData name="Lei Li" userId="ef082f19-97a4-40f7-8ec1-0e91bb2b2192" providerId="ADAL" clId="{AE01AFE6-3B34-C44F-8D78-7BB774372C82}" dt="2019-08-21T19:45:36.494" v="21" actId="478"/>
          <ac:graphicFrameMkLst>
            <pc:docMk/>
            <pc:sldMk cId="3475003198" sldId="271"/>
            <ac:graphicFrameMk id="2" creationId="{C4ADEB76-3A39-2F4F-A827-24072DE83967}"/>
          </ac:graphicFrameMkLst>
        </pc:graphicFrameChg>
        <pc:picChg chg="add del">
          <ac:chgData name="Lei Li" userId="ef082f19-97a4-40f7-8ec1-0e91bb2b2192" providerId="ADAL" clId="{AE01AFE6-3B34-C44F-8D78-7BB774372C82}" dt="2019-08-21T19:45:45.915" v="23"/>
          <ac:picMkLst>
            <pc:docMk/>
            <pc:sldMk cId="3475003198" sldId="271"/>
            <ac:picMk id="4" creationId="{13F612A0-7126-DE49-9685-648D5214789A}"/>
          </ac:picMkLst>
        </pc:picChg>
        <pc:picChg chg="add mod">
          <ac:chgData name="Lei Li" userId="ef082f19-97a4-40f7-8ec1-0e91bb2b2192" providerId="ADAL" clId="{AE01AFE6-3B34-C44F-8D78-7BB774372C82}" dt="2019-08-21T19:46:18.711" v="30" actId="1076"/>
          <ac:picMkLst>
            <pc:docMk/>
            <pc:sldMk cId="3475003198" sldId="271"/>
            <ac:picMk id="6" creationId="{167D8C86-17E3-554A-B539-2E5323B2C73C}"/>
          </ac:picMkLst>
        </pc:picChg>
      </pc:sldChg>
      <pc:sldChg chg="addSp delSp modSp add">
        <pc:chgData name="Lei Li" userId="ef082f19-97a4-40f7-8ec1-0e91bb2b2192" providerId="ADAL" clId="{AE01AFE6-3B34-C44F-8D78-7BB774372C82}" dt="2019-08-21T20:05:37.538" v="268" actId="1076"/>
        <pc:sldMkLst>
          <pc:docMk/>
          <pc:sldMk cId="1312131338" sldId="272"/>
        </pc:sldMkLst>
        <pc:spChg chg="mod">
          <ac:chgData name="Lei Li" userId="ef082f19-97a4-40f7-8ec1-0e91bb2b2192" providerId="ADAL" clId="{AE01AFE6-3B34-C44F-8D78-7BB774372C82}" dt="2019-08-21T19:55:44.704" v="192" actId="20577"/>
          <ac:spMkLst>
            <pc:docMk/>
            <pc:sldMk cId="1312131338" sldId="272"/>
            <ac:spMk id="2" creationId="{B2468D22-2044-CB47-A19C-63740ED59AC4}"/>
          </ac:spMkLst>
        </pc:spChg>
        <pc:spChg chg="mod">
          <ac:chgData name="Lei Li" userId="ef082f19-97a4-40f7-8ec1-0e91bb2b2192" providerId="ADAL" clId="{AE01AFE6-3B34-C44F-8D78-7BB774372C82}" dt="2019-08-21T19:58:44.602" v="211"/>
          <ac:spMkLst>
            <pc:docMk/>
            <pc:sldMk cId="1312131338" sldId="272"/>
            <ac:spMk id="3" creationId="{8DEE632C-FE76-7044-82D3-386D465ED3B9}"/>
          </ac:spMkLst>
        </pc:spChg>
        <pc:spChg chg="add del">
          <ac:chgData name="Lei Li" userId="ef082f19-97a4-40f7-8ec1-0e91bb2b2192" providerId="ADAL" clId="{AE01AFE6-3B34-C44F-8D78-7BB774372C82}" dt="2019-08-21T20:05:11.887" v="263" actId="478"/>
          <ac:spMkLst>
            <pc:docMk/>
            <pc:sldMk cId="1312131338" sldId="272"/>
            <ac:spMk id="4" creationId="{299AC2B7-3771-B640-8F64-9F1B23648C10}"/>
          </ac:spMkLst>
        </pc:spChg>
        <pc:picChg chg="add mod">
          <ac:chgData name="Lei Li" userId="ef082f19-97a4-40f7-8ec1-0e91bb2b2192" providerId="ADAL" clId="{AE01AFE6-3B34-C44F-8D78-7BB774372C82}" dt="2019-08-21T20:05:37.538" v="268" actId="1076"/>
          <ac:picMkLst>
            <pc:docMk/>
            <pc:sldMk cId="1312131338" sldId="272"/>
            <ac:picMk id="6" creationId="{4280F001-91CF-2E43-AA64-EA4F18FE159A}"/>
          </ac:picMkLst>
        </pc:picChg>
      </pc:sldChg>
      <pc:sldChg chg="addSp delSp modSp add">
        <pc:chgData name="Lei Li" userId="ef082f19-97a4-40f7-8ec1-0e91bb2b2192" providerId="ADAL" clId="{AE01AFE6-3B34-C44F-8D78-7BB774372C82}" dt="2019-08-21T20:07:33.978" v="279" actId="1076"/>
        <pc:sldMkLst>
          <pc:docMk/>
          <pc:sldMk cId="3709338508" sldId="273"/>
        </pc:sldMkLst>
        <pc:spChg chg="mod">
          <ac:chgData name="Lei Li" userId="ef082f19-97a4-40f7-8ec1-0e91bb2b2192" providerId="ADAL" clId="{AE01AFE6-3B34-C44F-8D78-7BB774372C82}" dt="2019-08-21T19:59:44.210" v="235" actId="20577"/>
          <ac:spMkLst>
            <pc:docMk/>
            <pc:sldMk cId="3709338508" sldId="273"/>
            <ac:spMk id="2" creationId="{9B3F0076-E41A-094E-A79C-83349CF7AF02}"/>
          </ac:spMkLst>
        </pc:spChg>
        <pc:spChg chg="mod">
          <ac:chgData name="Lei Li" userId="ef082f19-97a4-40f7-8ec1-0e91bb2b2192" providerId="ADAL" clId="{AE01AFE6-3B34-C44F-8D78-7BB774372C82}" dt="2019-08-21T20:03:34.032" v="256" actId="1076"/>
          <ac:spMkLst>
            <pc:docMk/>
            <pc:sldMk cId="3709338508" sldId="273"/>
            <ac:spMk id="3" creationId="{6FDA92BF-F014-DE45-80F0-132EBD40EB99}"/>
          </ac:spMkLst>
        </pc:spChg>
        <pc:picChg chg="add mod">
          <ac:chgData name="Lei Li" userId="ef082f19-97a4-40f7-8ec1-0e91bb2b2192" providerId="ADAL" clId="{AE01AFE6-3B34-C44F-8D78-7BB774372C82}" dt="2019-08-21T20:07:33.978" v="279" actId="1076"/>
          <ac:picMkLst>
            <pc:docMk/>
            <pc:sldMk cId="3709338508" sldId="273"/>
            <ac:picMk id="5" creationId="{6A7E2355-8956-6341-93B7-7313D5ABA35A}"/>
          </ac:picMkLst>
        </pc:picChg>
        <pc:picChg chg="add del mod">
          <ac:chgData name="Lei Li" userId="ef082f19-97a4-40f7-8ec1-0e91bb2b2192" providerId="ADAL" clId="{AE01AFE6-3B34-C44F-8D78-7BB774372C82}" dt="2019-08-21T20:03:34.755" v="257"/>
          <ac:picMkLst>
            <pc:docMk/>
            <pc:sldMk cId="3709338508" sldId="273"/>
            <ac:picMk id="2050" creationId="{B8210297-303F-FF4D-BBF5-203A7BE0802F}"/>
          </ac:picMkLst>
        </pc:picChg>
        <pc:picChg chg="add del mod">
          <ac:chgData name="Lei Li" userId="ef082f19-97a4-40f7-8ec1-0e91bb2b2192" providerId="ADAL" clId="{AE01AFE6-3B34-C44F-8D78-7BB774372C82}" dt="2019-08-21T20:07:30.252" v="278" actId="478"/>
          <ac:picMkLst>
            <pc:docMk/>
            <pc:sldMk cId="3709338508" sldId="273"/>
            <ac:picMk id="2052" creationId="{7F1FF410-659C-944A-9CC4-02A6921B080C}"/>
          </ac:picMkLst>
        </pc:picChg>
      </pc:sldChg>
      <pc:sldChg chg="addSp delSp modSp add del ord">
        <pc:chgData name="Lei Li" userId="ef082f19-97a4-40f7-8ec1-0e91bb2b2192" providerId="ADAL" clId="{AE01AFE6-3B34-C44F-8D78-7BB774372C82}" dt="2019-08-21T20:19:54.941" v="433" actId="2696"/>
        <pc:sldMkLst>
          <pc:docMk/>
          <pc:sldMk cId="3674710364" sldId="274"/>
        </pc:sldMkLst>
        <pc:spChg chg="mod">
          <ac:chgData name="Lei Li" userId="ef082f19-97a4-40f7-8ec1-0e91bb2b2192" providerId="ADAL" clId="{AE01AFE6-3B34-C44F-8D78-7BB774372C82}" dt="2019-08-21T20:14:59.257" v="370" actId="27636"/>
          <ac:spMkLst>
            <pc:docMk/>
            <pc:sldMk cId="3674710364" sldId="274"/>
            <ac:spMk id="2" creationId="{452D6037-0C29-B74C-ABEB-786A4DA433A3}"/>
          </ac:spMkLst>
        </pc:spChg>
        <pc:spChg chg="del">
          <ac:chgData name="Lei Li" userId="ef082f19-97a4-40f7-8ec1-0e91bb2b2192" providerId="ADAL" clId="{AE01AFE6-3B34-C44F-8D78-7BB774372C82}" dt="2019-08-21T20:14:12.081" v="361"/>
          <ac:spMkLst>
            <pc:docMk/>
            <pc:sldMk cId="3674710364" sldId="274"/>
            <ac:spMk id="3" creationId="{2C85BE0C-7641-5F4D-BB17-9A89011D8198}"/>
          </ac:spMkLst>
        </pc:spChg>
        <pc:spChg chg="add del mod">
          <ac:chgData name="Lei Li" userId="ef082f19-97a4-40f7-8ec1-0e91bb2b2192" providerId="ADAL" clId="{AE01AFE6-3B34-C44F-8D78-7BB774372C82}" dt="2019-08-21T20:14:36.589" v="367"/>
          <ac:spMkLst>
            <pc:docMk/>
            <pc:sldMk cId="3674710364" sldId="274"/>
            <ac:spMk id="6" creationId="{C59309D4-5082-5A4A-B6D8-0BE9CEDF00B4}"/>
          </ac:spMkLst>
        </pc:spChg>
        <pc:spChg chg="add mod">
          <ac:chgData name="Lei Li" userId="ef082f19-97a4-40f7-8ec1-0e91bb2b2192" providerId="ADAL" clId="{AE01AFE6-3B34-C44F-8D78-7BB774372C82}" dt="2019-08-21T20:15:11.198" v="374"/>
          <ac:spMkLst>
            <pc:docMk/>
            <pc:sldMk cId="3674710364" sldId="274"/>
            <ac:spMk id="7" creationId="{B882BF55-294E-2244-8165-ED80ABE82A1C}"/>
          </ac:spMkLst>
        </pc:spChg>
        <pc:picChg chg="add del mod">
          <ac:chgData name="Lei Li" userId="ef082f19-97a4-40f7-8ec1-0e91bb2b2192" providerId="ADAL" clId="{AE01AFE6-3B34-C44F-8D78-7BB774372C82}" dt="2019-08-21T20:15:11.198" v="374"/>
          <ac:picMkLst>
            <pc:docMk/>
            <pc:sldMk cId="3674710364" sldId="274"/>
            <ac:picMk id="5" creationId="{7BDA2750-C99F-9C41-B526-0A88529650EA}"/>
          </ac:picMkLst>
        </pc:picChg>
      </pc:sldChg>
      <pc:sldChg chg="addSp modSp add ord">
        <pc:chgData name="Lei Li" userId="ef082f19-97a4-40f7-8ec1-0e91bb2b2192" providerId="ADAL" clId="{AE01AFE6-3B34-C44F-8D78-7BB774372C82}" dt="2019-08-21T20:19:45.268" v="431"/>
        <pc:sldMkLst>
          <pc:docMk/>
          <pc:sldMk cId="1711805764" sldId="275"/>
        </pc:sldMkLst>
        <pc:spChg chg="mod">
          <ac:chgData name="Lei Li" userId="ef082f19-97a4-40f7-8ec1-0e91bb2b2192" providerId="ADAL" clId="{AE01AFE6-3B34-C44F-8D78-7BB774372C82}" dt="2019-08-21T20:15:02.577" v="372" actId="27636"/>
          <ac:spMkLst>
            <pc:docMk/>
            <pc:sldMk cId="1711805764" sldId="275"/>
            <ac:spMk id="2" creationId="{8CA51DD9-7349-FD47-B00C-1CBF1A1844D9}"/>
          </ac:spMkLst>
        </pc:spChg>
        <pc:spChg chg="mod">
          <ac:chgData name="Lei Li" userId="ef082f19-97a4-40f7-8ec1-0e91bb2b2192" providerId="ADAL" clId="{AE01AFE6-3B34-C44F-8D78-7BB774372C82}" dt="2019-08-21T20:19:38.427" v="430" actId="20577"/>
          <ac:spMkLst>
            <pc:docMk/>
            <pc:sldMk cId="1711805764" sldId="275"/>
            <ac:spMk id="3" creationId="{F6785C38-5820-0844-A811-A42FD8A88A86}"/>
          </ac:spMkLst>
        </pc:spChg>
        <pc:picChg chg="add mod">
          <ac:chgData name="Lei Li" userId="ef082f19-97a4-40f7-8ec1-0e91bb2b2192" providerId="ADAL" clId="{AE01AFE6-3B34-C44F-8D78-7BB774372C82}" dt="2019-08-21T20:15:32.093" v="378" actId="1076"/>
          <ac:picMkLst>
            <pc:docMk/>
            <pc:sldMk cId="1711805764" sldId="275"/>
            <ac:picMk id="4" creationId="{840F1919-7001-9C40-836B-80A9F6219958}"/>
          </ac:picMkLst>
        </pc:picChg>
      </pc:sldChg>
      <pc:sldChg chg="modSp add">
        <pc:chgData name="Lei Li" userId="ef082f19-97a4-40f7-8ec1-0e91bb2b2192" providerId="ADAL" clId="{AE01AFE6-3B34-C44F-8D78-7BB774372C82}" dt="2019-08-21T20:23:21.595" v="560"/>
        <pc:sldMkLst>
          <pc:docMk/>
          <pc:sldMk cId="560414453" sldId="276"/>
        </pc:sldMkLst>
        <pc:spChg chg="mod">
          <ac:chgData name="Lei Li" userId="ef082f19-97a4-40f7-8ec1-0e91bb2b2192" providerId="ADAL" clId="{AE01AFE6-3B34-C44F-8D78-7BB774372C82}" dt="2019-08-21T20:22:25.747" v="540" actId="20577"/>
          <ac:spMkLst>
            <pc:docMk/>
            <pc:sldMk cId="560414453" sldId="276"/>
            <ac:spMk id="2" creationId="{89F8D4BD-3B70-2549-BEBB-73CE2C37E587}"/>
          </ac:spMkLst>
        </pc:spChg>
        <pc:spChg chg="mod">
          <ac:chgData name="Lei Li" userId="ef082f19-97a4-40f7-8ec1-0e91bb2b2192" providerId="ADAL" clId="{AE01AFE6-3B34-C44F-8D78-7BB774372C82}" dt="2019-08-21T20:23:21.595" v="560"/>
          <ac:spMkLst>
            <pc:docMk/>
            <pc:sldMk cId="560414453" sldId="276"/>
            <ac:spMk id="3" creationId="{8B57A008-5C6E-884D-A554-C36DAFE536E2}"/>
          </ac:spMkLst>
        </pc:spChg>
      </pc:sldChg>
      <pc:sldChg chg="addSp modSp add ord">
        <pc:chgData name="Lei Li" userId="ef082f19-97a4-40f7-8ec1-0e91bb2b2192" providerId="ADAL" clId="{AE01AFE6-3B34-C44F-8D78-7BB774372C82}" dt="2019-08-21T20:21:26.115" v="496" actId="1076"/>
        <pc:sldMkLst>
          <pc:docMk/>
          <pc:sldMk cId="3373948337" sldId="277"/>
        </pc:sldMkLst>
        <pc:spChg chg="mod">
          <ac:chgData name="Lei Li" userId="ef082f19-97a4-40f7-8ec1-0e91bb2b2192" providerId="ADAL" clId="{AE01AFE6-3B34-C44F-8D78-7BB774372C82}" dt="2019-08-21T20:21:02.192" v="494" actId="313"/>
          <ac:spMkLst>
            <pc:docMk/>
            <pc:sldMk cId="3373948337" sldId="277"/>
            <ac:spMk id="2" creationId="{A7BE813C-0070-394A-9ED9-0E24C693B38A}"/>
          </ac:spMkLst>
        </pc:spChg>
        <pc:spChg chg="mod">
          <ac:chgData name="Lei Li" userId="ef082f19-97a4-40f7-8ec1-0e91bb2b2192" providerId="ADAL" clId="{AE01AFE6-3B34-C44F-8D78-7BB774372C82}" dt="2019-08-21T20:20:52.677" v="493" actId="20577"/>
          <ac:spMkLst>
            <pc:docMk/>
            <pc:sldMk cId="3373948337" sldId="277"/>
            <ac:spMk id="3" creationId="{01B02EE6-3318-E948-9B1F-3CD02BA022EE}"/>
          </ac:spMkLst>
        </pc:spChg>
        <pc:picChg chg="add mod">
          <ac:chgData name="Lei Li" userId="ef082f19-97a4-40f7-8ec1-0e91bb2b2192" providerId="ADAL" clId="{AE01AFE6-3B34-C44F-8D78-7BB774372C82}" dt="2019-08-21T20:21:26.115" v="496" actId="1076"/>
          <ac:picMkLst>
            <pc:docMk/>
            <pc:sldMk cId="3373948337" sldId="277"/>
            <ac:picMk id="4" creationId="{92A02D81-0854-C241-BAC3-7E6906A3B9EC}"/>
          </ac:picMkLst>
        </pc:picChg>
      </pc:sldChg>
      <pc:sldChg chg="addSp delSp modSp add ord">
        <pc:chgData name="Lei Li" userId="ef082f19-97a4-40f7-8ec1-0e91bb2b2192" providerId="ADAL" clId="{AE01AFE6-3B34-C44F-8D78-7BB774372C82}" dt="2019-08-21T20:23:44.099" v="563"/>
        <pc:sldMkLst>
          <pc:docMk/>
          <pc:sldMk cId="3869987826" sldId="278"/>
        </pc:sldMkLst>
        <pc:spChg chg="mod">
          <ac:chgData name="Lei Li" userId="ef082f19-97a4-40f7-8ec1-0e91bb2b2192" providerId="ADAL" clId="{AE01AFE6-3B34-C44F-8D78-7BB774372C82}" dt="2019-08-21T20:23:33.951" v="562" actId="20577"/>
          <ac:spMkLst>
            <pc:docMk/>
            <pc:sldMk cId="3869987826" sldId="278"/>
            <ac:spMk id="2" creationId="{A27D4074-4456-2743-B66A-11D516A48FCD}"/>
          </ac:spMkLst>
        </pc:spChg>
        <pc:spChg chg="add del mod">
          <ac:chgData name="Lei Li" userId="ef082f19-97a4-40f7-8ec1-0e91bb2b2192" providerId="ADAL" clId="{AE01AFE6-3B34-C44F-8D78-7BB774372C82}" dt="2019-08-21T20:10:40.788" v="318"/>
          <ac:spMkLst>
            <pc:docMk/>
            <pc:sldMk cId="3869987826" sldId="278"/>
            <ac:spMk id="3" creationId="{43399502-C66E-E34F-98FE-FE286C5780F7}"/>
          </ac:spMkLst>
        </pc:spChg>
        <pc:graphicFrameChg chg="add del mod">
          <ac:chgData name="Lei Li" userId="ef082f19-97a4-40f7-8ec1-0e91bb2b2192" providerId="ADAL" clId="{AE01AFE6-3B34-C44F-8D78-7BB774372C82}" dt="2019-08-21T20:08:50.445" v="286"/>
          <ac:graphicFrameMkLst>
            <pc:docMk/>
            <pc:sldMk cId="3869987826" sldId="278"/>
            <ac:graphicFrameMk id="4" creationId="{1939CB76-589B-DC46-9790-855BACA887E4}"/>
          </ac:graphicFrameMkLst>
        </pc:graphicFrameChg>
      </pc:sldChg>
      <pc:sldChg chg="modSp add">
        <pc:chgData name="Lei Li" userId="ef082f19-97a4-40f7-8ec1-0e91bb2b2192" providerId="ADAL" clId="{AE01AFE6-3B34-C44F-8D78-7BB774372C82}" dt="2019-08-21T20:25:29.909" v="632" actId="20577"/>
        <pc:sldMkLst>
          <pc:docMk/>
          <pc:sldMk cId="2958830866" sldId="279"/>
        </pc:sldMkLst>
        <pc:spChg chg="mod">
          <ac:chgData name="Lei Li" userId="ef082f19-97a4-40f7-8ec1-0e91bb2b2192" providerId="ADAL" clId="{AE01AFE6-3B34-C44F-8D78-7BB774372C82}" dt="2019-08-21T20:25:29.909" v="632" actId="20577"/>
          <ac:spMkLst>
            <pc:docMk/>
            <pc:sldMk cId="2958830866" sldId="279"/>
            <ac:spMk id="2" creationId="{0100F462-7607-B545-B18A-60C31C3DEB7B}"/>
          </ac:spMkLst>
        </pc:spChg>
        <pc:spChg chg="mod">
          <ac:chgData name="Lei Li" userId="ef082f19-97a4-40f7-8ec1-0e91bb2b2192" providerId="ADAL" clId="{AE01AFE6-3B34-C44F-8D78-7BB774372C82}" dt="2019-08-21T20:25:23.612" v="630" actId="20577"/>
          <ac:spMkLst>
            <pc:docMk/>
            <pc:sldMk cId="2958830866" sldId="279"/>
            <ac:spMk id="3" creationId="{0DF43AE3-6732-AC47-840B-324B1539374A}"/>
          </ac:spMkLst>
        </pc:spChg>
      </pc:sldChg>
      <pc:sldChg chg="addSp delSp modSp add">
        <pc:chgData name="Lei Li" userId="ef082f19-97a4-40f7-8ec1-0e91bb2b2192" providerId="ADAL" clId="{AE01AFE6-3B34-C44F-8D78-7BB774372C82}" dt="2019-08-21T20:29:06.797" v="668" actId="1076"/>
        <pc:sldMkLst>
          <pc:docMk/>
          <pc:sldMk cId="3507159471" sldId="280"/>
        </pc:sldMkLst>
        <pc:spChg chg="mod">
          <ac:chgData name="Lei Li" userId="ef082f19-97a4-40f7-8ec1-0e91bb2b2192" providerId="ADAL" clId="{AE01AFE6-3B34-C44F-8D78-7BB774372C82}" dt="2019-08-21T20:28:02.012" v="663" actId="20577"/>
          <ac:spMkLst>
            <pc:docMk/>
            <pc:sldMk cId="3507159471" sldId="280"/>
            <ac:spMk id="2" creationId="{F41BA663-DD32-3B47-827D-3828681133D6}"/>
          </ac:spMkLst>
        </pc:spChg>
        <pc:spChg chg="del">
          <ac:chgData name="Lei Li" userId="ef082f19-97a4-40f7-8ec1-0e91bb2b2192" providerId="ADAL" clId="{AE01AFE6-3B34-C44F-8D78-7BB774372C82}" dt="2019-08-21T20:28:54.394" v="665"/>
          <ac:spMkLst>
            <pc:docMk/>
            <pc:sldMk cId="3507159471" sldId="280"/>
            <ac:spMk id="3" creationId="{29876617-BA92-154B-9A2A-29148B003386}"/>
          </ac:spMkLst>
        </pc:spChg>
        <pc:picChg chg="add del mod">
          <ac:chgData name="Lei Li" userId="ef082f19-97a4-40f7-8ec1-0e91bb2b2192" providerId="ADAL" clId="{AE01AFE6-3B34-C44F-8D78-7BB774372C82}" dt="2019-08-21T20:28:07.208" v="664" actId="478"/>
          <ac:picMkLst>
            <pc:docMk/>
            <pc:sldMk cId="3507159471" sldId="280"/>
            <ac:picMk id="4" creationId="{33538B23-B8DB-2746-B667-BCCA67E65E70}"/>
          </ac:picMkLst>
        </pc:picChg>
        <pc:picChg chg="add mod">
          <ac:chgData name="Lei Li" userId="ef082f19-97a4-40f7-8ec1-0e91bb2b2192" providerId="ADAL" clId="{AE01AFE6-3B34-C44F-8D78-7BB774372C82}" dt="2019-08-21T20:29:06.797" v="668" actId="1076"/>
          <ac:picMkLst>
            <pc:docMk/>
            <pc:sldMk cId="3507159471" sldId="280"/>
            <ac:picMk id="5" creationId="{9EFD735B-7E47-CD4C-9A6F-E351C2F5C8D7}"/>
          </ac:picMkLst>
        </pc:picChg>
      </pc:sldChg>
      <pc:sldChg chg="add del">
        <pc:chgData name="Lei Li" userId="ef082f19-97a4-40f7-8ec1-0e91bb2b2192" providerId="ADAL" clId="{AE01AFE6-3B34-C44F-8D78-7BB774372C82}" dt="2019-08-21T20:29:37.996" v="672" actId="2696"/>
        <pc:sldMkLst>
          <pc:docMk/>
          <pc:sldMk cId="1754539419" sldId="281"/>
        </pc:sldMkLst>
      </pc:sldChg>
      <pc:sldChg chg="modSp add ord">
        <pc:chgData name="Lei Li" userId="ef082f19-97a4-40f7-8ec1-0e91bb2b2192" providerId="ADAL" clId="{AE01AFE6-3B34-C44F-8D78-7BB774372C82}" dt="2019-08-21T20:30:34.564" v="729" actId="20577"/>
        <pc:sldMkLst>
          <pc:docMk/>
          <pc:sldMk cId="790904335" sldId="282"/>
        </pc:sldMkLst>
        <pc:spChg chg="mod">
          <ac:chgData name="Lei Li" userId="ef082f19-97a4-40f7-8ec1-0e91bb2b2192" providerId="ADAL" clId="{AE01AFE6-3B34-C44F-8D78-7BB774372C82}" dt="2019-08-21T20:29:48.317" v="700" actId="20577"/>
          <ac:spMkLst>
            <pc:docMk/>
            <pc:sldMk cId="790904335" sldId="282"/>
            <ac:spMk id="2" creationId="{509FD214-0FB6-C440-90F2-D67BA56C4475}"/>
          </ac:spMkLst>
        </pc:spChg>
        <pc:spChg chg="mod">
          <ac:chgData name="Lei Li" userId="ef082f19-97a4-40f7-8ec1-0e91bb2b2192" providerId="ADAL" clId="{AE01AFE6-3B34-C44F-8D78-7BB774372C82}" dt="2019-08-21T20:30:34.564" v="729" actId="20577"/>
          <ac:spMkLst>
            <pc:docMk/>
            <pc:sldMk cId="790904335" sldId="282"/>
            <ac:spMk id="3" creationId="{FEC0EE52-92DC-1046-8DB1-CC1745586D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DDA55-4F66-DD43-9B35-59319D2E012A}" type="datetimeFigureOut">
              <a:rPr lang="en-US" smtClean="0"/>
              <a:t>8/22/2020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2D237D-F5F9-754C-805D-DEAB5611F6E3}" type="slidenum">
              <a:rPr lang="en-US" smtClean="0"/>
              <a:t>‹#›</a:t>
            </a:fld>
            <a:endParaRPr lang="en-US"/>
          </a:p>
        </p:txBody>
      </p:sp>
    </p:spTree>
    <p:extLst>
      <p:ext uri="{BB962C8B-B14F-4D97-AF65-F5344CB8AC3E}">
        <p14:creationId xmlns:p14="http://schemas.microsoft.com/office/powerpoint/2010/main" val="1364338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28650" y="4874138"/>
            <a:ext cx="2057400" cy="273844"/>
          </a:xfrm>
        </p:spPr>
        <p:txBody>
          <a:bodyPr/>
          <a:lstStyle/>
          <a:p>
            <a:fld id="{02989721-2E5E-A74E-BDA4-3350CBAAF42E}" type="datetimeFigureOut">
              <a:rPr lang="en-US" smtClean="0"/>
              <a:t>8/22/2020</a:t>
            </a:fld>
            <a:endParaRPr lang="en-US"/>
          </a:p>
        </p:txBody>
      </p:sp>
      <p:sp>
        <p:nvSpPr>
          <p:cNvPr id="5" name="Footer Placeholder 4"/>
          <p:cNvSpPr>
            <a:spLocks noGrp="1"/>
          </p:cNvSpPr>
          <p:nvPr>
            <p:ph type="ftr" sz="quarter" idx="11"/>
          </p:nvPr>
        </p:nvSpPr>
        <p:spPr>
          <a:xfrm>
            <a:off x="3028950" y="4874138"/>
            <a:ext cx="3086100" cy="273844"/>
          </a:xfrm>
        </p:spPr>
        <p:txBody>
          <a:bodyPr/>
          <a:lstStyle/>
          <a:p>
            <a:endParaRPr lang="en-US"/>
          </a:p>
        </p:txBody>
      </p:sp>
      <p:sp>
        <p:nvSpPr>
          <p:cNvPr id="6" name="Slide Number Placeholder 5"/>
          <p:cNvSpPr>
            <a:spLocks noGrp="1"/>
          </p:cNvSpPr>
          <p:nvPr>
            <p:ph type="sldNum" sz="quarter" idx="12"/>
          </p:nvPr>
        </p:nvSpPr>
        <p:spPr>
          <a:xfrm>
            <a:off x="6457950" y="4874138"/>
            <a:ext cx="2057400" cy="273844"/>
          </a:xfrm>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15670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8/22/2020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314641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8/22/2020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934404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5200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8/22/2020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523822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989721-2E5E-A74E-BDA4-3350CBAAF42E}" type="datetimeFigureOut">
              <a:rPr lang="en-US" smtClean="0"/>
              <a:t>8/22/2020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89884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989721-2E5E-A74E-BDA4-3350CBAAF42E}" type="datetimeFigureOut">
              <a:rPr lang="en-US" smtClean="0"/>
              <a:t>8/22/2020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1864669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989721-2E5E-A74E-BDA4-3350CBAAF42E}" type="datetimeFigureOut">
              <a:rPr lang="en-US" smtClean="0"/>
              <a:t>8/22/2020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181323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989721-2E5E-A74E-BDA4-3350CBAAF42E}" type="datetimeFigureOut">
              <a:rPr lang="en-US" smtClean="0"/>
              <a:t>8/22/2020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653326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89721-2E5E-A74E-BDA4-3350CBAAF42E}" type="datetimeFigureOut">
              <a:rPr lang="en-US" smtClean="0"/>
              <a:t>8/22/2020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1983971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2989721-2E5E-A74E-BDA4-3350CBAAF42E}" type="datetimeFigureOut">
              <a:rPr lang="en-US" smtClean="0"/>
              <a:t>8/22/2020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065882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2989721-2E5E-A74E-BDA4-3350CBAAF42E}" type="datetimeFigureOut">
              <a:rPr lang="en-US" smtClean="0"/>
              <a:t>8/22/2020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491588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2989721-2E5E-A74E-BDA4-3350CBAAF42E}" type="datetimeFigureOut">
              <a:rPr lang="en-US" smtClean="0"/>
              <a:t>8/22/2020</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0EFFAF-D776-0E4A-B23C-093906A319D0}" type="slidenum">
              <a:rPr lang="en-US" smtClean="0"/>
              <a:t>‹#›</a:t>
            </a:fld>
            <a:endParaRPr lang="en-US"/>
          </a:p>
        </p:txBody>
      </p:sp>
    </p:spTree>
    <p:extLst>
      <p:ext uri="{BB962C8B-B14F-4D97-AF65-F5344CB8AC3E}">
        <p14:creationId xmlns:p14="http://schemas.microsoft.com/office/powerpoint/2010/main" val="3543424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E32BE2-CF54-C84A-AD64-9793A35C7194}"/>
              </a:ext>
            </a:extLst>
          </p:cNvPr>
          <p:cNvSpPr txBox="1"/>
          <p:nvPr/>
        </p:nvSpPr>
        <p:spPr>
          <a:xfrm>
            <a:off x="1796994" y="1278177"/>
            <a:ext cx="5748793" cy="2954655"/>
          </a:xfrm>
          <a:prstGeom prst="rect">
            <a:avLst/>
          </a:prstGeom>
          <a:noFill/>
        </p:spPr>
        <p:txBody>
          <a:bodyPr wrap="square" rtlCol="0">
            <a:spAutoFit/>
          </a:bodyPr>
          <a:lstStyle/>
          <a:p>
            <a:pPr algn="ctr"/>
            <a:r>
              <a:rPr lang="en-US" sz="4000" b="1" dirty="0"/>
              <a:t>IT 7993 Capstone </a:t>
            </a:r>
          </a:p>
          <a:p>
            <a:pPr algn="ctr"/>
            <a:r>
              <a:rPr lang="en-US" sz="4000" b="1" dirty="0"/>
              <a:t>Project Introduction</a:t>
            </a:r>
          </a:p>
          <a:p>
            <a:pPr algn="ctr"/>
            <a:endParaRPr lang="en-US" sz="3300" b="1" dirty="0"/>
          </a:p>
          <a:p>
            <a:pPr algn="ctr"/>
            <a:r>
              <a:rPr lang="en-US" sz="3200" dirty="0"/>
              <a:t>Fall 2020</a:t>
            </a:r>
          </a:p>
          <a:p>
            <a:pPr algn="ctr"/>
            <a:endParaRPr lang="en-US" sz="900" dirty="0"/>
          </a:p>
          <a:p>
            <a:pPr algn="ctr"/>
            <a:r>
              <a:rPr lang="en-US" sz="3200" dirty="0"/>
              <a:t>Dr. Meng Han</a:t>
            </a:r>
          </a:p>
        </p:txBody>
      </p:sp>
      <p:sp>
        <p:nvSpPr>
          <p:cNvPr id="5" name="TextBox 4">
            <a:extLst>
              <a:ext uri="{FF2B5EF4-FFF2-40B4-BE49-F238E27FC236}">
                <a16:creationId xmlns:a16="http://schemas.microsoft.com/office/drawing/2014/main" id="{3CF0A732-1706-ED42-BA23-B21098D746EA}"/>
              </a:ext>
            </a:extLst>
          </p:cNvPr>
          <p:cNvSpPr txBox="1"/>
          <p:nvPr/>
        </p:nvSpPr>
        <p:spPr>
          <a:xfrm>
            <a:off x="2493293" y="4303280"/>
            <a:ext cx="5415509" cy="300082"/>
          </a:xfrm>
          <a:prstGeom prst="rect">
            <a:avLst/>
          </a:prstGeom>
          <a:noFill/>
        </p:spPr>
        <p:txBody>
          <a:bodyPr wrap="square" rtlCol="0">
            <a:spAutoFit/>
          </a:bodyPr>
          <a:lstStyle/>
          <a:p>
            <a:r>
              <a:rPr lang="en-US" sz="1350" dirty="0"/>
              <a:t>Note: the projects are listed with no particular order</a:t>
            </a:r>
          </a:p>
        </p:txBody>
      </p:sp>
    </p:spTree>
    <p:extLst>
      <p:ext uri="{BB962C8B-B14F-4D97-AF65-F5344CB8AC3E}">
        <p14:creationId xmlns:p14="http://schemas.microsoft.com/office/powerpoint/2010/main" val="4123765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fontScale="90000"/>
          </a:bodyPr>
          <a:lstStyle/>
          <a:p>
            <a:r>
              <a:rPr lang="en-US" dirty="0"/>
              <a:t>Project #3 Sovereign Operations &amp; Support Console</a:t>
            </a:r>
            <a:br>
              <a:rPr lang="en-US" sz="3100" dirty="0"/>
            </a:br>
            <a:r>
              <a:rPr lang="en-US" sz="3100" b="1" u="sng" dirty="0"/>
              <a:t>Contact: Jonathan Terry </a:t>
            </a:r>
            <a:br>
              <a:rPr lang="en-US" sz="3100" b="1" u="sng" dirty="0"/>
            </a:br>
            <a:r>
              <a:rPr lang="en-US" sz="3100" b="1" u="sng" dirty="0"/>
              <a:t>Company: </a:t>
            </a:r>
            <a:r>
              <a:rPr lang="en-US" sz="3100" b="1" dirty="0"/>
              <a:t>Sovereign Sportsman Solutions (S3)</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70000" lnSpcReduction="20000"/>
          </a:bodyPr>
          <a:lstStyle/>
          <a:p>
            <a:r>
              <a:rPr lang="en-US" sz="1800" dirty="0">
                <a:latin typeface=""/>
              </a:rPr>
              <a:t>S3 is a service that provides the government with licensing and permitting solutions to serve each state customers with an easy to use system. We provide services to </a:t>
            </a:r>
            <a:r>
              <a:rPr lang="en-US" sz="1800" dirty="0" err="1">
                <a:latin typeface=""/>
              </a:rPr>
              <a:t>Fish&amp;Game</a:t>
            </a:r>
            <a:r>
              <a:rPr lang="en-US" sz="1800" dirty="0">
                <a:latin typeface=""/>
              </a:rPr>
              <a:t>, </a:t>
            </a:r>
            <a:r>
              <a:rPr lang="en-US" sz="1800" dirty="0" err="1">
                <a:latin typeface=""/>
              </a:rPr>
              <a:t>Park&amp;Campground</a:t>
            </a:r>
            <a:r>
              <a:rPr lang="en-US" sz="1800" dirty="0">
                <a:latin typeface=""/>
              </a:rPr>
              <a:t>, RV registration, Volunteer management and other specialty permits. </a:t>
            </a:r>
          </a:p>
          <a:p>
            <a:r>
              <a:rPr lang="en-US" sz="1800" dirty="0">
                <a:latin typeface=""/>
              </a:rPr>
              <a:t>S3 wishes to provide a website/application to:</a:t>
            </a:r>
          </a:p>
          <a:p>
            <a:r>
              <a:rPr lang="en-US" sz="1800" dirty="0">
                <a:latin typeface=""/>
              </a:rPr>
              <a:t>-Present Support Services information to public customers (no username </a:t>
            </a:r>
            <a:r>
              <a:rPr lang="en-US" sz="1800" dirty="0" err="1">
                <a:latin typeface=""/>
              </a:rPr>
              <a:t>req'd</a:t>
            </a:r>
            <a:r>
              <a:rPr lang="en-US" sz="1800" dirty="0">
                <a:latin typeface=""/>
              </a:rPr>
              <a:t>) and agent users (requires Client Application authentication)</a:t>
            </a:r>
          </a:p>
          <a:p>
            <a:r>
              <a:rPr lang="en-US" sz="1800" dirty="0">
                <a:latin typeface=""/>
              </a:rPr>
              <a:t>-Track site analytics using Google Analytics, Google Tag Manager, and the Site24x7 RUM toolkit</a:t>
            </a:r>
          </a:p>
          <a:p>
            <a:r>
              <a:rPr lang="en-US" sz="1800" dirty="0">
                <a:latin typeface=""/>
              </a:rPr>
              <a:t>-Provide a secure portal for S3 Internal use of Analytics Dashboards</a:t>
            </a:r>
          </a:p>
          <a:p>
            <a:endParaRPr lang="en-US" sz="1800" dirty="0">
              <a:latin typeface=""/>
            </a:endParaRPr>
          </a:p>
          <a:p>
            <a:r>
              <a:rPr lang="en-US" sz="1800" dirty="0">
                <a:latin typeface=""/>
              </a:rPr>
              <a:t>High-level Requirements:</a:t>
            </a:r>
          </a:p>
          <a:p>
            <a:r>
              <a:rPr lang="en-US" sz="1800" dirty="0">
                <a:latin typeface=""/>
              </a:rPr>
              <a:t>-Through a graphical representation of the US, provide users the ability to select their state of engagement and provide a graphically consistent interface for communication with support services</a:t>
            </a:r>
          </a:p>
          <a:p>
            <a:r>
              <a:rPr lang="en-US" sz="1800" dirty="0">
                <a:latin typeface=""/>
              </a:rPr>
              <a:t>    --Display Contact Phone Numbers</a:t>
            </a:r>
          </a:p>
          <a:p>
            <a:r>
              <a:rPr lang="en-US" sz="1800" dirty="0">
                <a:latin typeface=""/>
              </a:rPr>
              <a:t>    --Provide Contact Form for Email</a:t>
            </a:r>
          </a:p>
          <a:p>
            <a:r>
              <a:rPr lang="en-US" sz="1800" dirty="0">
                <a:latin typeface=""/>
              </a:rPr>
              <a:t>    --Integrate with Contact Center chat services (exact services to be provided)</a:t>
            </a:r>
          </a:p>
        </p:txBody>
      </p:sp>
    </p:spTree>
    <p:extLst>
      <p:ext uri="{BB962C8B-B14F-4D97-AF65-F5344CB8AC3E}">
        <p14:creationId xmlns:p14="http://schemas.microsoft.com/office/powerpoint/2010/main" val="2359700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fontScale="90000"/>
          </a:bodyPr>
          <a:lstStyle/>
          <a:p>
            <a:r>
              <a:rPr lang="en-US" dirty="0"/>
              <a:t>Project #3 Sovereign Operations &amp; Support Console</a:t>
            </a:r>
            <a:br>
              <a:rPr lang="en-US" sz="3100" dirty="0"/>
            </a:br>
            <a:r>
              <a:rPr lang="en-US" sz="3100" b="1" u="sng" dirty="0"/>
              <a:t>Contact: Jonathan Terry </a:t>
            </a:r>
            <a:br>
              <a:rPr lang="en-US" sz="3100" b="1" u="sng" dirty="0"/>
            </a:br>
            <a:r>
              <a:rPr lang="en-US" sz="3100" b="1" u="sng" dirty="0"/>
              <a:t>Company: </a:t>
            </a:r>
            <a:r>
              <a:rPr lang="en-US" sz="3100" b="1" dirty="0"/>
              <a:t>Sovereign Sportsman Solutions (S3)</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62500" lnSpcReduction="20000"/>
          </a:bodyPr>
          <a:lstStyle/>
          <a:p>
            <a:r>
              <a:rPr lang="en-US" sz="1800" dirty="0">
                <a:latin typeface=""/>
              </a:rPr>
              <a:t>-Provide analytics through integration with Google Analytics, Google Tag Manager, and Site24x7 plugins</a:t>
            </a:r>
          </a:p>
          <a:p>
            <a:r>
              <a:rPr lang="en-US" sz="1800" dirty="0">
                <a:latin typeface=""/>
              </a:rPr>
              <a:t>-Provide a secure portal for integration with consolidated Support Services Reporting</a:t>
            </a:r>
          </a:p>
          <a:p>
            <a:r>
              <a:rPr lang="en-US" sz="1800" dirty="0">
                <a:latin typeface=""/>
              </a:rPr>
              <a:t>    --Single Sign On</a:t>
            </a:r>
          </a:p>
          <a:p>
            <a:r>
              <a:rPr lang="en-US" sz="1800" dirty="0">
                <a:latin typeface=""/>
              </a:rPr>
              <a:t>      ---Client Application</a:t>
            </a:r>
          </a:p>
          <a:p>
            <a:r>
              <a:rPr lang="en-US" sz="1800" dirty="0">
                <a:latin typeface=""/>
              </a:rPr>
              <a:t>      ---Office365/Azure Directory Services</a:t>
            </a:r>
          </a:p>
          <a:p>
            <a:r>
              <a:rPr lang="en-US" sz="1800" dirty="0">
                <a:latin typeface=""/>
              </a:rPr>
              <a:t>    --Embedded Tableau Dashboards and Reports</a:t>
            </a:r>
          </a:p>
          <a:p>
            <a:r>
              <a:rPr lang="en-US" sz="1800" dirty="0">
                <a:latin typeface=""/>
              </a:rPr>
              <a:t>      ---Dashboards and Reports available for each user must be restricted by RBAC</a:t>
            </a:r>
          </a:p>
          <a:p>
            <a:r>
              <a:rPr lang="en-US" sz="1800" dirty="0">
                <a:latin typeface=""/>
              </a:rPr>
              <a:t>-Provide an administrative portal for the easy configuration and management of:</a:t>
            </a:r>
          </a:p>
          <a:p>
            <a:r>
              <a:rPr lang="en-US" sz="1800" dirty="0">
                <a:latin typeface=""/>
              </a:rPr>
              <a:t>    --Each support services contact point</a:t>
            </a:r>
          </a:p>
          <a:p>
            <a:r>
              <a:rPr lang="en-US" sz="1800" dirty="0">
                <a:latin typeface=""/>
              </a:rPr>
              <a:t>      ---Phone numbers</a:t>
            </a:r>
          </a:p>
          <a:p>
            <a:r>
              <a:rPr lang="en-US" sz="1800" dirty="0">
                <a:latin typeface=""/>
              </a:rPr>
              <a:t>      ---Email form destinations</a:t>
            </a:r>
          </a:p>
          <a:p>
            <a:r>
              <a:rPr lang="en-US" sz="1800" dirty="0">
                <a:latin typeface=""/>
              </a:rPr>
              <a:t>      ---Chat integrations</a:t>
            </a:r>
          </a:p>
          <a:p>
            <a:r>
              <a:rPr lang="en-US" sz="1800" dirty="0">
                <a:latin typeface=""/>
              </a:rPr>
              <a:t>    --Permissions / Roles / Role Groups</a:t>
            </a:r>
          </a:p>
          <a:p>
            <a:r>
              <a:rPr lang="en-US" sz="1800" dirty="0">
                <a:latin typeface=""/>
              </a:rPr>
              <a:t>    --User Management</a:t>
            </a:r>
          </a:p>
        </p:txBody>
      </p:sp>
    </p:spTree>
    <p:extLst>
      <p:ext uri="{BB962C8B-B14F-4D97-AF65-F5344CB8AC3E}">
        <p14:creationId xmlns:p14="http://schemas.microsoft.com/office/powerpoint/2010/main" val="3273246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dirty="0"/>
              <a:t>Project #3 </a:t>
            </a:r>
            <a:r>
              <a:rPr lang="en-US" sz="2800" dirty="0"/>
              <a:t>Sovereign Operations &amp; Support Console</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technical skills/requirements should your ideal students have for this project?</a:t>
            </a:r>
            <a:endParaRPr lang="en-US" dirty="0"/>
          </a:p>
          <a:p>
            <a:r>
              <a:rPr lang="en-US" sz="1800" dirty="0">
                <a:latin typeface=""/>
              </a:rPr>
              <a:t>Project Management(documentation), Business Analysis(user stories, mockup, website design, Jira/Trello) , Student must be highly experienced in building websites in prior projects/work and know all the nuances of a site build -- Web Application Development (HTML, CSS, C#, Java, Angular, Visual studio), </a:t>
            </a:r>
            <a:endParaRPr lang="en-US" dirty="0"/>
          </a:p>
        </p:txBody>
      </p:sp>
    </p:spTree>
    <p:extLst>
      <p:ext uri="{BB962C8B-B14F-4D97-AF65-F5344CB8AC3E}">
        <p14:creationId xmlns:p14="http://schemas.microsoft.com/office/powerpoint/2010/main" val="2512204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dirty="0"/>
              <a:t>Project #3 </a:t>
            </a:r>
            <a:r>
              <a:rPr lang="en-US" sz="2800" dirty="0"/>
              <a:t>Sovereign Operations &amp; Support Console</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algn="l"/>
            <a:endParaRPr lang="en-US" sz="1800" b="0" i="0" u="none" strike="noStrike" baseline="0" dirty="0">
              <a:solidFill>
                <a:srgbClr val="000000"/>
              </a:solidFill>
              <a:latin typeface="Arial" panose="020B0604020202020204" pitchFamily="34" charset="0"/>
            </a:endParaRPr>
          </a:p>
          <a:p>
            <a:pPr marL="0" indent="0">
              <a:buNone/>
            </a:pPr>
            <a:r>
              <a:rPr lang="en-US" sz="1800" b="1" i="0" u="none" strike="noStrike" baseline="0" dirty="0">
                <a:solidFill>
                  <a:srgbClr val="000000"/>
                </a:solidFill>
                <a:latin typeface="Arial" panose="020B0604020202020204" pitchFamily="34" charset="0"/>
              </a:rPr>
              <a:t>What is the benefit of this project to the students? </a:t>
            </a:r>
            <a:endParaRPr lang="en-US" sz="1800" b="0" i="0" u="none" strike="noStrike" baseline="0" dirty="0">
              <a:solidFill>
                <a:srgbClr val="000000"/>
              </a:solidFill>
              <a:latin typeface="Arial" panose="020B0604020202020204" pitchFamily="34" charset="0"/>
            </a:endParaRPr>
          </a:p>
          <a:p>
            <a:pPr algn="l"/>
            <a:r>
              <a:rPr lang="en-US" sz="1800" b="0" i="0" u="none" strike="noStrike" baseline="0" dirty="0">
                <a:solidFill>
                  <a:srgbClr val="000000"/>
                </a:solidFill>
                <a:latin typeface="Arial" panose="020B0604020202020204" pitchFamily="34" charset="0"/>
              </a:rPr>
              <a:t>This project is a real world example of how to build and design a site for a company from the design phase to the go-live phase. Since this is an agile process, the student will highly benefit from learning how to work within a team to successfully implement all the components of website building. </a:t>
            </a:r>
          </a:p>
          <a:p>
            <a:pPr marL="0" indent="0">
              <a:buNone/>
            </a:pPr>
            <a:r>
              <a:rPr lang="en-US" sz="1800" b="1" i="0" u="none" strike="noStrike" baseline="0" dirty="0">
                <a:solidFill>
                  <a:srgbClr val="000000"/>
                </a:solidFill>
                <a:latin typeface="Arial" panose="020B0604020202020204" pitchFamily="34" charset="0"/>
              </a:rPr>
              <a:t>What will the company provide to students to carry out this project? </a:t>
            </a:r>
            <a:endParaRPr lang="en-US" sz="1800" b="0" i="0" u="none" strike="noStrike" baseline="0" dirty="0">
              <a:solidFill>
                <a:srgbClr val="000000"/>
              </a:solidFill>
              <a:latin typeface="Arial" panose="020B0604020202020204" pitchFamily="34" charset="0"/>
            </a:endParaRPr>
          </a:p>
          <a:p>
            <a:r>
              <a:rPr lang="en-US" sz="1800" dirty="0">
                <a:latin typeface=""/>
              </a:rPr>
              <a:t>A mentor and senior developers will guide team through the project. This will ensure a structured timeline for the students and S3. </a:t>
            </a:r>
            <a:endParaRPr lang="en-US" dirty="0"/>
          </a:p>
        </p:txBody>
      </p:sp>
    </p:spTree>
    <p:extLst>
      <p:ext uri="{BB962C8B-B14F-4D97-AF65-F5344CB8AC3E}">
        <p14:creationId xmlns:p14="http://schemas.microsoft.com/office/powerpoint/2010/main" val="2161356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fontScale="90000"/>
          </a:bodyPr>
          <a:lstStyle/>
          <a:p>
            <a:r>
              <a:rPr lang="en-US" dirty="0"/>
              <a:t>Project #4 </a:t>
            </a:r>
            <a:r>
              <a:rPr lang="en-US" sz="2200" dirty="0"/>
              <a:t>Self Assessment and Personalized Learning-path (SAPL) System</a:t>
            </a:r>
            <a:br>
              <a:rPr lang="en-US" sz="3100" dirty="0"/>
            </a:br>
            <a:r>
              <a:rPr lang="en-US" sz="3100" b="1" u="sng" dirty="0"/>
              <a:t>Contact: Dipti Dash</a:t>
            </a:r>
            <a:br>
              <a:rPr lang="en-US" sz="3100" b="1" u="sng" dirty="0"/>
            </a:br>
            <a:r>
              <a:rPr lang="en-US" sz="3100" b="1" u="sng" dirty="0"/>
              <a:t>Company: </a:t>
            </a:r>
            <a:r>
              <a:rPr lang="en-US" sz="3100" b="1" dirty="0"/>
              <a:t>Digi-Safari LLC</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068145"/>
          </a:xfrm>
        </p:spPr>
        <p:txBody>
          <a:bodyPr>
            <a:normAutofit fontScale="92500" lnSpcReduction="20000"/>
          </a:bodyPr>
          <a:lstStyle/>
          <a:p>
            <a:pPr algn="l"/>
            <a:r>
              <a:rPr lang="en-US" sz="1800" b="0" i="0" u="none" strike="noStrike" baseline="0" dirty="0">
                <a:latin typeface="ArialMT"/>
              </a:rPr>
              <a:t>Digi-Safari (DS) provides software training and services to corporate clients looking to re-skill/ Up-skill existing/ new hires under B2B (Business-Business) model. DS wants to extend the service for the B2C (Business-Consumer) segment, where individual learners can also directly register for self-paced training.</a:t>
            </a:r>
          </a:p>
          <a:p>
            <a:pPr algn="l"/>
            <a:r>
              <a:rPr lang="en-US" sz="1800" b="0" i="0" u="none" strike="noStrike" baseline="0" dirty="0">
                <a:latin typeface="ArialMT"/>
              </a:rPr>
              <a:t>To better assist learners in assessing their current skill level and pick the best-fit learning path, DS is planning to develop a Self Assessment and Personalized Learning-path (SAPL) System</a:t>
            </a:r>
          </a:p>
          <a:p>
            <a:pPr algn="l"/>
            <a:r>
              <a:rPr lang="en-US" sz="1800" b="0" i="0" u="none" strike="noStrike" baseline="0" dirty="0">
                <a:latin typeface="ArialMT"/>
              </a:rPr>
              <a:t>SAPL will provide on-line self assessment tool through series of questions, which will auto-select next question based on response from previous questions equivalent to GRE type test. Based on the performance and candidate's career goal, SAPL will automatically come up with Personalized Learning-path. Candidate will then have option of enrolling through Digi-Safari training programs.</a:t>
            </a:r>
            <a:endParaRPr lang="en-US" sz="1800" dirty="0">
              <a:latin typeface=""/>
            </a:endParaRPr>
          </a:p>
        </p:txBody>
      </p:sp>
    </p:spTree>
    <p:extLst>
      <p:ext uri="{BB962C8B-B14F-4D97-AF65-F5344CB8AC3E}">
        <p14:creationId xmlns:p14="http://schemas.microsoft.com/office/powerpoint/2010/main" val="1993209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fontScale="90000"/>
          </a:bodyPr>
          <a:lstStyle/>
          <a:p>
            <a:r>
              <a:rPr lang="en-US" dirty="0"/>
              <a:t>Project #4 </a:t>
            </a:r>
            <a:r>
              <a:rPr lang="en-US" sz="3600" dirty="0"/>
              <a:t>Self Assessment and Personalized Learning-path (SAPL) System</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lnSpcReduction="10000"/>
          </a:bodyPr>
          <a:lstStyle/>
          <a:p>
            <a:pPr marL="0" indent="0">
              <a:buNone/>
            </a:pPr>
            <a:r>
              <a:rPr lang="en-US" sz="1800" b="1" i="0" u="none" strike="noStrike" baseline="0" dirty="0">
                <a:solidFill>
                  <a:srgbClr val="000000"/>
                </a:solidFill>
                <a:latin typeface="Arial" panose="020B0604020202020204" pitchFamily="34" charset="0"/>
              </a:rPr>
              <a:t>What technical skills/requirements should your ideal students have for this project?</a:t>
            </a:r>
            <a:endParaRPr lang="en-US" dirty="0"/>
          </a:p>
          <a:p>
            <a:pPr algn="l"/>
            <a:r>
              <a:rPr lang="en-US" sz="1800" b="0" i="0" u="none" strike="noStrike" baseline="0" dirty="0">
                <a:latin typeface="Helvetica" panose="020B0604020202020204" pitchFamily="34" charset="0"/>
              </a:rPr>
              <a:t>Some database experience. NoSQL preferred.</a:t>
            </a:r>
          </a:p>
          <a:p>
            <a:pPr algn="l"/>
            <a:r>
              <a:rPr lang="en-US" sz="1800" b="0" i="0" u="none" strike="noStrike" baseline="0" dirty="0">
                <a:latin typeface="Helvetica" panose="020B0604020202020204" pitchFamily="34" charset="0"/>
              </a:rPr>
              <a:t>Java Based Back-end (Java is a must. Spring Framework as a Plus)</a:t>
            </a:r>
          </a:p>
          <a:p>
            <a:pPr algn="l"/>
            <a:r>
              <a:rPr lang="en-US" sz="1800" b="0" i="0" u="none" strike="noStrike" baseline="0" dirty="0">
                <a:latin typeface="Helvetica" panose="020B0604020202020204" pitchFamily="34" charset="0"/>
              </a:rPr>
              <a:t>Front-end Framework (Angular)</a:t>
            </a:r>
          </a:p>
          <a:p>
            <a:pPr marL="0" indent="0">
              <a:buNone/>
            </a:pPr>
            <a:r>
              <a:rPr lang="en-US" sz="1800" b="1" i="0" u="none" strike="noStrike" baseline="0" dirty="0">
                <a:solidFill>
                  <a:srgbClr val="000000"/>
                </a:solidFill>
                <a:latin typeface="Arial" panose="020B0604020202020204" pitchFamily="34" charset="0"/>
              </a:rPr>
              <a:t>What is the benefit of this project to the students? </a:t>
            </a:r>
            <a:endParaRPr lang="en-US" sz="1800" b="0" i="0" u="none" strike="noStrike" baseline="0" dirty="0">
              <a:solidFill>
                <a:srgbClr val="000000"/>
              </a:solidFill>
              <a:latin typeface="Arial" panose="020B0604020202020204" pitchFamily="34" charset="0"/>
            </a:endParaRPr>
          </a:p>
          <a:p>
            <a:pPr algn="l"/>
            <a:r>
              <a:rPr lang="en-US" sz="1800" b="0" i="0" u="none" strike="noStrike" baseline="0" dirty="0">
                <a:latin typeface="Helvetica" panose="020B0604020202020204" pitchFamily="34" charset="0"/>
              </a:rPr>
              <a:t>With this project, students will have a chance to apply CS technologies to real</a:t>
            </a:r>
          </a:p>
          <a:p>
            <a:pPr algn="l"/>
            <a:r>
              <a:rPr lang="en-US" sz="1800" b="0" i="0" u="none" strike="noStrike" baseline="0" dirty="0">
                <a:latin typeface="Helvetica" panose="020B0604020202020204" pitchFamily="34" charset="0"/>
              </a:rPr>
              <a:t>commercial grade projects.</a:t>
            </a:r>
          </a:p>
          <a:p>
            <a:pPr algn="l"/>
            <a:r>
              <a:rPr lang="en-US" sz="1800" b="0" i="0" u="none" strike="noStrike" baseline="0" dirty="0">
                <a:latin typeface="Helvetica" panose="020B0604020202020204" pitchFamily="34" charset="0"/>
              </a:rPr>
              <a:t>Digi-Safari will provide additional corporate level trainings to students if necessary.</a:t>
            </a:r>
            <a:endParaRPr lang="en-US" dirty="0"/>
          </a:p>
        </p:txBody>
      </p:sp>
    </p:spTree>
    <p:extLst>
      <p:ext uri="{BB962C8B-B14F-4D97-AF65-F5344CB8AC3E}">
        <p14:creationId xmlns:p14="http://schemas.microsoft.com/office/powerpoint/2010/main" val="2864674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a:bodyPr>
          <a:lstStyle/>
          <a:p>
            <a:r>
              <a:rPr lang="en-US" sz="3100" dirty="0"/>
              <a:t>Project #5 Incident Response in a Corporate Setting </a:t>
            </a:r>
            <a:br>
              <a:rPr lang="en-US" sz="2800" b="0" i="0" u="none" strike="noStrike" baseline="0" dirty="0">
                <a:solidFill>
                  <a:srgbClr val="000000"/>
                </a:solidFill>
                <a:latin typeface="PGSJRX+Helvetica"/>
              </a:rPr>
            </a:br>
            <a:r>
              <a:rPr lang="en-US" sz="3100" b="1" u="sng" dirty="0"/>
              <a:t>Contact: Ryan Coughlan</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92500" lnSpcReduction="20000"/>
          </a:bodyPr>
          <a:lstStyle/>
          <a:p>
            <a:r>
              <a:rPr lang="en-US" sz="1800" b="0" i="0" u="none" strike="noStrike" baseline="0" dirty="0">
                <a:solidFill>
                  <a:srgbClr val="000000"/>
                </a:solidFill>
                <a:latin typeface="SZUTUW+Helvetica"/>
              </a:rPr>
              <a:t>The project will give information security/cybersecurity students a chance at a “hands-on” incident response scenario that could take place in a corporate setting. The students will have to investigate both memory samples and forensic hard drive images of two Windows 10 workstations, while providing a detailed report of their findings and how the initial breach took place. As a student, it is extremely difficult to get real hands-on experience when it comes to security operations due to the fact that part of cybersecurity changes all the time. This project will give students a view into how a fictitious corporation must respond to an incident from a digital forensic/incident response (DFIR) perspective. The project will start off with two Windows 10 virtual machine workstations that have been “hacked”. The students will have to download the forensic tools and forensic virtual machines (the forensic tools and </a:t>
            </a:r>
            <a:r>
              <a:rPr lang="en-US" sz="1800" b="0" i="0" u="none" strike="noStrike" baseline="0" dirty="0" err="1">
                <a:solidFill>
                  <a:srgbClr val="000000"/>
                </a:solidFill>
                <a:latin typeface="SZUTUW+Helvetica"/>
              </a:rPr>
              <a:t>vms</a:t>
            </a:r>
            <a:r>
              <a:rPr lang="en-US" sz="1800" b="0" i="0" u="none" strike="noStrike" baseline="0" dirty="0">
                <a:solidFill>
                  <a:srgbClr val="000000"/>
                </a:solidFill>
                <a:latin typeface="SZUTUW+Helvetica"/>
              </a:rPr>
              <a:t> will be free and temporary) and will have to research and document their findings as stated above. As the project lead, I will provide the students the memory dump and forensic images alongside the temporary license keys to build both a </a:t>
            </a:r>
            <a:r>
              <a:rPr lang="en-US" sz="1800" b="0" i="0" u="none" strike="noStrike" baseline="0" dirty="0" err="1">
                <a:solidFill>
                  <a:srgbClr val="000000"/>
                </a:solidFill>
                <a:latin typeface="SZUTUW+Helvetica"/>
              </a:rPr>
              <a:t>linux</a:t>
            </a:r>
            <a:r>
              <a:rPr lang="en-US" sz="1800" b="0" i="0" u="none" strike="noStrike" baseline="0" dirty="0">
                <a:solidFill>
                  <a:srgbClr val="000000"/>
                </a:solidFill>
                <a:latin typeface="SZUTUW+Helvetica"/>
              </a:rPr>
              <a:t> based (SANs SIFT forensic workstation) and a Windows (plain vanilla Windows 10 VM with the forensic software installed). </a:t>
            </a:r>
            <a:endParaRPr lang="en-US" sz="1800" dirty="0">
              <a:latin typeface=""/>
            </a:endParaRPr>
          </a:p>
        </p:txBody>
      </p:sp>
    </p:spTree>
    <p:extLst>
      <p:ext uri="{BB962C8B-B14F-4D97-AF65-F5344CB8AC3E}">
        <p14:creationId xmlns:p14="http://schemas.microsoft.com/office/powerpoint/2010/main" val="3447508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sz="2800" dirty="0"/>
              <a:t>Project #5 Incident Response in a Corporate Setting </a:t>
            </a:r>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technical skills/requirements should your ideal students have for this project?</a:t>
            </a:r>
            <a:endParaRPr lang="en-US" dirty="0"/>
          </a:p>
          <a:p>
            <a:r>
              <a:rPr lang="en-US" sz="1800" b="0" i="0" u="none" strike="noStrike" baseline="0" dirty="0">
                <a:solidFill>
                  <a:srgbClr val="000000"/>
                </a:solidFill>
                <a:latin typeface="VWJBXM+Helvetica"/>
              </a:rPr>
              <a:t>The students should have a computer with Virtual Box installed (in order to run the VMs) and a strong desire to learn the digital forensic concepts needed in order to analyze the evidence and provide answers to the incident response scenario. The students should also have a computer that has at least 8 GB of RAM and at least 150 GB of free space on their hard drive for the virtual machines and evidence files. </a:t>
            </a:r>
            <a:endParaRPr lang="en-US" dirty="0"/>
          </a:p>
        </p:txBody>
      </p:sp>
    </p:spTree>
    <p:extLst>
      <p:ext uri="{BB962C8B-B14F-4D97-AF65-F5344CB8AC3E}">
        <p14:creationId xmlns:p14="http://schemas.microsoft.com/office/powerpoint/2010/main" val="3928756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sz="2800" dirty="0"/>
              <a:t>Project #5 Incident Response in a Corporate Setting </a:t>
            </a:r>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is the benefit of this project to the students? </a:t>
            </a:r>
            <a:endParaRPr lang="en-US" sz="1800" b="0" i="0" u="none" strike="noStrike" baseline="0" dirty="0">
              <a:solidFill>
                <a:srgbClr val="000000"/>
              </a:solidFill>
              <a:latin typeface="Arial" panose="020B0604020202020204" pitchFamily="34" charset="0"/>
            </a:endParaRPr>
          </a:p>
          <a:p>
            <a:pPr algn="l"/>
            <a:r>
              <a:rPr lang="en-US" sz="1800" b="0" i="0" u="none" strike="noStrike" baseline="0" dirty="0">
                <a:solidFill>
                  <a:srgbClr val="000000"/>
                </a:solidFill>
                <a:latin typeface="VWJBXM+Helvetica"/>
              </a:rPr>
              <a:t>This project gives students a real “hands-on” approach to how security operations, specifically the digital forensics team responds to an incident response scenario. While the scenario might be more of an “elementary” one, it will teach them some of the basic technical skills required to perform the types of cases they might see in the real corporate setting. The students will also learn the benefit of working in a team setting and relying on each other and using their soft skills come C-Day and our video presentations.</a:t>
            </a:r>
            <a:r>
              <a:rPr lang="en-US" sz="1800" dirty="0">
                <a:latin typeface=""/>
              </a:rPr>
              <a:t> </a:t>
            </a:r>
            <a:endParaRPr lang="en-US" dirty="0"/>
          </a:p>
        </p:txBody>
      </p:sp>
    </p:spTree>
    <p:extLst>
      <p:ext uri="{BB962C8B-B14F-4D97-AF65-F5344CB8AC3E}">
        <p14:creationId xmlns:p14="http://schemas.microsoft.com/office/powerpoint/2010/main" val="142515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fontScale="90000"/>
          </a:bodyPr>
          <a:lstStyle/>
          <a:p>
            <a:r>
              <a:rPr lang="en-US" sz="3100" dirty="0"/>
              <a:t>Project #6 </a:t>
            </a:r>
            <a:r>
              <a:rPr lang="en-US" sz="2700" dirty="0"/>
              <a:t>CCSE Project Management System - Final Product</a:t>
            </a:r>
            <a:r>
              <a:rPr lang="en-US" sz="3100" dirty="0"/>
              <a:t> </a:t>
            </a:r>
            <a:br>
              <a:rPr lang="en-US" sz="2800" b="0" i="0" u="none" strike="noStrike" baseline="0" dirty="0">
                <a:solidFill>
                  <a:srgbClr val="000000"/>
                </a:solidFill>
                <a:latin typeface="PGSJRX+Helvetica"/>
              </a:rPr>
            </a:br>
            <a:r>
              <a:rPr lang="en-US" sz="3100" b="1" u="sng" dirty="0"/>
              <a:t>Contact: Dawn Tatum</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a:bodyPr>
          <a:lstStyle/>
          <a:p>
            <a:r>
              <a:rPr lang="en-US" sz="1800" b="0" i="0" u="none" strike="noStrike" baseline="0" dirty="0">
                <a:solidFill>
                  <a:srgbClr val="000000"/>
                </a:solidFill>
                <a:latin typeface="SZUTUW+Helvetica"/>
              </a:rPr>
              <a:t>CCSE has a need for a repository to manage all our projects, capstone, contract for hire and research.  The dean would like a repository for faculty and staff to be able to use to better equip us to manage our contract for hire, capstone and research projects within our college.  </a:t>
            </a:r>
          </a:p>
          <a:p>
            <a:r>
              <a:rPr lang="en-US" sz="1800" b="0" i="0" u="none" strike="noStrike" baseline="0" dirty="0">
                <a:solidFill>
                  <a:srgbClr val="000000"/>
                </a:solidFill>
                <a:latin typeface="SZUTUW+Helvetica"/>
              </a:rPr>
              <a:t>Objectives for the fall semester are to build upon the current prototype to develop a final, user friendly, secure system.  The first phase was built to allow administration users the ability to input data and print reports.  Documentation should include transition information necessary to allow another capstone team to pick up from where the spring team left off.  The fall semester capstone team should focus on final development, implementation and testing. </a:t>
            </a:r>
            <a:endParaRPr lang="en-US" sz="1800" dirty="0">
              <a:latin typeface=""/>
            </a:endParaRPr>
          </a:p>
        </p:txBody>
      </p:sp>
    </p:spTree>
    <p:extLst>
      <p:ext uri="{BB962C8B-B14F-4D97-AF65-F5344CB8AC3E}">
        <p14:creationId xmlns:p14="http://schemas.microsoft.com/office/powerpoint/2010/main" val="2059086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7D8C86-17E3-554A-B539-2E5323B2C73C}"/>
              </a:ext>
            </a:extLst>
          </p:cNvPr>
          <p:cNvPicPr>
            <a:picLocks noChangeAspect="1"/>
          </p:cNvPicPr>
          <p:nvPr/>
        </p:nvPicPr>
        <p:blipFill>
          <a:blip r:embed="rId2"/>
          <a:stretch>
            <a:fillRect/>
          </a:stretch>
        </p:blipFill>
        <p:spPr>
          <a:xfrm>
            <a:off x="838649" y="922056"/>
            <a:ext cx="7466701" cy="3083015"/>
          </a:xfrm>
          <a:prstGeom prst="rect">
            <a:avLst/>
          </a:prstGeom>
        </p:spPr>
      </p:pic>
    </p:spTree>
    <p:extLst>
      <p:ext uri="{BB962C8B-B14F-4D97-AF65-F5344CB8AC3E}">
        <p14:creationId xmlns:p14="http://schemas.microsoft.com/office/powerpoint/2010/main" val="3475003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sz="2800" dirty="0"/>
              <a:t>Project #6 </a:t>
            </a:r>
            <a:r>
              <a:rPr lang="en-US" sz="2400" dirty="0"/>
              <a:t>CCSE Project Management System - Final Product</a:t>
            </a:r>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is the benefit of this project to the students? </a:t>
            </a:r>
            <a:endParaRPr lang="en-US" sz="1800" b="0" i="0" u="none" strike="noStrike" baseline="0" dirty="0">
              <a:solidFill>
                <a:srgbClr val="000000"/>
              </a:solidFill>
              <a:latin typeface="Arial" panose="020B0604020202020204" pitchFamily="34" charset="0"/>
            </a:endParaRPr>
          </a:p>
          <a:p>
            <a:pPr algn="l"/>
            <a:r>
              <a:rPr lang="en-US" sz="1800" b="0" i="0" u="none" strike="noStrike" baseline="0" dirty="0">
                <a:solidFill>
                  <a:srgbClr val="000000"/>
                </a:solidFill>
                <a:latin typeface="VWJBXM+Helvetica"/>
              </a:rPr>
              <a:t>Ability to increase skill in database creation and user interface.  Providing a valuable product for CCSE and the Dean's Office. </a:t>
            </a:r>
          </a:p>
          <a:p>
            <a:pPr algn="l"/>
            <a:endParaRPr lang="en-US" sz="1800" dirty="0">
              <a:solidFill>
                <a:srgbClr val="000000"/>
              </a:solidFill>
              <a:latin typeface="VWJBXM+Helvetica"/>
            </a:endParaRPr>
          </a:p>
          <a:p>
            <a:pPr algn="l"/>
            <a:r>
              <a:rPr lang="en-US" dirty="0"/>
              <a:t>VM Environment for Implementing Solution will be provided.</a:t>
            </a:r>
          </a:p>
        </p:txBody>
      </p:sp>
    </p:spTree>
    <p:extLst>
      <p:ext uri="{BB962C8B-B14F-4D97-AF65-F5344CB8AC3E}">
        <p14:creationId xmlns:p14="http://schemas.microsoft.com/office/powerpoint/2010/main" val="1012425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49" y="409998"/>
            <a:ext cx="8313397" cy="994172"/>
          </a:xfrm>
        </p:spPr>
        <p:txBody>
          <a:bodyPr>
            <a:normAutofit/>
          </a:bodyPr>
          <a:lstStyle/>
          <a:p>
            <a:r>
              <a:rPr lang="en-US" sz="3100" dirty="0"/>
              <a:t>Project #7 </a:t>
            </a:r>
            <a:r>
              <a:rPr lang="en-US" sz="2700" dirty="0"/>
              <a:t>CCSE Hackathons Web &amp; Mobile App</a:t>
            </a:r>
            <a:br>
              <a:rPr lang="en-US" sz="2800" b="0" i="0" u="none" strike="noStrike" baseline="0" dirty="0">
                <a:solidFill>
                  <a:srgbClr val="000000"/>
                </a:solidFill>
                <a:latin typeface="PGSJRX+Helvetica"/>
              </a:rPr>
            </a:br>
            <a:r>
              <a:rPr lang="en-US" sz="3100" b="1" u="sng" dirty="0"/>
              <a:t>Contact: Dawn Tatum</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77500" lnSpcReduction="20000"/>
          </a:bodyPr>
          <a:lstStyle/>
          <a:p>
            <a:r>
              <a:rPr lang="en-US" sz="1800" b="0" i="0" u="none" strike="noStrike" baseline="0" dirty="0">
                <a:solidFill>
                  <a:srgbClr val="000000"/>
                </a:solidFill>
                <a:latin typeface="SZUTUW+Helvetica"/>
              </a:rPr>
              <a:t>CCSE has a need for a solution to manage the registrations and virtual community for our 2 hackathons (Fall/Spring).  </a:t>
            </a:r>
          </a:p>
          <a:p>
            <a:r>
              <a:rPr lang="en-US" sz="1800" b="0" i="0" u="none" strike="noStrike" baseline="0" dirty="0">
                <a:solidFill>
                  <a:srgbClr val="000000"/>
                </a:solidFill>
                <a:latin typeface="SZUTUW+Helvetica"/>
              </a:rPr>
              <a:t>Objectives for the Fall semester are to:</a:t>
            </a:r>
          </a:p>
          <a:p>
            <a:r>
              <a:rPr lang="en-US" sz="1800" b="0" i="0" u="none" strike="noStrike" baseline="0" dirty="0">
                <a:solidFill>
                  <a:srgbClr val="000000"/>
                </a:solidFill>
                <a:latin typeface="SZUTUW+Helvetica"/>
              </a:rPr>
              <a:t>1) Create Web and Mobile App for Students to Register/Manage and Select a Team</a:t>
            </a:r>
          </a:p>
          <a:p>
            <a:r>
              <a:rPr lang="en-US" sz="1800" b="0" i="0" u="none" strike="noStrike" baseline="0" dirty="0">
                <a:solidFill>
                  <a:srgbClr val="000000"/>
                </a:solidFill>
                <a:latin typeface="SZUTUW+Helvetica"/>
              </a:rPr>
              <a:t>     - Allow Login/Manage Single/Team Registration</a:t>
            </a:r>
          </a:p>
          <a:p>
            <a:r>
              <a:rPr lang="en-US" sz="1800" b="0" i="0" u="none" strike="noStrike" baseline="0" dirty="0">
                <a:solidFill>
                  <a:srgbClr val="000000"/>
                </a:solidFill>
                <a:latin typeface="SZUTUW+Helvetica"/>
              </a:rPr>
              <a:t>     - Admin -Manage Event Program </a:t>
            </a:r>
          </a:p>
          <a:p>
            <a:r>
              <a:rPr lang="en-US" sz="1800" b="0" i="0" u="none" strike="noStrike" baseline="0" dirty="0">
                <a:solidFill>
                  <a:srgbClr val="000000"/>
                </a:solidFill>
                <a:latin typeface="SZUTUW+Helvetica"/>
              </a:rPr>
              <a:t>     - Ability to Add Marketing/Branding for KSU CCSE and Sponsors</a:t>
            </a:r>
          </a:p>
          <a:p>
            <a:r>
              <a:rPr lang="en-US" sz="1800" b="0" i="0" u="none" strike="noStrike" baseline="0" dirty="0">
                <a:solidFill>
                  <a:srgbClr val="000000"/>
                </a:solidFill>
                <a:latin typeface="SZUTUW+Helvetica"/>
              </a:rPr>
              <a:t>     - Ability to Showcase Winning Teams </a:t>
            </a:r>
          </a:p>
          <a:p>
            <a:r>
              <a:rPr lang="en-US" sz="1800" b="0" i="0" u="none" strike="noStrike" baseline="0" dirty="0">
                <a:solidFill>
                  <a:srgbClr val="000000"/>
                </a:solidFill>
                <a:latin typeface="SZUTUW+Helvetica"/>
              </a:rPr>
              <a:t>2) Create Minimum Viable Product for Use in Spring 2021</a:t>
            </a:r>
          </a:p>
          <a:p>
            <a:r>
              <a:rPr lang="en-US" sz="1800" b="0" i="0" u="none" strike="noStrike" baseline="0" dirty="0">
                <a:solidFill>
                  <a:srgbClr val="000000"/>
                </a:solidFill>
                <a:latin typeface="SZUTUW+Helvetica"/>
              </a:rPr>
              <a:t>3) Added Capabilities    </a:t>
            </a:r>
          </a:p>
          <a:p>
            <a:r>
              <a:rPr lang="en-US" sz="1800" b="0" i="0" u="none" strike="noStrike" baseline="0" dirty="0">
                <a:solidFill>
                  <a:srgbClr val="000000"/>
                </a:solidFill>
                <a:latin typeface="SZUTUW+Helvetica"/>
              </a:rPr>
              <a:t>     - Virtual Community</a:t>
            </a:r>
          </a:p>
          <a:p>
            <a:r>
              <a:rPr lang="en-US" sz="1800" b="0" i="0" u="none" strike="noStrike" baseline="0" dirty="0">
                <a:solidFill>
                  <a:srgbClr val="000000"/>
                </a:solidFill>
                <a:latin typeface="SZUTUW+Helvetica"/>
              </a:rPr>
              <a:t>     - Photo Upload (approval before publish)</a:t>
            </a:r>
          </a:p>
          <a:p>
            <a:r>
              <a:rPr lang="en-US" sz="1800" b="0" i="0" u="none" strike="noStrike" baseline="0" dirty="0">
                <a:solidFill>
                  <a:srgbClr val="000000"/>
                </a:solidFill>
                <a:latin typeface="SZUTUW+Helvetica"/>
              </a:rPr>
              <a:t>4) Technical and User Documentation</a:t>
            </a:r>
            <a:endParaRPr lang="en-US" sz="1800" dirty="0">
              <a:latin typeface=""/>
            </a:endParaRPr>
          </a:p>
        </p:txBody>
      </p:sp>
    </p:spTree>
    <p:extLst>
      <p:ext uri="{BB962C8B-B14F-4D97-AF65-F5344CB8AC3E}">
        <p14:creationId xmlns:p14="http://schemas.microsoft.com/office/powerpoint/2010/main" val="4243355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sz="3200" dirty="0"/>
              <a:t>Project #7 </a:t>
            </a:r>
            <a:r>
              <a:rPr lang="en-US" sz="2800" dirty="0"/>
              <a:t>CCSE Hackathons Web &amp; Mobile App</a:t>
            </a:r>
            <a:endParaRPr lang="en-US" sz="2400"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is the benefit of this project to the students? </a:t>
            </a:r>
            <a:endParaRPr lang="en-US" sz="1800" b="0" i="0" u="none" strike="noStrike" baseline="0" dirty="0">
              <a:solidFill>
                <a:srgbClr val="000000"/>
              </a:solidFill>
              <a:latin typeface="Arial" panose="020B0604020202020204" pitchFamily="34" charset="0"/>
            </a:endParaRPr>
          </a:p>
          <a:p>
            <a:pPr algn="l"/>
            <a:r>
              <a:rPr lang="en-US" sz="1800" b="0" i="0" u="none" strike="noStrike" baseline="0" dirty="0">
                <a:solidFill>
                  <a:srgbClr val="000000"/>
                </a:solidFill>
                <a:latin typeface="VWJBXM+Helvetica"/>
              </a:rPr>
              <a:t>Ability to research and innovate a solution to a problem that directly impacts their peers in CCSE.  Develop and implement a product for wide use.</a:t>
            </a:r>
          </a:p>
          <a:p>
            <a:pPr algn="l"/>
            <a:endParaRPr lang="en-US" sz="1800" dirty="0">
              <a:solidFill>
                <a:srgbClr val="000000"/>
              </a:solidFill>
              <a:latin typeface="VWJBXM+Helvetica"/>
            </a:endParaRPr>
          </a:p>
          <a:p>
            <a:pPr algn="l"/>
            <a:r>
              <a:rPr lang="en-US" dirty="0"/>
              <a:t>VM Environment for Implementing Solution will be provided.</a:t>
            </a:r>
          </a:p>
        </p:txBody>
      </p:sp>
    </p:spTree>
    <p:extLst>
      <p:ext uri="{BB962C8B-B14F-4D97-AF65-F5344CB8AC3E}">
        <p14:creationId xmlns:p14="http://schemas.microsoft.com/office/powerpoint/2010/main" val="3471465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BA663-DD32-3B47-827D-3828681133D6}"/>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9EFD735B-7E47-CD4C-9A6F-E351C2F5C8D7}"/>
              </a:ext>
            </a:extLst>
          </p:cNvPr>
          <p:cNvPicPr>
            <a:picLocks noGrp="1" noChangeAspect="1"/>
          </p:cNvPicPr>
          <p:nvPr>
            <p:ph idx="1"/>
          </p:nvPr>
        </p:nvPicPr>
        <p:blipFill>
          <a:blip r:embed="rId2"/>
          <a:stretch>
            <a:fillRect/>
          </a:stretch>
        </p:blipFill>
        <p:spPr>
          <a:xfrm>
            <a:off x="2703443" y="811515"/>
            <a:ext cx="3268870" cy="3268870"/>
          </a:xfrm>
          <a:prstGeom prst="rect">
            <a:avLst/>
          </a:prstGeom>
        </p:spPr>
      </p:pic>
    </p:spTree>
    <p:extLst>
      <p:ext uri="{BB962C8B-B14F-4D97-AF65-F5344CB8AC3E}">
        <p14:creationId xmlns:p14="http://schemas.microsoft.com/office/powerpoint/2010/main" val="3507159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4E23B-AD9B-E44A-969B-47AC56747EE0}"/>
              </a:ext>
            </a:extLst>
          </p:cNvPr>
          <p:cNvSpPr>
            <a:spLocks noGrp="1"/>
          </p:cNvSpPr>
          <p:nvPr>
            <p:ph type="title"/>
          </p:nvPr>
        </p:nvSpPr>
        <p:spPr/>
        <p:txBody>
          <a:bodyPr/>
          <a:lstStyle/>
          <a:p>
            <a:endParaRPr lang="en-US" dirty="0"/>
          </a:p>
        </p:txBody>
      </p:sp>
      <p:pic>
        <p:nvPicPr>
          <p:cNvPr id="3074" name="Picture 2" descr="Image result for project management pictures">
            <a:extLst>
              <a:ext uri="{FF2B5EF4-FFF2-40B4-BE49-F238E27FC236}">
                <a16:creationId xmlns:a16="http://schemas.microsoft.com/office/drawing/2014/main" id="{9669742A-B091-524B-BD5B-FC2ABC92DD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824341"/>
            <a:ext cx="3192134" cy="17052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project management pictures">
            <a:extLst>
              <a:ext uri="{FF2B5EF4-FFF2-40B4-BE49-F238E27FC236}">
                <a16:creationId xmlns:a16="http://schemas.microsoft.com/office/drawing/2014/main" id="{1A961D31-9731-5D4F-9205-17D5359D93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981" y="539496"/>
            <a:ext cx="4090070" cy="16108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lated image">
            <a:extLst>
              <a:ext uri="{FF2B5EF4-FFF2-40B4-BE49-F238E27FC236}">
                <a16:creationId xmlns:a16="http://schemas.microsoft.com/office/drawing/2014/main" id="{29BB3EF3-9038-D545-A30C-8D29E54E54F3}"/>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731754" y="2403621"/>
            <a:ext cx="2418853" cy="1740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988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BD7B1-9718-D84C-90E3-32511B5D1F90}"/>
              </a:ext>
            </a:extLst>
          </p:cNvPr>
          <p:cNvSpPr>
            <a:spLocks noGrp="1"/>
          </p:cNvSpPr>
          <p:nvPr>
            <p:ph type="title"/>
          </p:nvPr>
        </p:nvSpPr>
        <p:spPr>
          <a:xfrm>
            <a:off x="3054484" y="2891303"/>
            <a:ext cx="5765663" cy="994172"/>
          </a:xfrm>
        </p:spPr>
        <p:txBody>
          <a:bodyPr>
            <a:normAutofit/>
          </a:bodyPr>
          <a:lstStyle/>
          <a:p>
            <a:r>
              <a:rPr lang="en-US" sz="4000" b="1" dirty="0"/>
              <a:t>Be Professional!</a:t>
            </a:r>
          </a:p>
        </p:txBody>
      </p:sp>
      <p:sp>
        <p:nvSpPr>
          <p:cNvPr id="4" name="Title 1">
            <a:extLst>
              <a:ext uri="{FF2B5EF4-FFF2-40B4-BE49-F238E27FC236}">
                <a16:creationId xmlns:a16="http://schemas.microsoft.com/office/drawing/2014/main" id="{8C7FE63B-47E7-CF4C-BA78-E3F10B2BADBE}"/>
              </a:ext>
            </a:extLst>
          </p:cNvPr>
          <p:cNvSpPr txBox="1">
            <a:spLocks/>
          </p:cNvSpPr>
          <p:nvPr/>
        </p:nvSpPr>
        <p:spPr>
          <a:xfrm>
            <a:off x="3054485" y="1719835"/>
            <a:ext cx="5765663"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600" b="1" dirty="0"/>
              <a:t>Be Professional!</a:t>
            </a:r>
          </a:p>
        </p:txBody>
      </p:sp>
      <p:sp>
        <p:nvSpPr>
          <p:cNvPr id="5" name="Title 1">
            <a:extLst>
              <a:ext uri="{FF2B5EF4-FFF2-40B4-BE49-F238E27FC236}">
                <a16:creationId xmlns:a16="http://schemas.microsoft.com/office/drawing/2014/main" id="{49A4A327-D6D5-F94A-805D-A4E9EC7A07B9}"/>
              </a:ext>
            </a:extLst>
          </p:cNvPr>
          <p:cNvSpPr txBox="1">
            <a:spLocks/>
          </p:cNvSpPr>
          <p:nvPr/>
        </p:nvSpPr>
        <p:spPr>
          <a:xfrm>
            <a:off x="3127898" y="578644"/>
            <a:ext cx="5692251"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t>Be Professional!</a:t>
            </a:r>
          </a:p>
        </p:txBody>
      </p:sp>
    </p:spTree>
    <p:extLst>
      <p:ext uri="{BB962C8B-B14F-4D97-AF65-F5344CB8AC3E}">
        <p14:creationId xmlns:p14="http://schemas.microsoft.com/office/powerpoint/2010/main" val="143503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50" y="409998"/>
            <a:ext cx="7886700" cy="994172"/>
          </a:xfrm>
        </p:spPr>
        <p:txBody>
          <a:bodyPr>
            <a:normAutofit fontScale="90000"/>
          </a:bodyPr>
          <a:lstStyle/>
          <a:p>
            <a:r>
              <a:rPr lang="en-US" dirty="0"/>
              <a:t>Project #1 </a:t>
            </a:r>
            <a:r>
              <a:rPr lang="en-US" sz="3100" dirty="0"/>
              <a:t>Analyzing Risk Communication and Behavioral Change During The COVID-19 Pandemic</a:t>
            </a:r>
            <a:br>
              <a:rPr lang="en-US" sz="3100" dirty="0"/>
            </a:br>
            <a:r>
              <a:rPr lang="en-US" sz="3100" b="1" u="sng" dirty="0"/>
              <a:t>Contact: Dr. Shirley Tian</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70000" lnSpcReduction="20000"/>
          </a:bodyPr>
          <a:lstStyle/>
          <a:p>
            <a:r>
              <a:rPr lang="en-US" dirty="0"/>
              <a:t>This project is sponsored by the Office of International Health &amp; Biodefense,</a:t>
            </a:r>
          </a:p>
          <a:p>
            <a:r>
              <a:rPr lang="en-US" dirty="0"/>
              <a:t>Bureau of Oceans and International Environmental and Scientific Affairs within the U.S. Department of State through the Diplomacy Lab. Dr. Shirley Tian will be the mentor working with both the team at the Department of State and the student project team to complete the project. </a:t>
            </a:r>
          </a:p>
          <a:p>
            <a:endParaRPr lang="en-US" dirty="0"/>
          </a:p>
          <a:p>
            <a:r>
              <a:rPr lang="en-US" dirty="0"/>
              <a:t>The main goal of this project is collect publicly available social media data from an English speaking FOREIGN country regarding to the COVID-19 pandemic. The data will then be analyzed to study the factors that affect risk communication and behavioral change during the pandemic. A series of conclusions and recommendations should be provided based on the data analysis. </a:t>
            </a:r>
          </a:p>
          <a:p>
            <a:endParaRPr lang="en-US" dirty="0"/>
          </a:p>
          <a:p>
            <a:r>
              <a:rPr lang="en-US" dirty="0"/>
              <a:t>At the end of the project, the project team will formally present their research findings to the joint audience of the team at the Office of International Health &amp; Biodefense along with neighboring offices within the Bureau of Oceans and International Environmental and Scientific Affairs.</a:t>
            </a:r>
          </a:p>
        </p:txBody>
      </p:sp>
    </p:spTree>
    <p:extLst>
      <p:ext uri="{BB962C8B-B14F-4D97-AF65-F5344CB8AC3E}">
        <p14:creationId xmlns:p14="http://schemas.microsoft.com/office/powerpoint/2010/main" val="604020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fontScale="90000"/>
          </a:bodyPr>
          <a:lstStyle/>
          <a:p>
            <a:r>
              <a:rPr lang="en-US" dirty="0"/>
              <a:t>Project #1 </a:t>
            </a:r>
            <a:r>
              <a:rPr lang="en-US" sz="3100" dirty="0"/>
              <a:t>Analyzing Risk Communication and Behavioral Change During The COVID-19 Pandemic</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technical skills/requirements should your ideal students have for this project?</a:t>
            </a:r>
            <a:endParaRPr lang="en-US" dirty="0"/>
          </a:p>
          <a:p>
            <a:r>
              <a:rPr lang="en-US" dirty="0"/>
              <a:t>Solid understanding of the tools and common statistical models used for data visualization and data analytics.</a:t>
            </a:r>
          </a:p>
          <a:p>
            <a:r>
              <a:rPr lang="en-US" dirty="0"/>
              <a:t>Proficient skills in programming with the Python language.</a:t>
            </a:r>
          </a:p>
          <a:p>
            <a:r>
              <a:rPr lang="en-US" dirty="0"/>
              <a:t>Proficient skills in academic writing.</a:t>
            </a:r>
          </a:p>
        </p:txBody>
      </p:sp>
    </p:spTree>
    <p:extLst>
      <p:ext uri="{BB962C8B-B14F-4D97-AF65-F5344CB8AC3E}">
        <p14:creationId xmlns:p14="http://schemas.microsoft.com/office/powerpoint/2010/main" val="2872832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a:xfrm>
            <a:off x="628650" y="409998"/>
            <a:ext cx="7886700" cy="994172"/>
          </a:xfrm>
        </p:spPr>
        <p:txBody>
          <a:bodyPr>
            <a:normAutofit fontScale="90000"/>
          </a:bodyPr>
          <a:lstStyle/>
          <a:p>
            <a:r>
              <a:rPr lang="en-US" dirty="0"/>
              <a:t>Project #2 </a:t>
            </a:r>
            <a:r>
              <a:rPr lang="en-US" sz="3100" dirty="0"/>
              <a:t>SQL Query explorer WebApp</a:t>
            </a:r>
            <a:br>
              <a:rPr lang="en-US" sz="3100" dirty="0"/>
            </a:br>
            <a:r>
              <a:rPr lang="en-US" sz="3100" b="1" u="sng" dirty="0"/>
              <a:t>Contact: </a:t>
            </a:r>
            <a:r>
              <a:rPr lang="en-US" sz="3100" b="1" u="sng" dirty="0" err="1"/>
              <a:t>Reaj</a:t>
            </a:r>
            <a:r>
              <a:rPr lang="en-US" sz="3100" b="1" u="sng" dirty="0"/>
              <a:t> Islam </a:t>
            </a:r>
            <a:br>
              <a:rPr lang="en-US" sz="3100" b="1" u="sng" dirty="0"/>
            </a:br>
            <a:r>
              <a:rPr lang="en-US" sz="3100" b="1" u="sng" dirty="0"/>
              <a:t>Spartanburg Community College</a:t>
            </a:r>
            <a:endParaRPr lang="en-US" b="1" u="sng"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a:xfrm>
            <a:off x="628650" y="1464586"/>
            <a:ext cx="7886700" cy="3263504"/>
          </a:xfrm>
        </p:spPr>
        <p:txBody>
          <a:bodyPr>
            <a:normAutofit fontScale="92500"/>
          </a:bodyPr>
          <a:lstStyle/>
          <a:p>
            <a:r>
              <a:rPr lang="en-US" sz="1800" dirty="0">
                <a:latin typeface=""/>
              </a:rPr>
              <a:t>The goal of this project is to create a visual SQL Query explorer web application. Currently, we are creating .</a:t>
            </a:r>
            <a:r>
              <a:rPr lang="en-US" sz="1800" dirty="0" err="1">
                <a:latin typeface=""/>
              </a:rPr>
              <a:t>dqy</a:t>
            </a:r>
            <a:r>
              <a:rPr lang="en-US" sz="1800" dirty="0">
                <a:latin typeface=""/>
              </a:rPr>
              <a:t> excel file for those users who want to work with Excel and do not want to change their way of doing things. There is a problem with this method when using multiple users and the number of users increases over time, which in turn becomes an issue for IT help desk. This .</a:t>
            </a:r>
            <a:r>
              <a:rPr lang="en-US" sz="1800" dirty="0" err="1">
                <a:latin typeface=""/>
              </a:rPr>
              <a:t>dqy</a:t>
            </a:r>
            <a:r>
              <a:rPr lang="en-US" sz="1800" dirty="0">
                <a:latin typeface=""/>
              </a:rPr>
              <a:t> excel file uses ODBC to connect to SQL server. Therefore, it becomes an issue for IT since they have to install ODBC in each client's local computer. In addition, this not reliable that much. Therefore, I am proposing a web application that will have the following features:</a:t>
            </a:r>
            <a:endParaRPr lang="en-US" sz="1800" dirty="0">
              <a:latin typeface="Arial" panose="020B0604020202020204" pitchFamily="34" charset="0"/>
            </a:endParaRPr>
          </a:p>
          <a:p>
            <a:r>
              <a:rPr lang="en-US" sz="1800" dirty="0">
                <a:latin typeface=""/>
              </a:rPr>
              <a:t>Spartanburg Community College uses Microsoft for the infrastructure software which includes Office 365, Azure, Windows Servers, IIS, Visual Studio 2017 and others. That why we strongly prefer Microsoft Platform for this application. </a:t>
            </a:r>
            <a:endParaRPr lang="en-US" dirty="0"/>
          </a:p>
        </p:txBody>
      </p:sp>
    </p:spTree>
    <p:extLst>
      <p:ext uri="{BB962C8B-B14F-4D97-AF65-F5344CB8AC3E}">
        <p14:creationId xmlns:p14="http://schemas.microsoft.com/office/powerpoint/2010/main" val="3013079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dirty="0"/>
              <a:t>Project #2 </a:t>
            </a:r>
            <a:r>
              <a:rPr lang="en-US" sz="3100" dirty="0"/>
              <a:t>SQL Query explorer WebApp</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marL="0" indent="0">
              <a:buNone/>
            </a:pPr>
            <a:r>
              <a:rPr lang="en-US" sz="1800" b="1" i="0" u="none" strike="noStrike" baseline="0" dirty="0">
                <a:solidFill>
                  <a:srgbClr val="000000"/>
                </a:solidFill>
                <a:latin typeface="Arial" panose="020B0604020202020204" pitchFamily="34" charset="0"/>
              </a:rPr>
              <a:t>What technical skills/requirements should your ideal students have for this project?</a:t>
            </a:r>
            <a:endParaRPr lang="en-US" dirty="0"/>
          </a:p>
          <a:p>
            <a:r>
              <a:rPr lang="en-US" sz="1800" dirty="0">
                <a:latin typeface=""/>
              </a:rPr>
              <a:t>Expert in Web Developing (Prefer Microsoft Platform: this includes c#, visual studio, Microsoft SQL Server, IIS) </a:t>
            </a:r>
          </a:p>
          <a:p>
            <a:r>
              <a:rPr lang="en-US" sz="1800" dirty="0">
                <a:latin typeface=""/>
              </a:rPr>
              <a:t>Knowledge in Database development, SQL queries, SQL views</a:t>
            </a:r>
          </a:p>
          <a:p>
            <a:r>
              <a:rPr lang="en-US" sz="1800" dirty="0">
                <a:latin typeface=""/>
              </a:rPr>
              <a:t>Knowledge in project management, leadership, teamwork, and oral and written communication skills. </a:t>
            </a:r>
            <a:endParaRPr lang="en-US" dirty="0"/>
          </a:p>
        </p:txBody>
      </p:sp>
    </p:spTree>
    <p:extLst>
      <p:ext uri="{BB962C8B-B14F-4D97-AF65-F5344CB8AC3E}">
        <p14:creationId xmlns:p14="http://schemas.microsoft.com/office/powerpoint/2010/main" val="1255329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4EE2-98AD-3940-B047-5E1BCD347A86}"/>
              </a:ext>
            </a:extLst>
          </p:cNvPr>
          <p:cNvSpPr>
            <a:spLocks noGrp="1"/>
          </p:cNvSpPr>
          <p:nvPr>
            <p:ph type="title"/>
          </p:nvPr>
        </p:nvSpPr>
        <p:spPr/>
        <p:txBody>
          <a:bodyPr>
            <a:normAutofit/>
          </a:bodyPr>
          <a:lstStyle/>
          <a:p>
            <a:r>
              <a:rPr lang="en-US" dirty="0"/>
              <a:t>Project #2 </a:t>
            </a:r>
            <a:r>
              <a:rPr lang="en-US" sz="3100" dirty="0"/>
              <a:t>SQL Query explorer WebApp</a:t>
            </a:r>
            <a:endParaRPr lang="en-US" dirty="0"/>
          </a:p>
        </p:txBody>
      </p:sp>
      <p:sp>
        <p:nvSpPr>
          <p:cNvPr id="4" name="Content Placeholder 3">
            <a:extLst>
              <a:ext uri="{FF2B5EF4-FFF2-40B4-BE49-F238E27FC236}">
                <a16:creationId xmlns:a16="http://schemas.microsoft.com/office/drawing/2014/main" id="{FE3C69B4-A9CE-4897-8DF5-8B1F329F3210}"/>
              </a:ext>
            </a:extLst>
          </p:cNvPr>
          <p:cNvSpPr>
            <a:spLocks noGrp="1"/>
          </p:cNvSpPr>
          <p:nvPr>
            <p:ph idx="1"/>
          </p:nvPr>
        </p:nvSpPr>
        <p:spPr/>
        <p:txBody>
          <a:bodyPr>
            <a:normAutofit/>
          </a:bodyPr>
          <a:lstStyle/>
          <a:p>
            <a:pPr algn="l"/>
            <a:endParaRPr lang="en-US" sz="1800" b="0" i="0" u="none" strike="noStrike" baseline="0" dirty="0">
              <a:solidFill>
                <a:srgbClr val="000000"/>
              </a:solidFill>
              <a:latin typeface="Arial" panose="020B0604020202020204" pitchFamily="34" charset="0"/>
            </a:endParaRPr>
          </a:p>
          <a:p>
            <a:pPr marL="0" indent="0">
              <a:buNone/>
            </a:pPr>
            <a:r>
              <a:rPr lang="en-US" sz="1800" b="1" i="0" u="none" strike="noStrike" baseline="0" dirty="0">
                <a:solidFill>
                  <a:srgbClr val="000000"/>
                </a:solidFill>
                <a:latin typeface="Arial" panose="020B0604020202020204" pitchFamily="34" charset="0"/>
              </a:rPr>
              <a:t>What will the company provide to students to carry out this project? </a:t>
            </a:r>
            <a:endParaRPr lang="en-US" sz="1800" b="0" i="0" u="none" strike="noStrike" baseline="0" dirty="0">
              <a:solidFill>
                <a:srgbClr val="000000"/>
              </a:solidFill>
              <a:latin typeface="Arial" panose="020B0604020202020204" pitchFamily="34" charset="0"/>
            </a:endParaRPr>
          </a:p>
          <a:p>
            <a:r>
              <a:rPr lang="en-US" sz="1800" dirty="0">
                <a:latin typeface=""/>
              </a:rPr>
              <a:t>This would be a project simulation. The company will not provide any real data. I (</a:t>
            </a:r>
            <a:r>
              <a:rPr lang="en-US" sz="1800" dirty="0" err="1">
                <a:latin typeface=""/>
              </a:rPr>
              <a:t>Reaj</a:t>
            </a:r>
            <a:r>
              <a:rPr lang="en-US" sz="1800" dirty="0">
                <a:latin typeface=""/>
              </a:rPr>
              <a:t> Islam) will be </a:t>
            </a:r>
            <a:r>
              <a:rPr lang="en-US" sz="1800" dirty="0" err="1">
                <a:latin typeface=""/>
              </a:rPr>
              <a:t>be</a:t>
            </a:r>
            <a:r>
              <a:rPr lang="en-US" sz="1800" dirty="0">
                <a:latin typeface=""/>
              </a:rPr>
              <a:t> able to provide mentoring support. Travel doesn't really apply here because of COVID-19. Suggesting to use the free version. However, this demand can be adjusted by consulting with IT Director and upon approval. </a:t>
            </a:r>
            <a:endParaRPr lang="en-US" dirty="0"/>
          </a:p>
        </p:txBody>
      </p:sp>
    </p:spTree>
    <p:extLst>
      <p:ext uri="{BB962C8B-B14F-4D97-AF65-F5344CB8AC3E}">
        <p14:creationId xmlns:p14="http://schemas.microsoft.com/office/powerpoint/2010/main" val="23930024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1040</TotalTime>
  <Words>2250</Words>
  <Application>Microsoft Office PowerPoint</Application>
  <PresentationFormat>On-screen Show (16:9)</PresentationFormat>
  <Paragraphs>117</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ArialMT</vt:lpstr>
      <vt:lpstr>PGSJRX+Helvetica</vt:lpstr>
      <vt:lpstr>SZUTUW+Helvetica</vt:lpstr>
      <vt:lpstr>VWJBXM+Helvetica</vt:lpstr>
      <vt:lpstr>Arial</vt:lpstr>
      <vt:lpstr>Calibri</vt:lpstr>
      <vt:lpstr>Calibri Light</vt:lpstr>
      <vt:lpstr>Helvetica</vt:lpstr>
      <vt:lpstr>Office Theme</vt:lpstr>
      <vt:lpstr>PowerPoint Presentation</vt:lpstr>
      <vt:lpstr>PowerPoint Presentation</vt:lpstr>
      <vt:lpstr>PowerPoint Presentation</vt:lpstr>
      <vt:lpstr>Be Professional!</vt:lpstr>
      <vt:lpstr>Project #1 Analyzing Risk Communication and Behavioral Change During The COVID-19 Pandemic Contact: Dr. Shirley Tian</vt:lpstr>
      <vt:lpstr>Project #1 Analyzing Risk Communication and Behavioral Change During The COVID-19 Pandemic</vt:lpstr>
      <vt:lpstr>Project #2 SQL Query explorer WebApp Contact: Reaj Islam  Spartanburg Community College</vt:lpstr>
      <vt:lpstr>Project #2 SQL Query explorer WebApp</vt:lpstr>
      <vt:lpstr>Project #2 SQL Query explorer WebApp</vt:lpstr>
      <vt:lpstr>Project #3 Sovereign Operations &amp; Support Console Contact: Jonathan Terry  Company: Sovereign Sportsman Solutions (S3)</vt:lpstr>
      <vt:lpstr>Project #3 Sovereign Operations &amp; Support Console Contact: Jonathan Terry  Company: Sovereign Sportsman Solutions (S3)</vt:lpstr>
      <vt:lpstr>Project #3 Sovereign Operations &amp; Support Console</vt:lpstr>
      <vt:lpstr>Project #3 Sovereign Operations &amp; Support Console</vt:lpstr>
      <vt:lpstr>Project #4 Self Assessment and Personalized Learning-path (SAPL) System Contact: Dipti Dash Company: Digi-Safari LLC</vt:lpstr>
      <vt:lpstr>Project #4 Self Assessment and Personalized Learning-path (SAPL) System</vt:lpstr>
      <vt:lpstr>Project #5 Incident Response in a Corporate Setting  Contact: Ryan Coughlan</vt:lpstr>
      <vt:lpstr>Project #5 Incident Response in a Corporate Setting </vt:lpstr>
      <vt:lpstr>Project #5 Incident Response in a Corporate Setting </vt:lpstr>
      <vt:lpstr>Project #6 CCSE Project Management System - Final Product  Contact: Dawn Tatum</vt:lpstr>
      <vt:lpstr>Project #6 CCSE Project Management System - Final Product</vt:lpstr>
      <vt:lpstr>Project #7 CCSE Hackathons Web &amp; Mobile App Contact: Dawn Tatum</vt:lpstr>
      <vt:lpstr>Project #7 CCSE Hackathons Web &amp; Mobile App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Kimundi</dc:creator>
  <cp:lastModifiedBy>Han, Meng</cp:lastModifiedBy>
  <cp:revision>7</cp:revision>
  <dcterms:created xsi:type="dcterms:W3CDTF">2019-02-15T21:19:03Z</dcterms:created>
  <dcterms:modified xsi:type="dcterms:W3CDTF">2020-08-22T20:43:44Z</dcterms:modified>
</cp:coreProperties>
</file>