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Lst>
  <p:notesMasterIdLst>
    <p:notesMasterId r:id="rId4"/>
  </p:notesMasterIdLst>
  <p:sldIdLst>
    <p:sldId id="256" r:id="rId5"/>
  </p:sldIdLst>
  <p:sldSz cy="32918400" cx="43891200"/>
  <p:notesSz cx="32461200" cy="43434000"/>
  <p:embeddedFontLst>
    <p:embeddedFont>
      <p:font typeface="Arial Narrow"/>
      <p:regular r:id="rId6"/>
      <p:bold r:id="rId7"/>
      <p:italic r:id="rId8"/>
      <p:boldItalic r:id="rId9"/>
    </p:embeddedFont>
    <p:embeddedFont>
      <p:font typeface="Arial Black"/>
      <p:regular r:id="rId1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0" Type="http://schemas.openxmlformats.org/officeDocument/2006/relationships/font" Target="fonts/ArialBlack-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font" Target="fonts/ArialNarrow-boldItalic.fntdata"/><Relationship Id="rId5" Type="http://schemas.openxmlformats.org/officeDocument/2006/relationships/slide" Target="slides/slide1.xml"/><Relationship Id="rId6" Type="http://schemas.openxmlformats.org/officeDocument/2006/relationships/font" Target="fonts/ArialNarrow-regular.fntdata"/><Relationship Id="rId7" Type="http://schemas.openxmlformats.org/officeDocument/2006/relationships/font" Target="fonts/ArialNarrow-bold.fntdata"/><Relationship Id="rId8" Type="http://schemas.openxmlformats.org/officeDocument/2006/relationships/font" Target="fonts/ArialNarrow-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14066837" cy="2171700"/>
          </a:xfrm>
          <a:prstGeom prst="rect">
            <a:avLst/>
          </a:prstGeom>
          <a:noFill/>
          <a:ln>
            <a:noFill/>
          </a:ln>
        </p:spPr>
        <p:txBody>
          <a:bodyPr anchorCtr="0" anchor="t" bIns="91425" lIns="91425" rIns="91425" tIns="91425"/>
          <a:lstStyle>
            <a:lvl1pPr indent="0" lvl="0" marL="0" marR="0" rtl="0" algn="l">
              <a:lnSpc>
                <a:spcPct val="100000"/>
              </a:lnSpc>
              <a:spcBef>
                <a:spcPts val="0"/>
              </a:spcBef>
              <a:spcAft>
                <a:spcPts val="0"/>
              </a:spcAft>
              <a:buClr>
                <a:schemeClr val="dk1"/>
              </a:buClr>
              <a:buFont typeface="Arial"/>
              <a:buNone/>
              <a:defRPr b="0" i="0" sz="5700" u="none" cap="none" strike="noStrike">
                <a:solidFill>
                  <a:schemeClr val="dk1"/>
                </a:solidFill>
                <a:latin typeface="Arial"/>
                <a:ea typeface="Arial"/>
                <a:cs typeface="Arial"/>
                <a:sym typeface="Arial"/>
              </a:defRPr>
            </a:lvl1pPr>
            <a:lvl2pPr indent="0" lvl="1" marL="457200" marR="0" rtl="0" algn="l">
              <a:lnSpc>
                <a:spcPct val="100000"/>
              </a:lnSpc>
              <a:spcBef>
                <a:spcPts val="0"/>
              </a:spcBef>
              <a:spcAft>
                <a:spcPts val="0"/>
              </a:spcAft>
              <a:buClr>
                <a:schemeClr val="dk1"/>
              </a:buClr>
              <a:buFont typeface="Arial Narrow"/>
              <a:buNone/>
              <a:defRPr b="0" i="0" sz="2900" u="none" cap="none" strike="noStrike">
                <a:solidFill>
                  <a:schemeClr val="dk1"/>
                </a:solidFill>
                <a:latin typeface="Arial Narrow"/>
                <a:ea typeface="Arial Narrow"/>
                <a:cs typeface="Arial Narrow"/>
                <a:sym typeface="Arial Narrow"/>
              </a:defRPr>
            </a:lvl2pPr>
            <a:lvl3pPr indent="0" lvl="2" marL="914400" marR="0" rtl="0" algn="l">
              <a:lnSpc>
                <a:spcPct val="100000"/>
              </a:lnSpc>
              <a:spcBef>
                <a:spcPts val="0"/>
              </a:spcBef>
              <a:spcAft>
                <a:spcPts val="0"/>
              </a:spcAft>
              <a:buClr>
                <a:schemeClr val="dk1"/>
              </a:buClr>
              <a:buFont typeface="Arial Narrow"/>
              <a:buNone/>
              <a:defRPr b="0" i="0" sz="2900" u="none" cap="none" strike="noStrike">
                <a:solidFill>
                  <a:schemeClr val="dk1"/>
                </a:solidFill>
                <a:latin typeface="Arial Narrow"/>
                <a:ea typeface="Arial Narrow"/>
                <a:cs typeface="Arial Narrow"/>
                <a:sym typeface="Arial Narrow"/>
              </a:defRPr>
            </a:lvl3pPr>
            <a:lvl4pPr indent="0" lvl="3" marL="1371600" marR="0" rtl="0" algn="l">
              <a:lnSpc>
                <a:spcPct val="100000"/>
              </a:lnSpc>
              <a:spcBef>
                <a:spcPts val="0"/>
              </a:spcBef>
              <a:spcAft>
                <a:spcPts val="0"/>
              </a:spcAft>
              <a:buClr>
                <a:schemeClr val="dk1"/>
              </a:buClr>
              <a:buFont typeface="Arial Narrow"/>
              <a:buNone/>
              <a:defRPr b="0" i="0" sz="2900" u="none" cap="none" strike="noStrike">
                <a:solidFill>
                  <a:schemeClr val="dk1"/>
                </a:solidFill>
                <a:latin typeface="Arial Narrow"/>
                <a:ea typeface="Arial Narrow"/>
                <a:cs typeface="Arial Narrow"/>
                <a:sym typeface="Arial Narrow"/>
              </a:defRPr>
            </a:lvl4pPr>
            <a:lvl5pPr indent="0" lvl="4" marL="1828800" marR="0" rtl="0" algn="l">
              <a:lnSpc>
                <a:spcPct val="100000"/>
              </a:lnSpc>
              <a:spcBef>
                <a:spcPts val="0"/>
              </a:spcBef>
              <a:spcAft>
                <a:spcPts val="0"/>
              </a:spcAft>
              <a:buClr>
                <a:schemeClr val="dk1"/>
              </a:buClr>
              <a:buFont typeface="Arial Narrow"/>
              <a:buNone/>
              <a:defRPr b="0" i="0" sz="2900" u="none" cap="none" strike="noStrike">
                <a:solidFill>
                  <a:schemeClr val="dk1"/>
                </a:solidFill>
                <a:latin typeface="Arial Narrow"/>
                <a:ea typeface="Arial Narrow"/>
                <a:cs typeface="Arial Narrow"/>
                <a:sym typeface="Arial Narrow"/>
              </a:defRPr>
            </a:lvl5pPr>
            <a:lvl6pPr indent="0" lvl="5" marL="2286000" marR="0" rtl="0" algn="l">
              <a:lnSpc>
                <a:spcPct val="100000"/>
              </a:lnSpc>
              <a:spcBef>
                <a:spcPts val="0"/>
              </a:spcBef>
              <a:spcAft>
                <a:spcPts val="0"/>
              </a:spcAft>
              <a:buClr>
                <a:schemeClr val="dk1"/>
              </a:buClr>
              <a:buFont typeface="Arial Narrow"/>
              <a:buNone/>
              <a:defRPr b="0" i="0" sz="2900" u="none" cap="none" strike="noStrike">
                <a:solidFill>
                  <a:schemeClr val="dk1"/>
                </a:solidFill>
                <a:latin typeface="Arial Narrow"/>
                <a:ea typeface="Arial Narrow"/>
                <a:cs typeface="Arial Narrow"/>
                <a:sym typeface="Arial Narrow"/>
              </a:defRPr>
            </a:lvl6pPr>
            <a:lvl7pPr indent="0" lvl="6" marL="2743200" marR="0" rtl="0" algn="l">
              <a:lnSpc>
                <a:spcPct val="100000"/>
              </a:lnSpc>
              <a:spcBef>
                <a:spcPts val="0"/>
              </a:spcBef>
              <a:spcAft>
                <a:spcPts val="0"/>
              </a:spcAft>
              <a:buClr>
                <a:schemeClr val="dk1"/>
              </a:buClr>
              <a:buFont typeface="Arial Narrow"/>
              <a:buNone/>
              <a:defRPr b="0" i="0" sz="2900" u="none" cap="none" strike="noStrike">
                <a:solidFill>
                  <a:schemeClr val="dk1"/>
                </a:solidFill>
                <a:latin typeface="Arial Narrow"/>
                <a:ea typeface="Arial Narrow"/>
                <a:cs typeface="Arial Narrow"/>
                <a:sym typeface="Arial Narrow"/>
              </a:defRPr>
            </a:lvl7pPr>
            <a:lvl8pPr indent="0" lvl="7" marL="3200400" marR="0" rtl="0" algn="l">
              <a:lnSpc>
                <a:spcPct val="100000"/>
              </a:lnSpc>
              <a:spcBef>
                <a:spcPts val="0"/>
              </a:spcBef>
              <a:spcAft>
                <a:spcPts val="0"/>
              </a:spcAft>
              <a:buClr>
                <a:schemeClr val="dk1"/>
              </a:buClr>
              <a:buFont typeface="Arial Narrow"/>
              <a:buNone/>
              <a:defRPr b="0" i="0" sz="2900" u="none" cap="none" strike="noStrike">
                <a:solidFill>
                  <a:schemeClr val="dk1"/>
                </a:solidFill>
                <a:latin typeface="Arial Narrow"/>
                <a:ea typeface="Arial Narrow"/>
                <a:cs typeface="Arial Narrow"/>
                <a:sym typeface="Arial Narrow"/>
              </a:defRPr>
            </a:lvl8pPr>
            <a:lvl9pPr indent="0" lvl="8" marL="3657600" marR="0" rtl="0" algn="l">
              <a:lnSpc>
                <a:spcPct val="100000"/>
              </a:lnSpc>
              <a:spcBef>
                <a:spcPts val="0"/>
              </a:spcBef>
              <a:spcAft>
                <a:spcPts val="0"/>
              </a:spcAft>
              <a:buClr>
                <a:schemeClr val="dk1"/>
              </a:buClr>
              <a:buFont typeface="Arial Narrow"/>
              <a:buNone/>
              <a:defRPr b="0" i="0" sz="2900" u="none" cap="none" strike="noStrike">
                <a:solidFill>
                  <a:schemeClr val="dk1"/>
                </a:solidFill>
                <a:latin typeface="Arial Narrow"/>
                <a:ea typeface="Arial Narrow"/>
                <a:cs typeface="Arial Narrow"/>
                <a:sym typeface="Arial Narrow"/>
              </a:defRPr>
            </a:lvl9pPr>
          </a:lstStyle>
          <a:p/>
        </p:txBody>
      </p:sp>
      <p:sp>
        <p:nvSpPr>
          <p:cNvPr id="4" name="Shape 4"/>
          <p:cNvSpPr txBox="1"/>
          <p:nvPr>
            <p:ph idx="10" type="dt"/>
          </p:nvPr>
        </p:nvSpPr>
        <p:spPr>
          <a:xfrm>
            <a:off x="18386425" y="0"/>
            <a:ext cx="14066837" cy="2171700"/>
          </a:xfrm>
          <a:prstGeom prst="rect">
            <a:avLst/>
          </a:prstGeom>
          <a:noFill/>
          <a:ln>
            <a:noFill/>
          </a:ln>
        </p:spPr>
        <p:txBody>
          <a:bodyPr anchorCtr="0" anchor="t" bIns="91425" lIns="91425" rIns="91425" tIns="91425"/>
          <a:lstStyle>
            <a:lvl1pPr indent="0" lvl="0" marL="0" marR="0" rtl="0" algn="r">
              <a:lnSpc>
                <a:spcPct val="100000"/>
              </a:lnSpc>
              <a:spcBef>
                <a:spcPts val="0"/>
              </a:spcBef>
              <a:spcAft>
                <a:spcPts val="0"/>
              </a:spcAft>
              <a:buClr>
                <a:schemeClr val="dk1"/>
              </a:buClr>
              <a:buFont typeface="Arial"/>
              <a:buNone/>
              <a:defRPr b="0" i="0" sz="5700" u="none" cap="none" strike="noStrike">
                <a:solidFill>
                  <a:schemeClr val="dk1"/>
                </a:solidFill>
                <a:latin typeface="Arial"/>
                <a:ea typeface="Arial"/>
                <a:cs typeface="Arial"/>
                <a:sym typeface="Arial"/>
              </a:defRPr>
            </a:lvl1pPr>
            <a:lvl2pPr indent="0" lvl="1" marL="457200" marR="0" rtl="0" algn="l">
              <a:lnSpc>
                <a:spcPct val="100000"/>
              </a:lnSpc>
              <a:spcBef>
                <a:spcPts val="0"/>
              </a:spcBef>
              <a:spcAft>
                <a:spcPts val="0"/>
              </a:spcAft>
              <a:buClr>
                <a:schemeClr val="dk1"/>
              </a:buClr>
              <a:buFont typeface="Arial Narrow"/>
              <a:buNone/>
              <a:defRPr b="0" i="0" sz="2900" u="none" cap="none" strike="noStrike">
                <a:solidFill>
                  <a:schemeClr val="dk1"/>
                </a:solidFill>
                <a:latin typeface="Arial Narrow"/>
                <a:ea typeface="Arial Narrow"/>
                <a:cs typeface="Arial Narrow"/>
                <a:sym typeface="Arial Narrow"/>
              </a:defRPr>
            </a:lvl2pPr>
            <a:lvl3pPr indent="0" lvl="2" marL="914400" marR="0" rtl="0" algn="l">
              <a:lnSpc>
                <a:spcPct val="100000"/>
              </a:lnSpc>
              <a:spcBef>
                <a:spcPts val="0"/>
              </a:spcBef>
              <a:spcAft>
                <a:spcPts val="0"/>
              </a:spcAft>
              <a:buClr>
                <a:schemeClr val="dk1"/>
              </a:buClr>
              <a:buFont typeface="Arial Narrow"/>
              <a:buNone/>
              <a:defRPr b="0" i="0" sz="2900" u="none" cap="none" strike="noStrike">
                <a:solidFill>
                  <a:schemeClr val="dk1"/>
                </a:solidFill>
                <a:latin typeface="Arial Narrow"/>
                <a:ea typeface="Arial Narrow"/>
                <a:cs typeface="Arial Narrow"/>
                <a:sym typeface="Arial Narrow"/>
              </a:defRPr>
            </a:lvl3pPr>
            <a:lvl4pPr indent="0" lvl="3" marL="1371600" marR="0" rtl="0" algn="l">
              <a:lnSpc>
                <a:spcPct val="100000"/>
              </a:lnSpc>
              <a:spcBef>
                <a:spcPts val="0"/>
              </a:spcBef>
              <a:spcAft>
                <a:spcPts val="0"/>
              </a:spcAft>
              <a:buClr>
                <a:schemeClr val="dk1"/>
              </a:buClr>
              <a:buFont typeface="Arial Narrow"/>
              <a:buNone/>
              <a:defRPr b="0" i="0" sz="2900" u="none" cap="none" strike="noStrike">
                <a:solidFill>
                  <a:schemeClr val="dk1"/>
                </a:solidFill>
                <a:latin typeface="Arial Narrow"/>
                <a:ea typeface="Arial Narrow"/>
                <a:cs typeface="Arial Narrow"/>
                <a:sym typeface="Arial Narrow"/>
              </a:defRPr>
            </a:lvl4pPr>
            <a:lvl5pPr indent="0" lvl="4" marL="1828800" marR="0" rtl="0" algn="l">
              <a:lnSpc>
                <a:spcPct val="100000"/>
              </a:lnSpc>
              <a:spcBef>
                <a:spcPts val="0"/>
              </a:spcBef>
              <a:spcAft>
                <a:spcPts val="0"/>
              </a:spcAft>
              <a:buClr>
                <a:schemeClr val="dk1"/>
              </a:buClr>
              <a:buFont typeface="Arial Narrow"/>
              <a:buNone/>
              <a:defRPr b="0" i="0" sz="2900" u="none" cap="none" strike="noStrike">
                <a:solidFill>
                  <a:schemeClr val="dk1"/>
                </a:solidFill>
                <a:latin typeface="Arial Narrow"/>
                <a:ea typeface="Arial Narrow"/>
                <a:cs typeface="Arial Narrow"/>
                <a:sym typeface="Arial Narrow"/>
              </a:defRPr>
            </a:lvl5pPr>
            <a:lvl6pPr indent="0" lvl="5" marL="2286000" marR="0" rtl="0" algn="l">
              <a:lnSpc>
                <a:spcPct val="100000"/>
              </a:lnSpc>
              <a:spcBef>
                <a:spcPts val="0"/>
              </a:spcBef>
              <a:spcAft>
                <a:spcPts val="0"/>
              </a:spcAft>
              <a:buClr>
                <a:schemeClr val="dk1"/>
              </a:buClr>
              <a:buFont typeface="Arial Narrow"/>
              <a:buNone/>
              <a:defRPr b="0" i="0" sz="2900" u="none" cap="none" strike="noStrike">
                <a:solidFill>
                  <a:schemeClr val="dk1"/>
                </a:solidFill>
                <a:latin typeface="Arial Narrow"/>
                <a:ea typeface="Arial Narrow"/>
                <a:cs typeface="Arial Narrow"/>
                <a:sym typeface="Arial Narrow"/>
              </a:defRPr>
            </a:lvl6pPr>
            <a:lvl7pPr indent="0" lvl="6" marL="2743200" marR="0" rtl="0" algn="l">
              <a:lnSpc>
                <a:spcPct val="100000"/>
              </a:lnSpc>
              <a:spcBef>
                <a:spcPts val="0"/>
              </a:spcBef>
              <a:spcAft>
                <a:spcPts val="0"/>
              </a:spcAft>
              <a:buClr>
                <a:schemeClr val="dk1"/>
              </a:buClr>
              <a:buFont typeface="Arial Narrow"/>
              <a:buNone/>
              <a:defRPr b="0" i="0" sz="2900" u="none" cap="none" strike="noStrike">
                <a:solidFill>
                  <a:schemeClr val="dk1"/>
                </a:solidFill>
                <a:latin typeface="Arial Narrow"/>
                <a:ea typeface="Arial Narrow"/>
                <a:cs typeface="Arial Narrow"/>
                <a:sym typeface="Arial Narrow"/>
              </a:defRPr>
            </a:lvl7pPr>
            <a:lvl8pPr indent="0" lvl="7" marL="3200400" marR="0" rtl="0" algn="l">
              <a:lnSpc>
                <a:spcPct val="100000"/>
              </a:lnSpc>
              <a:spcBef>
                <a:spcPts val="0"/>
              </a:spcBef>
              <a:spcAft>
                <a:spcPts val="0"/>
              </a:spcAft>
              <a:buClr>
                <a:schemeClr val="dk1"/>
              </a:buClr>
              <a:buFont typeface="Arial Narrow"/>
              <a:buNone/>
              <a:defRPr b="0" i="0" sz="2900" u="none" cap="none" strike="noStrike">
                <a:solidFill>
                  <a:schemeClr val="dk1"/>
                </a:solidFill>
                <a:latin typeface="Arial Narrow"/>
                <a:ea typeface="Arial Narrow"/>
                <a:cs typeface="Arial Narrow"/>
                <a:sym typeface="Arial Narrow"/>
              </a:defRPr>
            </a:lvl8pPr>
            <a:lvl9pPr indent="0" lvl="8" marL="3657600" marR="0" rtl="0" algn="l">
              <a:lnSpc>
                <a:spcPct val="100000"/>
              </a:lnSpc>
              <a:spcBef>
                <a:spcPts val="0"/>
              </a:spcBef>
              <a:spcAft>
                <a:spcPts val="0"/>
              </a:spcAft>
              <a:buClr>
                <a:schemeClr val="dk1"/>
              </a:buClr>
              <a:buFont typeface="Arial Narrow"/>
              <a:buNone/>
              <a:defRPr b="0" i="0" sz="2900" u="none" cap="none" strike="noStrike">
                <a:solidFill>
                  <a:schemeClr val="dk1"/>
                </a:solidFill>
                <a:latin typeface="Arial Narrow"/>
                <a:ea typeface="Arial Narrow"/>
                <a:cs typeface="Arial Narrow"/>
                <a:sym typeface="Arial Narrow"/>
              </a:defRPr>
            </a:lvl9pPr>
          </a:lstStyle>
          <a:p/>
        </p:txBody>
      </p:sp>
      <p:sp>
        <p:nvSpPr>
          <p:cNvPr id="5" name="Shape 5"/>
          <p:cNvSpPr/>
          <p:nvPr>
            <p:ph idx="3" type="sldImg"/>
          </p:nvPr>
        </p:nvSpPr>
        <p:spPr>
          <a:xfrm>
            <a:off x="5372100" y="3257550"/>
            <a:ext cx="21716999" cy="16287749"/>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6" name="Shape 6"/>
          <p:cNvSpPr txBox="1"/>
          <p:nvPr>
            <p:ph idx="1" type="body"/>
          </p:nvPr>
        </p:nvSpPr>
        <p:spPr>
          <a:xfrm>
            <a:off x="3246438" y="20631150"/>
            <a:ext cx="25968323" cy="19545300"/>
          </a:xfrm>
          <a:prstGeom prst="rect">
            <a:avLst/>
          </a:prstGeom>
          <a:noFill/>
          <a:ln>
            <a:noFill/>
          </a:ln>
        </p:spPr>
        <p:txBody>
          <a:bodyPr anchorCtr="0" anchor="t" bIns="91425" lIns="91425" rIns="91425" tIns="91425"/>
          <a:lstStyle>
            <a:lvl1pPr indent="0" lvl="0" marL="0" marR="0" rtl="0" algn="l">
              <a:spcBef>
                <a:spcPts val="360"/>
              </a:spcBef>
              <a:spcAft>
                <a:spcPts val="0"/>
              </a:spcAft>
              <a:buClr>
                <a:schemeClr val="dk1"/>
              </a:buClr>
              <a:buFont typeface="Arial"/>
              <a:buNone/>
              <a:defRPr b="0" i="0" sz="1200" u="none" cap="none" strike="noStrike">
                <a:solidFill>
                  <a:schemeClr val="dk1"/>
                </a:solidFill>
                <a:latin typeface="Arial"/>
                <a:ea typeface="Arial"/>
                <a:cs typeface="Arial"/>
                <a:sym typeface="Arial"/>
              </a:defRPr>
            </a:lvl1pPr>
            <a:lvl2pPr indent="0" lvl="1" marL="457200" marR="0" rtl="0" algn="l">
              <a:spcBef>
                <a:spcPts val="360"/>
              </a:spcBef>
              <a:spcAft>
                <a:spcPts val="0"/>
              </a:spcAft>
              <a:buClr>
                <a:schemeClr val="dk1"/>
              </a:buClr>
              <a:buFont typeface="Arial"/>
              <a:buNone/>
              <a:defRPr b="0" i="0" sz="1200" u="none" cap="none" strike="noStrike">
                <a:solidFill>
                  <a:schemeClr val="dk1"/>
                </a:solidFill>
                <a:latin typeface="Arial"/>
                <a:ea typeface="Arial"/>
                <a:cs typeface="Arial"/>
                <a:sym typeface="Arial"/>
              </a:defRPr>
            </a:lvl2pPr>
            <a:lvl3pPr indent="0" lvl="2" marL="914400" marR="0" rtl="0" algn="l">
              <a:spcBef>
                <a:spcPts val="360"/>
              </a:spcBef>
              <a:spcAft>
                <a:spcPts val="0"/>
              </a:spcAft>
              <a:buClr>
                <a:schemeClr val="dk1"/>
              </a:buClr>
              <a:buFont typeface="Arial"/>
              <a:buNone/>
              <a:defRPr b="0" i="0" sz="1200" u="none" cap="none" strike="noStrike">
                <a:solidFill>
                  <a:schemeClr val="dk1"/>
                </a:solidFill>
                <a:latin typeface="Arial"/>
                <a:ea typeface="Arial"/>
                <a:cs typeface="Arial"/>
                <a:sym typeface="Arial"/>
              </a:defRPr>
            </a:lvl3pPr>
            <a:lvl4pPr indent="0" lvl="3" marL="1371600" marR="0" rtl="0" algn="l">
              <a:spcBef>
                <a:spcPts val="360"/>
              </a:spcBef>
              <a:spcAft>
                <a:spcPts val="0"/>
              </a:spcAft>
              <a:buClr>
                <a:schemeClr val="dk1"/>
              </a:buClr>
              <a:buFont typeface="Arial"/>
              <a:buNone/>
              <a:defRPr b="0" i="0" sz="1200" u="none" cap="none" strike="noStrike">
                <a:solidFill>
                  <a:schemeClr val="dk1"/>
                </a:solidFill>
                <a:latin typeface="Arial"/>
                <a:ea typeface="Arial"/>
                <a:cs typeface="Arial"/>
                <a:sym typeface="Arial"/>
              </a:defRPr>
            </a:lvl4pPr>
            <a:lvl5pPr indent="0" lvl="4" marL="1828800" marR="0" rtl="0" algn="l">
              <a:spcBef>
                <a:spcPts val="360"/>
              </a:spcBef>
              <a:spcAft>
                <a:spcPts val="0"/>
              </a:spcAft>
              <a:buClr>
                <a:schemeClr val="dk1"/>
              </a:buClr>
              <a:buFont typeface="Arial"/>
              <a:buNone/>
              <a:defRPr b="0" i="0" sz="1200" u="none" cap="none" strike="noStrike">
                <a:solidFill>
                  <a:schemeClr val="dk1"/>
                </a:solidFill>
                <a:latin typeface="Arial"/>
                <a:ea typeface="Arial"/>
                <a:cs typeface="Arial"/>
                <a:sym typeface="Arial"/>
              </a:defRPr>
            </a:lvl5pPr>
            <a:lvl6pPr indent="0" lvl="5" marL="228600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6pPr>
            <a:lvl7pPr indent="0" lvl="6" marL="274320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7pPr>
            <a:lvl8pPr indent="0" lvl="7" marL="320040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8pPr>
            <a:lvl9pPr indent="0" lvl="8" marL="365760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9pPr>
          </a:lstStyle>
          <a:p/>
        </p:txBody>
      </p:sp>
      <p:sp>
        <p:nvSpPr>
          <p:cNvPr id="7" name="Shape 7"/>
          <p:cNvSpPr txBox="1"/>
          <p:nvPr>
            <p:ph idx="11" type="ftr"/>
          </p:nvPr>
        </p:nvSpPr>
        <p:spPr>
          <a:xfrm>
            <a:off x="0" y="41254362"/>
            <a:ext cx="14066837" cy="2171700"/>
          </a:xfrm>
          <a:prstGeom prst="rect">
            <a:avLst/>
          </a:prstGeom>
          <a:noFill/>
          <a:ln>
            <a:noFill/>
          </a:ln>
        </p:spPr>
        <p:txBody>
          <a:bodyPr anchorCtr="0" anchor="b" bIns="91425" lIns="91425" rIns="91425" tIns="91425"/>
          <a:lstStyle>
            <a:lvl1pPr indent="0" lvl="0" marL="0" marR="0" rtl="0" algn="l">
              <a:lnSpc>
                <a:spcPct val="100000"/>
              </a:lnSpc>
              <a:spcBef>
                <a:spcPts val="0"/>
              </a:spcBef>
              <a:spcAft>
                <a:spcPts val="0"/>
              </a:spcAft>
              <a:buClr>
                <a:schemeClr val="dk1"/>
              </a:buClr>
              <a:buFont typeface="Arial"/>
              <a:buNone/>
              <a:defRPr b="0" i="0" sz="5700" u="none" cap="none" strike="noStrike">
                <a:solidFill>
                  <a:schemeClr val="dk1"/>
                </a:solidFill>
                <a:latin typeface="Arial"/>
                <a:ea typeface="Arial"/>
                <a:cs typeface="Arial"/>
                <a:sym typeface="Arial"/>
              </a:defRPr>
            </a:lvl1pPr>
            <a:lvl2pPr indent="0" lvl="1" marL="457200" marR="0" rtl="0" algn="l">
              <a:lnSpc>
                <a:spcPct val="100000"/>
              </a:lnSpc>
              <a:spcBef>
                <a:spcPts val="0"/>
              </a:spcBef>
              <a:spcAft>
                <a:spcPts val="0"/>
              </a:spcAft>
              <a:buClr>
                <a:schemeClr val="dk1"/>
              </a:buClr>
              <a:buFont typeface="Arial Narrow"/>
              <a:buNone/>
              <a:defRPr b="0" i="0" sz="2900" u="none" cap="none" strike="noStrike">
                <a:solidFill>
                  <a:schemeClr val="dk1"/>
                </a:solidFill>
                <a:latin typeface="Arial Narrow"/>
                <a:ea typeface="Arial Narrow"/>
                <a:cs typeface="Arial Narrow"/>
                <a:sym typeface="Arial Narrow"/>
              </a:defRPr>
            </a:lvl2pPr>
            <a:lvl3pPr indent="0" lvl="2" marL="914400" marR="0" rtl="0" algn="l">
              <a:lnSpc>
                <a:spcPct val="100000"/>
              </a:lnSpc>
              <a:spcBef>
                <a:spcPts val="0"/>
              </a:spcBef>
              <a:spcAft>
                <a:spcPts val="0"/>
              </a:spcAft>
              <a:buClr>
                <a:schemeClr val="dk1"/>
              </a:buClr>
              <a:buFont typeface="Arial Narrow"/>
              <a:buNone/>
              <a:defRPr b="0" i="0" sz="2900" u="none" cap="none" strike="noStrike">
                <a:solidFill>
                  <a:schemeClr val="dk1"/>
                </a:solidFill>
                <a:latin typeface="Arial Narrow"/>
                <a:ea typeface="Arial Narrow"/>
                <a:cs typeface="Arial Narrow"/>
                <a:sym typeface="Arial Narrow"/>
              </a:defRPr>
            </a:lvl3pPr>
            <a:lvl4pPr indent="0" lvl="3" marL="1371600" marR="0" rtl="0" algn="l">
              <a:lnSpc>
                <a:spcPct val="100000"/>
              </a:lnSpc>
              <a:spcBef>
                <a:spcPts val="0"/>
              </a:spcBef>
              <a:spcAft>
                <a:spcPts val="0"/>
              </a:spcAft>
              <a:buClr>
                <a:schemeClr val="dk1"/>
              </a:buClr>
              <a:buFont typeface="Arial Narrow"/>
              <a:buNone/>
              <a:defRPr b="0" i="0" sz="2900" u="none" cap="none" strike="noStrike">
                <a:solidFill>
                  <a:schemeClr val="dk1"/>
                </a:solidFill>
                <a:latin typeface="Arial Narrow"/>
                <a:ea typeface="Arial Narrow"/>
                <a:cs typeface="Arial Narrow"/>
                <a:sym typeface="Arial Narrow"/>
              </a:defRPr>
            </a:lvl4pPr>
            <a:lvl5pPr indent="0" lvl="4" marL="1828800" marR="0" rtl="0" algn="l">
              <a:lnSpc>
                <a:spcPct val="100000"/>
              </a:lnSpc>
              <a:spcBef>
                <a:spcPts val="0"/>
              </a:spcBef>
              <a:spcAft>
                <a:spcPts val="0"/>
              </a:spcAft>
              <a:buClr>
                <a:schemeClr val="dk1"/>
              </a:buClr>
              <a:buFont typeface="Arial Narrow"/>
              <a:buNone/>
              <a:defRPr b="0" i="0" sz="2900" u="none" cap="none" strike="noStrike">
                <a:solidFill>
                  <a:schemeClr val="dk1"/>
                </a:solidFill>
                <a:latin typeface="Arial Narrow"/>
                <a:ea typeface="Arial Narrow"/>
                <a:cs typeface="Arial Narrow"/>
                <a:sym typeface="Arial Narrow"/>
              </a:defRPr>
            </a:lvl5pPr>
            <a:lvl6pPr indent="0" lvl="5" marL="2286000" marR="0" rtl="0" algn="l">
              <a:lnSpc>
                <a:spcPct val="100000"/>
              </a:lnSpc>
              <a:spcBef>
                <a:spcPts val="0"/>
              </a:spcBef>
              <a:spcAft>
                <a:spcPts val="0"/>
              </a:spcAft>
              <a:buClr>
                <a:schemeClr val="dk1"/>
              </a:buClr>
              <a:buFont typeface="Arial Narrow"/>
              <a:buNone/>
              <a:defRPr b="0" i="0" sz="2900" u="none" cap="none" strike="noStrike">
                <a:solidFill>
                  <a:schemeClr val="dk1"/>
                </a:solidFill>
                <a:latin typeface="Arial Narrow"/>
                <a:ea typeface="Arial Narrow"/>
                <a:cs typeface="Arial Narrow"/>
                <a:sym typeface="Arial Narrow"/>
              </a:defRPr>
            </a:lvl6pPr>
            <a:lvl7pPr indent="0" lvl="6" marL="2743200" marR="0" rtl="0" algn="l">
              <a:lnSpc>
                <a:spcPct val="100000"/>
              </a:lnSpc>
              <a:spcBef>
                <a:spcPts val="0"/>
              </a:spcBef>
              <a:spcAft>
                <a:spcPts val="0"/>
              </a:spcAft>
              <a:buClr>
                <a:schemeClr val="dk1"/>
              </a:buClr>
              <a:buFont typeface="Arial Narrow"/>
              <a:buNone/>
              <a:defRPr b="0" i="0" sz="2900" u="none" cap="none" strike="noStrike">
                <a:solidFill>
                  <a:schemeClr val="dk1"/>
                </a:solidFill>
                <a:latin typeface="Arial Narrow"/>
                <a:ea typeface="Arial Narrow"/>
                <a:cs typeface="Arial Narrow"/>
                <a:sym typeface="Arial Narrow"/>
              </a:defRPr>
            </a:lvl7pPr>
            <a:lvl8pPr indent="0" lvl="7" marL="3200400" marR="0" rtl="0" algn="l">
              <a:lnSpc>
                <a:spcPct val="100000"/>
              </a:lnSpc>
              <a:spcBef>
                <a:spcPts val="0"/>
              </a:spcBef>
              <a:spcAft>
                <a:spcPts val="0"/>
              </a:spcAft>
              <a:buClr>
                <a:schemeClr val="dk1"/>
              </a:buClr>
              <a:buFont typeface="Arial Narrow"/>
              <a:buNone/>
              <a:defRPr b="0" i="0" sz="2900" u="none" cap="none" strike="noStrike">
                <a:solidFill>
                  <a:schemeClr val="dk1"/>
                </a:solidFill>
                <a:latin typeface="Arial Narrow"/>
                <a:ea typeface="Arial Narrow"/>
                <a:cs typeface="Arial Narrow"/>
                <a:sym typeface="Arial Narrow"/>
              </a:defRPr>
            </a:lvl8pPr>
            <a:lvl9pPr indent="0" lvl="8" marL="3657600" marR="0" rtl="0" algn="l">
              <a:lnSpc>
                <a:spcPct val="100000"/>
              </a:lnSpc>
              <a:spcBef>
                <a:spcPts val="0"/>
              </a:spcBef>
              <a:spcAft>
                <a:spcPts val="0"/>
              </a:spcAft>
              <a:buClr>
                <a:schemeClr val="dk1"/>
              </a:buClr>
              <a:buFont typeface="Arial Narrow"/>
              <a:buNone/>
              <a:defRPr b="0" i="0" sz="2900" u="none" cap="none" strike="noStrike">
                <a:solidFill>
                  <a:schemeClr val="dk1"/>
                </a:solidFill>
                <a:latin typeface="Arial Narrow"/>
                <a:ea typeface="Arial Narrow"/>
                <a:cs typeface="Arial Narrow"/>
                <a:sym typeface="Arial Narrow"/>
              </a:defRPr>
            </a:lvl9pPr>
          </a:lstStyle>
          <a:p/>
        </p:txBody>
      </p:sp>
      <p:sp>
        <p:nvSpPr>
          <p:cNvPr id="8" name="Shape 8"/>
          <p:cNvSpPr txBox="1"/>
          <p:nvPr>
            <p:ph idx="12" type="sldNum"/>
          </p:nvPr>
        </p:nvSpPr>
        <p:spPr>
          <a:xfrm>
            <a:off x="18386425" y="41254362"/>
            <a:ext cx="14066837" cy="2171700"/>
          </a:xfrm>
          <a:prstGeom prst="rect">
            <a:avLst/>
          </a:prstGeom>
          <a:noFill/>
          <a:ln>
            <a:noFill/>
          </a:ln>
        </p:spPr>
        <p:txBody>
          <a:bodyPr anchorCtr="0" anchor="b" bIns="216825" lIns="433675" rIns="433675" tIns="216825">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US" sz="5700" u="none" cap="none" strike="noStrike">
                <a:solidFill>
                  <a:schemeClr val="dk1"/>
                </a:solidFill>
                <a:latin typeface="Arial"/>
                <a:ea typeface="Arial"/>
                <a:cs typeface="Arial"/>
                <a:sym typeface="Arial"/>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6" name="Shape 56"/>
        <p:cNvGrpSpPr/>
        <p:nvPr/>
      </p:nvGrpSpPr>
      <p:grpSpPr>
        <a:xfrm>
          <a:off x="0" y="0"/>
          <a:ext cx="0" cy="0"/>
          <a:chOff x="0" y="0"/>
          <a:chExt cx="0" cy="0"/>
        </a:xfrm>
      </p:grpSpPr>
      <p:sp>
        <p:nvSpPr>
          <p:cNvPr id="57" name="Shape 57"/>
          <p:cNvSpPr txBox="1"/>
          <p:nvPr>
            <p:ph idx="12" type="sldNum"/>
          </p:nvPr>
        </p:nvSpPr>
        <p:spPr>
          <a:xfrm>
            <a:off x="18386425" y="41254362"/>
            <a:ext cx="14066837" cy="2171700"/>
          </a:xfrm>
          <a:prstGeom prst="rect">
            <a:avLst/>
          </a:prstGeom>
          <a:noFill/>
          <a:ln>
            <a:noFill/>
          </a:ln>
        </p:spPr>
        <p:txBody>
          <a:bodyPr anchorCtr="0" anchor="b" bIns="216825" lIns="433675" rIns="433675" tIns="216825">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US" sz="5700" u="none" cap="none" strike="noStrike">
                <a:solidFill>
                  <a:schemeClr val="dk1"/>
                </a:solidFill>
                <a:latin typeface="Arial"/>
                <a:ea typeface="Arial"/>
                <a:cs typeface="Arial"/>
                <a:sym typeface="Arial"/>
              </a:rPr>
              <a:t>‹#›</a:t>
            </a:fld>
          </a:p>
        </p:txBody>
      </p:sp>
      <p:sp>
        <p:nvSpPr>
          <p:cNvPr id="58" name="Shape 58"/>
          <p:cNvSpPr/>
          <p:nvPr>
            <p:ph idx="2" type="sldImg"/>
          </p:nvPr>
        </p:nvSpPr>
        <p:spPr>
          <a:xfrm>
            <a:off x="5372100" y="3257550"/>
            <a:ext cx="21716999" cy="16287749"/>
          </a:xfrm>
          <a:custGeom>
            <a:pathLst>
              <a:path extrusionOk="0" h="120000" w="120000">
                <a:moveTo>
                  <a:pt x="0" y="0"/>
                </a:moveTo>
                <a:lnTo>
                  <a:pt x="120000" y="0"/>
                </a:lnTo>
                <a:lnTo>
                  <a:pt x="120000" y="120000"/>
                </a:lnTo>
                <a:lnTo>
                  <a:pt x="0" y="120000"/>
                </a:lnTo>
                <a:close/>
              </a:path>
            </a:pathLst>
          </a:custGeom>
          <a:noFill/>
          <a:ln>
            <a:noFill/>
          </a:ln>
        </p:spPr>
      </p:sp>
      <p:sp>
        <p:nvSpPr>
          <p:cNvPr id="59" name="Shape 59"/>
          <p:cNvSpPr txBox="1"/>
          <p:nvPr>
            <p:ph idx="1" type="body"/>
          </p:nvPr>
        </p:nvSpPr>
        <p:spPr>
          <a:xfrm>
            <a:off x="3246438" y="20631150"/>
            <a:ext cx="25968323" cy="19545300"/>
          </a:xfrm>
          <a:prstGeom prst="rect">
            <a:avLst/>
          </a:prstGeom>
          <a:noFill/>
          <a:ln>
            <a:noFill/>
          </a:ln>
        </p:spPr>
        <p:txBody>
          <a:bodyPr anchorCtr="0" anchor="t" bIns="216825" lIns="433675" rIns="433675" tIns="216825">
            <a:noAutofit/>
          </a:bodyPr>
          <a:lstStyle/>
          <a:p>
            <a:pPr indent="0" lvl="0" marL="0" marR="0" rtl="0" algn="l">
              <a:spcBef>
                <a:spcPts val="0"/>
              </a:spcBef>
              <a:spcAft>
                <a:spcPts val="0"/>
              </a:spcAft>
              <a:buClr>
                <a:schemeClr val="dk1"/>
              </a:buClr>
              <a:buSzPct val="25000"/>
              <a:buFont typeface="Arial"/>
              <a:buNone/>
            </a:pPr>
            <a:r>
              <a:t/>
            </a:r>
            <a:endParaRPr b="0" i="0" sz="1200" u="none" cap="none" strike="noStrike">
              <a:solidFill>
                <a:schemeClr val="dk1"/>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20" name="Shape 20"/>
        <p:cNvGrpSpPr/>
        <p:nvPr/>
      </p:nvGrpSpPr>
      <p:grpSpPr>
        <a:xfrm>
          <a:off x="0" y="0"/>
          <a:ext cx="0" cy="0"/>
          <a:chOff x="0" y="0"/>
          <a:chExt cx="0" cy="0"/>
        </a:xfrm>
      </p:grpSpPr>
      <p:sp>
        <p:nvSpPr>
          <p:cNvPr id="21" name="Shape 21"/>
          <p:cNvSpPr txBox="1"/>
          <p:nvPr>
            <p:ph type="ctrTitle"/>
          </p:nvPr>
        </p:nvSpPr>
        <p:spPr>
          <a:xfrm>
            <a:off x="3292475" y="10226675"/>
            <a:ext cx="37306248" cy="7054849"/>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1pPr>
            <a:lvl2pPr indent="0" lvl="1"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2pPr>
            <a:lvl3pPr indent="0" lvl="2"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3pPr>
            <a:lvl4pPr indent="0" lvl="3"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4pPr>
            <a:lvl5pPr indent="0" lvl="4"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5pPr>
            <a:lvl6pPr indent="0" lvl="5" marL="4572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6pPr>
            <a:lvl7pPr indent="0" lvl="6" marL="9144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7pPr>
            <a:lvl8pPr indent="0" lvl="7" marL="13716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8pPr>
            <a:lvl9pPr indent="0" lvl="8" marL="18288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9pPr>
          </a:lstStyle>
          <a:p/>
        </p:txBody>
      </p:sp>
      <p:sp>
        <p:nvSpPr>
          <p:cNvPr id="22" name="Shape 22"/>
          <p:cNvSpPr txBox="1"/>
          <p:nvPr>
            <p:ph idx="1" type="subTitle"/>
          </p:nvPr>
        </p:nvSpPr>
        <p:spPr>
          <a:xfrm>
            <a:off x="6583363" y="18653125"/>
            <a:ext cx="30724473" cy="8413749"/>
          </a:xfrm>
          <a:prstGeom prst="rect">
            <a:avLst/>
          </a:prstGeom>
          <a:noFill/>
          <a:ln>
            <a:noFill/>
          </a:ln>
        </p:spPr>
        <p:txBody>
          <a:bodyPr anchorCtr="0" anchor="t" bIns="91425" lIns="91425" rIns="91425" tIns="91425"/>
          <a:lstStyle>
            <a:lvl1pPr indent="0" lvl="0" marL="0" marR="0" rtl="0" algn="ctr">
              <a:lnSpc>
                <a:spcPct val="100000"/>
              </a:lnSpc>
              <a:spcBef>
                <a:spcPts val="580"/>
              </a:spcBef>
              <a:spcAft>
                <a:spcPts val="0"/>
              </a:spcAft>
              <a:buClr>
                <a:schemeClr val="dk1"/>
              </a:buClr>
              <a:buFont typeface="Arial"/>
              <a:buNone/>
              <a:defRPr b="0" i="0" sz="2900" u="none" cap="none" strike="noStrike">
                <a:solidFill>
                  <a:schemeClr val="dk1"/>
                </a:solidFill>
                <a:latin typeface="Arial"/>
                <a:ea typeface="Arial"/>
                <a:cs typeface="Arial"/>
                <a:sym typeface="Arial"/>
              </a:defRPr>
            </a:lvl1pPr>
            <a:lvl2pPr indent="0" lvl="1" marL="457200" marR="0" rtl="0" algn="ctr">
              <a:lnSpc>
                <a:spcPct val="100000"/>
              </a:lnSpc>
              <a:spcBef>
                <a:spcPts val="580"/>
              </a:spcBef>
              <a:spcAft>
                <a:spcPts val="0"/>
              </a:spcAft>
              <a:buClr>
                <a:schemeClr val="dk1"/>
              </a:buClr>
              <a:buFont typeface="Arial"/>
              <a:buNone/>
              <a:defRPr b="0" i="0" sz="2900" u="none" cap="none" strike="noStrike">
                <a:solidFill>
                  <a:schemeClr val="dk1"/>
                </a:solidFill>
                <a:latin typeface="Arial"/>
                <a:ea typeface="Arial"/>
                <a:cs typeface="Arial"/>
                <a:sym typeface="Arial"/>
              </a:defRPr>
            </a:lvl2pPr>
            <a:lvl3pPr indent="0" lvl="2" marL="914400" marR="0" rtl="0" algn="ctr">
              <a:lnSpc>
                <a:spcPct val="100000"/>
              </a:lnSpc>
              <a:spcBef>
                <a:spcPts val="480"/>
              </a:spcBef>
              <a:spcAft>
                <a:spcPts val="0"/>
              </a:spcAft>
              <a:buClr>
                <a:schemeClr val="dk1"/>
              </a:buClr>
              <a:buFont typeface="Arial"/>
              <a:buNone/>
              <a:defRPr b="0" i="0" sz="2400" u="none" cap="none" strike="noStrike">
                <a:solidFill>
                  <a:schemeClr val="dk1"/>
                </a:solidFill>
                <a:latin typeface="Arial"/>
                <a:ea typeface="Arial"/>
                <a:cs typeface="Arial"/>
                <a:sym typeface="Arial"/>
              </a:defRPr>
            </a:lvl3pPr>
            <a:lvl4pPr indent="0" lvl="3" marL="1371600" marR="0" rtl="0" algn="ctr">
              <a:lnSpc>
                <a:spcPct val="100000"/>
              </a:lnSpc>
              <a:spcBef>
                <a:spcPts val="380"/>
              </a:spcBef>
              <a:spcAft>
                <a:spcPts val="0"/>
              </a:spcAft>
              <a:buClr>
                <a:schemeClr val="dk1"/>
              </a:buClr>
              <a:buFont typeface="Arial"/>
              <a:buNone/>
              <a:defRPr b="0" i="0" sz="1900" u="none" cap="none" strike="noStrike">
                <a:solidFill>
                  <a:schemeClr val="dk1"/>
                </a:solidFill>
                <a:latin typeface="Arial"/>
                <a:ea typeface="Arial"/>
                <a:cs typeface="Arial"/>
                <a:sym typeface="Arial"/>
              </a:defRPr>
            </a:lvl4pPr>
            <a:lvl5pPr indent="0" lvl="4" marL="1828800" marR="0" rtl="0" algn="ctr">
              <a:lnSpc>
                <a:spcPct val="100000"/>
              </a:lnSpc>
              <a:spcBef>
                <a:spcPts val="380"/>
              </a:spcBef>
              <a:spcAft>
                <a:spcPts val="0"/>
              </a:spcAft>
              <a:buClr>
                <a:schemeClr val="dk1"/>
              </a:buClr>
              <a:buFont typeface="Arial"/>
              <a:buNone/>
              <a:defRPr b="0" i="0" sz="1900" u="none" cap="none" strike="noStrike">
                <a:solidFill>
                  <a:schemeClr val="dk1"/>
                </a:solidFill>
                <a:latin typeface="Arial"/>
                <a:ea typeface="Arial"/>
                <a:cs typeface="Arial"/>
                <a:sym typeface="Arial"/>
              </a:defRPr>
            </a:lvl5pPr>
            <a:lvl6pPr indent="0" lvl="5" marL="2286000" marR="0" rtl="0" algn="ctr">
              <a:lnSpc>
                <a:spcPct val="100000"/>
              </a:lnSpc>
              <a:spcBef>
                <a:spcPts val="380"/>
              </a:spcBef>
              <a:spcAft>
                <a:spcPts val="0"/>
              </a:spcAft>
              <a:buClr>
                <a:schemeClr val="dk1"/>
              </a:buClr>
              <a:buFont typeface="Arial"/>
              <a:buNone/>
              <a:defRPr b="0" i="0" sz="1900" u="none" cap="none" strike="noStrike">
                <a:solidFill>
                  <a:schemeClr val="dk1"/>
                </a:solidFill>
                <a:latin typeface="Arial"/>
                <a:ea typeface="Arial"/>
                <a:cs typeface="Arial"/>
                <a:sym typeface="Arial"/>
              </a:defRPr>
            </a:lvl6pPr>
            <a:lvl7pPr indent="0" lvl="6" marL="2743200" marR="0" rtl="0" algn="ctr">
              <a:lnSpc>
                <a:spcPct val="100000"/>
              </a:lnSpc>
              <a:spcBef>
                <a:spcPts val="380"/>
              </a:spcBef>
              <a:spcAft>
                <a:spcPts val="0"/>
              </a:spcAft>
              <a:buClr>
                <a:schemeClr val="dk1"/>
              </a:buClr>
              <a:buFont typeface="Arial"/>
              <a:buNone/>
              <a:defRPr b="0" i="0" sz="1900" u="none" cap="none" strike="noStrike">
                <a:solidFill>
                  <a:schemeClr val="dk1"/>
                </a:solidFill>
                <a:latin typeface="Arial"/>
                <a:ea typeface="Arial"/>
                <a:cs typeface="Arial"/>
                <a:sym typeface="Arial"/>
              </a:defRPr>
            </a:lvl7pPr>
            <a:lvl8pPr indent="0" lvl="7" marL="3200400" marR="0" rtl="0" algn="ctr">
              <a:lnSpc>
                <a:spcPct val="100000"/>
              </a:lnSpc>
              <a:spcBef>
                <a:spcPts val="380"/>
              </a:spcBef>
              <a:spcAft>
                <a:spcPts val="0"/>
              </a:spcAft>
              <a:buClr>
                <a:schemeClr val="dk1"/>
              </a:buClr>
              <a:buFont typeface="Arial"/>
              <a:buNone/>
              <a:defRPr b="0" i="0" sz="1900" u="none" cap="none" strike="noStrike">
                <a:solidFill>
                  <a:schemeClr val="dk1"/>
                </a:solidFill>
                <a:latin typeface="Arial"/>
                <a:ea typeface="Arial"/>
                <a:cs typeface="Arial"/>
                <a:sym typeface="Arial"/>
              </a:defRPr>
            </a:lvl8pPr>
            <a:lvl9pPr indent="0" lvl="8" marL="3657600" marR="0" rtl="0" algn="ctr">
              <a:lnSpc>
                <a:spcPct val="100000"/>
              </a:lnSpc>
              <a:spcBef>
                <a:spcPts val="380"/>
              </a:spcBef>
              <a:spcAft>
                <a:spcPts val="0"/>
              </a:spcAft>
              <a:buClr>
                <a:schemeClr val="dk1"/>
              </a:buClr>
              <a:buFont typeface="Arial"/>
              <a:buNone/>
              <a:defRPr b="0" i="0" sz="19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50" name="Shape 50"/>
        <p:cNvGrpSpPr/>
        <p:nvPr/>
      </p:nvGrpSpPr>
      <p:grpSpPr>
        <a:xfrm>
          <a:off x="0" y="0"/>
          <a:ext cx="0" cy="0"/>
          <a:chOff x="0" y="0"/>
          <a:chExt cx="0" cy="0"/>
        </a:xfrm>
      </p:grpSpPr>
      <p:sp>
        <p:nvSpPr>
          <p:cNvPr id="51" name="Shape 51"/>
          <p:cNvSpPr txBox="1"/>
          <p:nvPr>
            <p:ph type="title"/>
          </p:nvPr>
        </p:nvSpPr>
        <p:spPr>
          <a:xfrm>
            <a:off x="960437" y="1273175"/>
            <a:ext cx="41924285" cy="2201862"/>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1pPr>
            <a:lvl2pPr indent="0" lvl="1"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2pPr>
            <a:lvl3pPr indent="0" lvl="2"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3pPr>
            <a:lvl4pPr indent="0" lvl="3"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4pPr>
            <a:lvl5pPr indent="0" lvl="4"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5pPr>
            <a:lvl6pPr indent="0" lvl="5" marL="4572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6pPr>
            <a:lvl7pPr indent="0" lvl="6" marL="9144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7pPr>
            <a:lvl8pPr indent="0" lvl="7" marL="13716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8pPr>
            <a:lvl9pPr indent="0" lvl="8" marL="18288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9pPr>
          </a:lstStyle>
          <a:p/>
        </p:txBody>
      </p:sp>
      <p:sp>
        <p:nvSpPr>
          <p:cNvPr id="52" name="Shape 52"/>
          <p:cNvSpPr txBox="1"/>
          <p:nvPr>
            <p:ph idx="1" type="body"/>
          </p:nvPr>
        </p:nvSpPr>
        <p:spPr>
          <a:xfrm rot="5400000">
            <a:off x="-6530181" y="15507494"/>
            <a:ext cx="24803100" cy="8297862"/>
          </a:xfrm>
          <a:prstGeom prst="rect">
            <a:avLst/>
          </a:prstGeom>
          <a:noFill/>
          <a:ln>
            <a:noFill/>
          </a:ln>
        </p:spPr>
        <p:txBody>
          <a:bodyPr anchorCtr="0" anchor="t" bIns="91425" lIns="91425" rIns="91425" tIns="91425"/>
          <a:lstStyle>
            <a:lvl1pPr indent="19050" lvl="0" marL="342900" marR="0" rtl="0" algn="l">
              <a:lnSpc>
                <a:spcPct val="100000"/>
              </a:lnSpc>
              <a:spcBef>
                <a:spcPts val="580"/>
              </a:spcBef>
              <a:spcAft>
                <a:spcPts val="0"/>
              </a:spcAft>
              <a:buClr>
                <a:schemeClr val="dk1"/>
              </a:buClr>
              <a:buSzPct val="100000"/>
              <a:buFont typeface="Arial"/>
              <a:buChar char="•"/>
              <a:defRPr b="0" i="0" sz="2900" u="none" cap="none" strike="noStrike">
                <a:solidFill>
                  <a:schemeClr val="dk1"/>
                </a:solidFill>
                <a:latin typeface="Arial"/>
                <a:ea typeface="Arial"/>
                <a:cs typeface="Arial"/>
                <a:sym typeface="Arial"/>
              </a:defRPr>
            </a:lvl1pPr>
            <a:lvl2pPr indent="79375" lvl="1" marL="739775" marR="0" rtl="0" algn="l">
              <a:lnSpc>
                <a:spcPct val="100000"/>
              </a:lnSpc>
              <a:spcBef>
                <a:spcPts val="580"/>
              </a:spcBef>
              <a:spcAft>
                <a:spcPts val="0"/>
              </a:spcAft>
              <a:buClr>
                <a:schemeClr val="dk1"/>
              </a:buClr>
              <a:buSzPct val="100000"/>
              <a:buFont typeface="Arial"/>
              <a:buChar char="–"/>
              <a:defRPr b="0" i="0" sz="2900" u="none" cap="none" strike="noStrike">
                <a:solidFill>
                  <a:schemeClr val="dk1"/>
                </a:solidFill>
                <a:latin typeface="Arial"/>
                <a:ea typeface="Arial"/>
                <a:cs typeface="Arial"/>
                <a:sym typeface="Arial"/>
              </a:defRPr>
            </a:lvl2pPr>
            <a:lvl3pPr indent="76200" lvl="2" marL="1143000" marR="0" rtl="0" algn="l">
              <a:lnSpc>
                <a:spcPct val="100000"/>
              </a:lnSpc>
              <a:spcBef>
                <a:spcPts val="480"/>
              </a:spcBef>
              <a:spcAft>
                <a:spcPts val="0"/>
              </a:spcAft>
              <a:buClr>
                <a:schemeClr val="dk1"/>
              </a:buClr>
              <a:buSzPct val="100000"/>
              <a:buFont typeface="Arial"/>
              <a:buChar char="•"/>
              <a:defRPr b="0" i="0" sz="2400" u="none" cap="none" strike="noStrike">
                <a:solidFill>
                  <a:schemeClr val="dk1"/>
                </a:solidFill>
                <a:latin typeface="Arial"/>
                <a:ea typeface="Arial"/>
                <a:cs typeface="Arial"/>
                <a:sym typeface="Arial"/>
              </a:defRPr>
            </a:lvl3pPr>
            <a:lvl4pPr indent="6350" lvl="3" marL="1600200" marR="0" rtl="0" algn="l">
              <a:lnSpc>
                <a:spcPct val="100000"/>
              </a:lnSpc>
              <a:spcBef>
                <a:spcPts val="380"/>
              </a:spcBef>
              <a:spcAft>
                <a:spcPts val="0"/>
              </a:spcAft>
              <a:buClr>
                <a:schemeClr val="dk1"/>
              </a:buClr>
              <a:buSzPct val="100000"/>
              <a:buFont typeface="Arial"/>
              <a:buChar char="–"/>
              <a:defRPr b="0" i="0" sz="1900" u="none" cap="none" strike="noStrike">
                <a:solidFill>
                  <a:schemeClr val="dk1"/>
                </a:solidFill>
                <a:latin typeface="Arial"/>
                <a:ea typeface="Arial"/>
                <a:cs typeface="Arial"/>
                <a:sym typeface="Arial"/>
              </a:defRPr>
            </a:lvl4pPr>
            <a:lvl5pPr indent="6350" lvl="4" marL="2057400" marR="0" rtl="0" algn="l">
              <a:lnSpc>
                <a:spcPct val="100000"/>
              </a:lnSpc>
              <a:spcBef>
                <a:spcPts val="380"/>
              </a:spcBef>
              <a:spcAft>
                <a:spcPts val="0"/>
              </a:spcAft>
              <a:buClr>
                <a:schemeClr val="dk1"/>
              </a:buClr>
              <a:buSzPct val="100000"/>
              <a:buFont typeface="Arial"/>
              <a:buChar char="»"/>
              <a:defRPr b="0" i="0" sz="1900" u="none" cap="none" strike="noStrike">
                <a:solidFill>
                  <a:schemeClr val="dk1"/>
                </a:solidFill>
                <a:latin typeface="Arial"/>
                <a:ea typeface="Arial"/>
                <a:cs typeface="Arial"/>
                <a:sym typeface="Arial"/>
              </a:defRPr>
            </a:lvl5pPr>
            <a:lvl6pPr indent="6350" lvl="5" marL="2514600" marR="0" rtl="0" algn="l">
              <a:lnSpc>
                <a:spcPct val="100000"/>
              </a:lnSpc>
              <a:spcBef>
                <a:spcPts val="380"/>
              </a:spcBef>
              <a:spcAft>
                <a:spcPts val="0"/>
              </a:spcAft>
              <a:buClr>
                <a:schemeClr val="dk1"/>
              </a:buClr>
              <a:buSzPct val="100000"/>
              <a:buFont typeface="Arial"/>
              <a:buChar char="»"/>
              <a:defRPr b="0" i="0" sz="1900" u="none" cap="none" strike="noStrike">
                <a:solidFill>
                  <a:schemeClr val="dk1"/>
                </a:solidFill>
                <a:latin typeface="Arial"/>
                <a:ea typeface="Arial"/>
                <a:cs typeface="Arial"/>
                <a:sym typeface="Arial"/>
              </a:defRPr>
            </a:lvl6pPr>
            <a:lvl7pPr indent="6350" lvl="6" marL="2971800" marR="0" rtl="0" algn="l">
              <a:lnSpc>
                <a:spcPct val="100000"/>
              </a:lnSpc>
              <a:spcBef>
                <a:spcPts val="380"/>
              </a:spcBef>
              <a:spcAft>
                <a:spcPts val="0"/>
              </a:spcAft>
              <a:buClr>
                <a:schemeClr val="dk1"/>
              </a:buClr>
              <a:buSzPct val="100000"/>
              <a:buFont typeface="Arial"/>
              <a:buChar char="»"/>
              <a:defRPr b="0" i="0" sz="1900" u="none" cap="none" strike="noStrike">
                <a:solidFill>
                  <a:schemeClr val="dk1"/>
                </a:solidFill>
                <a:latin typeface="Arial"/>
                <a:ea typeface="Arial"/>
                <a:cs typeface="Arial"/>
                <a:sym typeface="Arial"/>
              </a:defRPr>
            </a:lvl7pPr>
            <a:lvl8pPr indent="6350" lvl="7" marL="3429000" marR="0" rtl="0" algn="l">
              <a:lnSpc>
                <a:spcPct val="100000"/>
              </a:lnSpc>
              <a:spcBef>
                <a:spcPts val="380"/>
              </a:spcBef>
              <a:spcAft>
                <a:spcPts val="0"/>
              </a:spcAft>
              <a:buClr>
                <a:schemeClr val="dk1"/>
              </a:buClr>
              <a:buSzPct val="100000"/>
              <a:buFont typeface="Arial"/>
              <a:buChar char="»"/>
              <a:defRPr b="0" i="0" sz="1900" u="none" cap="none" strike="noStrike">
                <a:solidFill>
                  <a:schemeClr val="dk1"/>
                </a:solidFill>
                <a:latin typeface="Arial"/>
                <a:ea typeface="Arial"/>
                <a:cs typeface="Arial"/>
                <a:sym typeface="Arial"/>
              </a:defRPr>
            </a:lvl8pPr>
            <a:lvl9pPr indent="6350" lvl="8" marL="3886200" marR="0" rtl="0" algn="l">
              <a:lnSpc>
                <a:spcPct val="100000"/>
              </a:lnSpc>
              <a:spcBef>
                <a:spcPts val="380"/>
              </a:spcBef>
              <a:spcAft>
                <a:spcPts val="0"/>
              </a:spcAft>
              <a:buClr>
                <a:schemeClr val="dk1"/>
              </a:buClr>
              <a:buSzPct val="100000"/>
              <a:buFont typeface="Arial"/>
              <a:buChar char="»"/>
              <a:defRPr b="0" i="0" sz="19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53" name="Shape 53"/>
        <p:cNvGrpSpPr/>
        <p:nvPr/>
      </p:nvGrpSpPr>
      <p:grpSpPr>
        <a:xfrm>
          <a:off x="0" y="0"/>
          <a:ext cx="0" cy="0"/>
          <a:chOff x="0" y="0"/>
          <a:chExt cx="0" cy="0"/>
        </a:xfrm>
      </p:grpSpPr>
      <p:sp>
        <p:nvSpPr>
          <p:cNvPr id="54" name="Shape 54"/>
          <p:cNvSpPr txBox="1"/>
          <p:nvPr>
            <p:ph type="title"/>
          </p:nvPr>
        </p:nvSpPr>
        <p:spPr>
          <a:xfrm rot="5400000">
            <a:off x="22251988" y="11425236"/>
            <a:ext cx="30784798" cy="1048067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1pPr>
            <a:lvl2pPr indent="0" lvl="1"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2pPr>
            <a:lvl3pPr indent="0" lvl="2"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3pPr>
            <a:lvl4pPr indent="0" lvl="3"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4pPr>
            <a:lvl5pPr indent="0" lvl="4"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5pPr>
            <a:lvl6pPr indent="0" lvl="5" marL="4572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6pPr>
            <a:lvl7pPr indent="0" lvl="6" marL="9144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7pPr>
            <a:lvl8pPr indent="0" lvl="7" marL="13716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8pPr>
            <a:lvl9pPr indent="0" lvl="8" marL="18288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9pPr>
          </a:lstStyle>
          <a:p/>
        </p:txBody>
      </p:sp>
      <p:sp>
        <p:nvSpPr>
          <p:cNvPr id="55" name="Shape 55"/>
          <p:cNvSpPr txBox="1"/>
          <p:nvPr>
            <p:ph idx="1" type="body"/>
          </p:nvPr>
        </p:nvSpPr>
        <p:spPr>
          <a:xfrm rot="5400000">
            <a:off x="1213645" y="1019968"/>
            <a:ext cx="30784798" cy="31291211"/>
          </a:xfrm>
          <a:prstGeom prst="rect">
            <a:avLst/>
          </a:prstGeom>
          <a:noFill/>
          <a:ln>
            <a:noFill/>
          </a:ln>
        </p:spPr>
        <p:txBody>
          <a:bodyPr anchorCtr="0" anchor="t" bIns="91425" lIns="91425" rIns="91425" tIns="91425"/>
          <a:lstStyle>
            <a:lvl1pPr indent="19050" lvl="0" marL="342900" marR="0" rtl="0" algn="l">
              <a:lnSpc>
                <a:spcPct val="100000"/>
              </a:lnSpc>
              <a:spcBef>
                <a:spcPts val="580"/>
              </a:spcBef>
              <a:spcAft>
                <a:spcPts val="0"/>
              </a:spcAft>
              <a:buClr>
                <a:schemeClr val="dk1"/>
              </a:buClr>
              <a:buSzPct val="100000"/>
              <a:buFont typeface="Arial"/>
              <a:buChar char="•"/>
              <a:defRPr b="0" i="0" sz="2900" u="none" cap="none" strike="noStrike">
                <a:solidFill>
                  <a:schemeClr val="dk1"/>
                </a:solidFill>
                <a:latin typeface="Arial"/>
                <a:ea typeface="Arial"/>
                <a:cs typeface="Arial"/>
                <a:sym typeface="Arial"/>
              </a:defRPr>
            </a:lvl1pPr>
            <a:lvl2pPr indent="79375" lvl="1" marL="739775" marR="0" rtl="0" algn="l">
              <a:lnSpc>
                <a:spcPct val="100000"/>
              </a:lnSpc>
              <a:spcBef>
                <a:spcPts val="580"/>
              </a:spcBef>
              <a:spcAft>
                <a:spcPts val="0"/>
              </a:spcAft>
              <a:buClr>
                <a:schemeClr val="dk1"/>
              </a:buClr>
              <a:buSzPct val="100000"/>
              <a:buFont typeface="Arial"/>
              <a:buChar char="–"/>
              <a:defRPr b="0" i="0" sz="2900" u="none" cap="none" strike="noStrike">
                <a:solidFill>
                  <a:schemeClr val="dk1"/>
                </a:solidFill>
                <a:latin typeface="Arial"/>
                <a:ea typeface="Arial"/>
                <a:cs typeface="Arial"/>
                <a:sym typeface="Arial"/>
              </a:defRPr>
            </a:lvl2pPr>
            <a:lvl3pPr indent="76200" lvl="2" marL="1143000" marR="0" rtl="0" algn="l">
              <a:lnSpc>
                <a:spcPct val="100000"/>
              </a:lnSpc>
              <a:spcBef>
                <a:spcPts val="480"/>
              </a:spcBef>
              <a:spcAft>
                <a:spcPts val="0"/>
              </a:spcAft>
              <a:buClr>
                <a:schemeClr val="dk1"/>
              </a:buClr>
              <a:buSzPct val="100000"/>
              <a:buFont typeface="Arial"/>
              <a:buChar char="•"/>
              <a:defRPr b="0" i="0" sz="2400" u="none" cap="none" strike="noStrike">
                <a:solidFill>
                  <a:schemeClr val="dk1"/>
                </a:solidFill>
                <a:latin typeface="Arial"/>
                <a:ea typeface="Arial"/>
                <a:cs typeface="Arial"/>
                <a:sym typeface="Arial"/>
              </a:defRPr>
            </a:lvl3pPr>
            <a:lvl4pPr indent="6350" lvl="3" marL="1600200" marR="0" rtl="0" algn="l">
              <a:lnSpc>
                <a:spcPct val="100000"/>
              </a:lnSpc>
              <a:spcBef>
                <a:spcPts val="380"/>
              </a:spcBef>
              <a:spcAft>
                <a:spcPts val="0"/>
              </a:spcAft>
              <a:buClr>
                <a:schemeClr val="dk1"/>
              </a:buClr>
              <a:buSzPct val="100000"/>
              <a:buFont typeface="Arial"/>
              <a:buChar char="–"/>
              <a:defRPr b="0" i="0" sz="1900" u="none" cap="none" strike="noStrike">
                <a:solidFill>
                  <a:schemeClr val="dk1"/>
                </a:solidFill>
                <a:latin typeface="Arial"/>
                <a:ea typeface="Arial"/>
                <a:cs typeface="Arial"/>
                <a:sym typeface="Arial"/>
              </a:defRPr>
            </a:lvl4pPr>
            <a:lvl5pPr indent="6350" lvl="4" marL="2057400" marR="0" rtl="0" algn="l">
              <a:lnSpc>
                <a:spcPct val="100000"/>
              </a:lnSpc>
              <a:spcBef>
                <a:spcPts val="380"/>
              </a:spcBef>
              <a:spcAft>
                <a:spcPts val="0"/>
              </a:spcAft>
              <a:buClr>
                <a:schemeClr val="dk1"/>
              </a:buClr>
              <a:buSzPct val="100000"/>
              <a:buFont typeface="Arial"/>
              <a:buChar char="»"/>
              <a:defRPr b="0" i="0" sz="1900" u="none" cap="none" strike="noStrike">
                <a:solidFill>
                  <a:schemeClr val="dk1"/>
                </a:solidFill>
                <a:latin typeface="Arial"/>
                <a:ea typeface="Arial"/>
                <a:cs typeface="Arial"/>
                <a:sym typeface="Arial"/>
              </a:defRPr>
            </a:lvl5pPr>
            <a:lvl6pPr indent="6350" lvl="5" marL="2514600" marR="0" rtl="0" algn="l">
              <a:lnSpc>
                <a:spcPct val="100000"/>
              </a:lnSpc>
              <a:spcBef>
                <a:spcPts val="380"/>
              </a:spcBef>
              <a:spcAft>
                <a:spcPts val="0"/>
              </a:spcAft>
              <a:buClr>
                <a:schemeClr val="dk1"/>
              </a:buClr>
              <a:buSzPct val="100000"/>
              <a:buFont typeface="Arial"/>
              <a:buChar char="»"/>
              <a:defRPr b="0" i="0" sz="1900" u="none" cap="none" strike="noStrike">
                <a:solidFill>
                  <a:schemeClr val="dk1"/>
                </a:solidFill>
                <a:latin typeface="Arial"/>
                <a:ea typeface="Arial"/>
                <a:cs typeface="Arial"/>
                <a:sym typeface="Arial"/>
              </a:defRPr>
            </a:lvl6pPr>
            <a:lvl7pPr indent="6350" lvl="6" marL="2971800" marR="0" rtl="0" algn="l">
              <a:lnSpc>
                <a:spcPct val="100000"/>
              </a:lnSpc>
              <a:spcBef>
                <a:spcPts val="380"/>
              </a:spcBef>
              <a:spcAft>
                <a:spcPts val="0"/>
              </a:spcAft>
              <a:buClr>
                <a:schemeClr val="dk1"/>
              </a:buClr>
              <a:buSzPct val="100000"/>
              <a:buFont typeface="Arial"/>
              <a:buChar char="»"/>
              <a:defRPr b="0" i="0" sz="1900" u="none" cap="none" strike="noStrike">
                <a:solidFill>
                  <a:schemeClr val="dk1"/>
                </a:solidFill>
                <a:latin typeface="Arial"/>
                <a:ea typeface="Arial"/>
                <a:cs typeface="Arial"/>
                <a:sym typeface="Arial"/>
              </a:defRPr>
            </a:lvl7pPr>
            <a:lvl8pPr indent="6350" lvl="7" marL="3429000" marR="0" rtl="0" algn="l">
              <a:lnSpc>
                <a:spcPct val="100000"/>
              </a:lnSpc>
              <a:spcBef>
                <a:spcPts val="380"/>
              </a:spcBef>
              <a:spcAft>
                <a:spcPts val="0"/>
              </a:spcAft>
              <a:buClr>
                <a:schemeClr val="dk1"/>
              </a:buClr>
              <a:buSzPct val="100000"/>
              <a:buFont typeface="Arial"/>
              <a:buChar char="»"/>
              <a:defRPr b="0" i="0" sz="1900" u="none" cap="none" strike="noStrike">
                <a:solidFill>
                  <a:schemeClr val="dk1"/>
                </a:solidFill>
                <a:latin typeface="Arial"/>
                <a:ea typeface="Arial"/>
                <a:cs typeface="Arial"/>
                <a:sym typeface="Arial"/>
              </a:defRPr>
            </a:lvl8pPr>
            <a:lvl9pPr indent="6350" lvl="8" marL="3886200" marR="0" rtl="0" algn="l">
              <a:lnSpc>
                <a:spcPct val="100000"/>
              </a:lnSpc>
              <a:spcBef>
                <a:spcPts val="380"/>
              </a:spcBef>
              <a:spcAft>
                <a:spcPts val="0"/>
              </a:spcAft>
              <a:buClr>
                <a:schemeClr val="dk1"/>
              </a:buClr>
              <a:buSzPct val="100000"/>
              <a:buFont typeface="Arial"/>
              <a:buChar char="»"/>
              <a:defRPr b="0" i="0" sz="19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23" name="Shape 23"/>
        <p:cNvGrpSpPr/>
        <p:nvPr/>
      </p:nvGrpSpPr>
      <p:grpSpPr>
        <a:xfrm>
          <a:off x="0" y="0"/>
          <a:ext cx="0" cy="0"/>
          <a:chOff x="0" y="0"/>
          <a:chExt cx="0" cy="0"/>
        </a:xfrm>
      </p:grpSpPr>
      <p:sp>
        <p:nvSpPr>
          <p:cNvPr id="24" name="Shape 24"/>
          <p:cNvSpPr txBox="1"/>
          <p:nvPr>
            <p:ph type="title"/>
          </p:nvPr>
        </p:nvSpPr>
        <p:spPr>
          <a:xfrm>
            <a:off x="960437" y="1273175"/>
            <a:ext cx="41924285" cy="2201862"/>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1pPr>
            <a:lvl2pPr indent="0" lvl="1"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2pPr>
            <a:lvl3pPr indent="0" lvl="2"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3pPr>
            <a:lvl4pPr indent="0" lvl="3"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4pPr>
            <a:lvl5pPr indent="0" lvl="4"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5pPr>
            <a:lvl6pPr indent="0" lvl="5" marL="4572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6pPr>
            <a:lvl7pPr indent="0" lvl="6" marL="9144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7pPr>
            <a:lvl8pPr indent="0" lvl="7" marL="13716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8pPr>
            <a:lvl9pPr indent="0" lvl="8" marL="18288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9pPr>
          </a:lstStyle>
          <a:p/>
        </p:txBody>
      </p:sp>
      <p:sp>
        <p:nvSpPr>
          <p:cNvPr id="25" name="Shape 25"/>
          <p:cNvSpPr txBox="1"/>
          <p:nvPr>
            <p:ph idx="1" type="body"/>
          </p:nvPr>
        </p:nvSpPr>
        <p:spPr>
          <a:xfrm>
            <a:off x="1722438" y="7254875"/>
            <a:ext cx="8297862" cy="24803100"/>
          </a:xfrm>
          <a:prstGeom prst="rect">
            <a:avLst/>
          </a:prstGeom>
          <a:noFill/>
          <a:ln>
            <a:noFill/>
          </a:ln>
        </p:spPr>
        <p:txBody>
          <a:bodyPr anchorCtr="0" anchor="t" bIns="91425" lIns="91425" rIns="91425" tIns="91425"/>
          <a:lstStyle>
            <a:lvl1pPr indent="19050" lvl="0" marL="342900" marR="0" rtl="0" algn="l">
              <a:lnSpc>
                <a:spcPct val="100000"/>
              </a:lnSpc>
              <a:spcBef>
                <a:spcPts val="580"/>
              </a:spcBef>
              <a:spcAft>
                <a:spcPts val="0"/>
              </a:spcAft>
              <a:buClr>
                <a:schemeClr val="dk1"/>
              </a:buClr>
              <a:buSzPct val="100000"/>
              <a:buFont typeface="Arial"/>
              <a:buChar char="•"/>
              <a:defRPr b="0" i="0" sz="2900" u="none" cap="none" strike="noStrike">
                <a:solidFill>
                  <a:schemeClr val="dk1"/>
                </a:solidFill>
                <a:latin typeface="Arial"/>
                <a:ea typeface="Arial"/>
                <a:cs typeface="Arial"/>
                <a:sym typeface="Arial"/>
              </a:defRPr>
            </a:lvl1pPr>
            <a:lvl2pPr indent="79375" lvl="1" marL="739775" marR="0" rtl="0" algn="l">
              <a:lnSpc>
                <a:spcPct val="100000"/>
              </a:lnSpc>
              <a:spcBef>
                <a:spcPts val="580"/>
              </a:spcBef>
              <a:spcAft>
                <a:spcPts val="0"/>
              </a:spcAft>
              <a:buClr>
                <a:schemeClr val="dk1"/>
              </a:buClr>
              <a:buSzPct val="100000"/>
              <a:buFont typeface="Arial"/>
              <a:buChar char="–"/>
              <a:defRPr b="0" i="0" sz="2900" u="none" cap="none" strike="noStrike">
                <a:solidFill>
                  <a:schemeClr val="dk1"/>
                </a:solidFill>
                <a:latin typeface="Arial"/>
                <a:ea typeface="Arial"/>
                <a:cs typeface="Arial"/>
                <a:sym typeface="Arial"/>
              </a:defRPr>
            </a:lvl2pPr>
            <a:lvl3pPr indent="76200" lvl="2" marL="1143000" marR="0" rtl="0" algn="l">
              <a:lnSpc>
                <a:spcPct val="100000"/>
              </a:lnSpc>
              <a:spcBef>
                <a:spcPts val="480"/>
              </a:spcBef>
              <a:spcAft>
                <a:spcPts val="0"/>
              </a:spcAft>
              <a:buClr>
                <a:schemeClr val="dk1"/>
              </a:buClr>
              <a:buSzPct val="100000"/>
              <a:buFont typeface="Arial"/>
              <a:buChar char="•"/>
              <a:defRPr b="0" i="0" sz="2400" u="none" cap="none" strike="noStrike">
                <a:solidFill>
                  <a:schemeClr val="dk1"/>
                </a:solidFill>
                <a:latin typeface="Arial"/>
                <a:ea typeface="Arial"/>
                <a:cs typeface="Arial"/>
                <a:sym typeface="Arial"/>
              </a:defRPr>
            </a:lvl3pPr>
            <a:lvl4pPr indent="6350" lvl="3" marL="1600200" marR="0" rtl="0" algn="l">
              <a:lnSpc>
                <a:spcPct val="100000"/>
              </a:lnSpc>
              <a:spcBef>
                <a:spcPts val="380"/>
              </a:spcBef>
              <a:spcAft>
                <a:spcPts val="0"/>
              </a:spcAft>
              <a:buClr>
                <a:schemeClr val="dk1"/>
              </a:buClr>
              <a:buSzPct val="100000"/>
              <a:buFont typeface="Arial"/>
              <a:buChar char="–"/>
              <a:defRPr b="0" i="0" sz="1900" u="none" cap="none" strike="noStrike">
                <a:solidFill>
                  <a:schemeClr val="dk1"/>
                </a:solidFill>
                <a:latin typeface="Arial"/>
                <a:ea typeface="Arial"/>
                <a:cs typeface="Arial"/>
                <a:sym typeface="Arial"/>
              </a:defRPr>
            </a:lvl4pPr>
            <a:lvl5pPr indent="6350" lvl="4" marL="2057400" marR="0" rtl="0" algn="l">
              <a:lnSpc>
                <a:spcPct val="100000"/>
              </a:lnSpc>
              <a:spcBef>
                <a:spcPts val="380"/>
              </a:spcBef>
              <a:spcAft>
                <a:spcPts val="0"/>
              </a:spcAft>
              <a:buClr>
                <a:schemeClr val="dk1"/>
              </a:buClr>
              <a:buSzPct val="100000"/>
              <a:buFont typeface="Arial"/>
              <a:buChar char="»"/>
              <a:defRPr b="0" i="0" sz="1900" u="none" cap="none" strike="noStrike">
                <a:solidFill>
                  <a:schemeClr val="dk1"/>
                </a:solidFill>
                <a:latin typeface="Arial"/>
                <a:ea typeface="Arial"/>
                <a:cs typeface="Arial"/>
                <a:sym typeface="Arial"/>
              </a:defRPr>
            </a:lvl5pPr>
            <a:lvl6pPr indent="6350" lvl="5" marL="2514600" marR="0" rtl="0" algn="l">
              <a:lnSpc>
                <a:spcPct val="100000"/>
              </a:lnSpc>
              <a:spcBef>
                <a:spcPts val="380"/>
              </a:spcBef>
              <a:spcAft>
                <a:spcPts val="0"/>
              </a:spcAft>
              <a:buClr>
                <a:schemeClr val="dk1"/>
              </a:buClr>
              <a:buSzPct val="100000"/>
              <a:buFont typeface="Arial"/>
              <a:buChar char="»"/>
              <a:defRPr b="0" i="0" sz="1900" u="none" cap="none" strike="noStrike">
                <a:solidFill>
                  <a:schemeClr val="dk1"/>
                </a:solidFill>
                <a:latin typeface="Arial"/>
                <a:ea typeface="Arial"/>
                <a:cs typeface="Arial"/>
                <a:sym typeface="Arial"/>
              </a:defRPr>
            </a:lvl6pPr>
            <a:lvl7pPr indent="6350" lvl="6" marL="2971800" marR="0" rtl="0" algn="l">
              <a:lnSpc>
                <a:spcPct val="100000"/>
              </a:lnSpc>
              <a:spcBef>
                <a:spcPts val="380"/>
              </a:spcBef>
              <a:spcAft>
                <a:spcPts val="0"/>
              </a:spcAft>
              <a:buClr>
                <a:schemeClr val="dk1"/>
              </a:buClr>
              <a:buSzPct val="100000"/>
              <a:buFont typeface="Arial"/>
              <a:buChar char="»"/>
              <a:defRPr b="0" i="0" sz="1900" u="none" cap="none" strike="noStrike">
                <a:solidFill>
                  <a:schemeClr val="dk1"/>
                </a:solidFill>
                <a:latin typeface="Arial"/>
                <a:ea typeface="Arial"/>
                <a:cs typeface="Arial"/>
                <a:sym typeface="Arial"/>
              </a:defRPr>
            </a:lvl7pPr>
            <a:lvl8pPr indent="6350" lvl="7" marL="3429000" marR="0" rtl="0" algn="l">
              <a:lnSpc>
                <a:spcPct val="100000"/>
              </a:lnSpc>
              <a:spcBef>
                <a:spcPts val="380"/>
              </a:spcBef>
              <a:spcAft>
                <a:spcPts val="0"/>
              </a:spcAft>
              <a:buClr>
                <a:schemeClr val="dk1"/>
              </a:buClr>
              <a:buSzPct val="100000"/>
              <a:buFont typeface="Arial"/>
              <a:buChar char="»"/>
              <a:defRPr b="0" i="0" sz="1900" u="none" cap="none" strike="noStrike">
                <a:solidFill>
                  <a:schemeClr val="dk1"/>
                </a:solidFill>
                <a:latin typeface="Arial"/>
                <a:ea typeface="Arial"/>
                <a:cs typeface="Arial"/>
                <a:sym typeface="Arial"/>
              </a:defRPr>
            </a:lvl8pPr>
            <a:lvl9pPr indent="6350" lvl="8" marL="3886200" marR="0" rtl="0" algn="l">
              <a:lnSpc>
                <a:spcPct val="100000"/>
              </a:lnSpc>
              <a:spcBef>
                <a:spcPts val="380"/>
              </a:spcBef>
              <a:spcAft>
                <a:spcPts val="0"/>
              </a:spcAft>
              <a:buClr>
                <a:schemeClr val="dk1"/>
              </a:buClr>
              <a:buSzPct val="100000"/>
              <a:buFont typeface="Arial"/>
              <a:buChar char="»"/>
              <a:defRPr b="0" i="0" sz="19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26" name="Shape 26"/>
        <p:cNvGrpSpPr/>
        <p:nvPr/>
      </p:nvGrpSpPr>
      <p:grpSpPr>
        <a:xfrm>
          <a:off x="0" y="0"/>
          <a:ext cx="0" cy="0"/>
          <a:chOff x="0" y="0"/>
          <a:chExt cx="0" cy="0"/>
        </a:xfrm>
      </p:grpSpPr>
      <p:sp>
        <p:nvSpPr>
          <p:cNvPr id="27" name="Shape 27"/>
          <p:cNvSpPr txBox="1"/>
          <p:nvPr>
            <p:ph type="title"/>
          </p:nvPr>
        </p:nvSpPr>
        <p:spPr>
          <a:xfrm>
            <a:off x="3467100" y="21153437"/>
            <a:ext cx="37307839" cy="6537325"/>
          </a:xfrm>
          <a:prstGeom prst="rect">
            <a:avLst/>
          </a:prstGeom>
          <a:noFill/>
          <a:ln>
            <a:noFill/>
          </a:ln>
        </p:spPr>
        <p:txBody>
          <a:bodyPr anchorCtr="0" anchor="t" bIns="91425" lIns="91425" rIns="91425" tIns="91425"/>
          <a:lstStyle>
            <a:lvl1pPr indent="0" lvl="0" marL="0" marR="0" rtl="0" algn="l">
              <a:lnSpc>
                <a:spcPct val="100000"/>
              </a:lnSpc>
              <a:spcBef>
                <a:spcPts val="0"/>
              </a:spcBef>
              <a:spcAft>
                <a:spcPts val="0"/>
              </a:spcAft>
              <a:buClr>
                <a:schemeClr val="dk2"/>
              </a:buClr>
              <a:buFont typeface="Arial Black"/>
              <a:buNone/>
              <a:defRPr b="1" i="0" sz="4000" u="none" cap="none" strike="noStrike">
                <a:solidFill>
                  <a:schemeClr val="dk2"/>
                </a:solidFill>
                <a:latin typeface="Arial Black"/>
                <a:ea typeface="Arial Black"/>
                <a:cs typeface="Arial Black"/>
                <a:sym typeface="Arial Black"/>
              </a:defRPr>
            </a:lvl1pPr>
            <a:lvl2pPr indent="0" lvl="1"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2pPr>
            <a:lvl3pPr indent="0" lvl="2"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3pPr>
            <a:lvl4pPr indent="0" lvl="3"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4pPr>
            <a:lvl5pPr indent="0" lvl="4"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5pPr>
            <a:lvl6pPr indent="0" lvl="5" marL="4572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6pPr>
            <a:lvl7pPr indent="0" lvl="6" marL="9144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7pPr>
            <a:lvl8pPr indent="0" lvl="7" marL="13716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8pPr>
            <a:lvl9pPr indent="0" lvl="8" marL="18288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9pPr>
          </a:lstStyle>
          <a:p/>
        </p:txBody>
      </p:sp>
      <p:sp>
        <p:nvSpPr>
          <p:cNvPr id="28" name="Shape 28"/>
          <p:cNvSpPr txBox="1"/>
          <p:nvPr>
            <p:ph idx="1" type="body"/>
          </p:nvPr>
        </p:nvSpPr>
        <p:spPr>
          <a:xfrm>
            <a:off x="3467100" y="13952537"/>
            <a:ext cx="37307839" cy="7200900"/>
          </a:xfrm>
          <a:prstGeom prst="rect">
            <a:avLst/>
          </a:prstGeom>
          <a:noFill/>
          <a:ln>
            <a:noFill/>
          </a:ln>
        </p:spPr>
        <p:txBody>
          <a:bodyPr anchorCtr="0" anchor="b" bIns="91425" lIns="91425" rIns="91425" tIns="91425"/>
          <a:lstStyle>
            <a:lvl1pPr indent="0" lvl="0" marL="0" marR="0" rtl="0" algn="l">
              <a:lnSpc>
                <a:spcPct val="100000"/>
              </a:lnSpc>
              <a:spcBef>
                <a:spcPts val="400"/>
              </a:spcBef>
              <a:spcAft>
                <a:spcPts val="0"/>
              </a:spcAft>
              <a:buClr>
                <a:schemeClr val="dk1"/>
              </a:buClr>
              <a:buFont typeface="Arial"/>
              <a:buNone/>
              <a:defRPr b="0" i="0" sz="2000" u="none" cap="none" strike="noStrike">
                <a:solidFill>
                  <a:schemeClr val="dk1"/>
                </a:solidFill>
                <a:latin typeface="Arial"/>
                <a:ea typeface="Arial"/>
                <a:cs typeface="Arial"/>
                <a:sym typeface="Arial"/>
              </a:defRPr>
            </a:lvl1pPr>
            <a:lvl2pPr indent="0" lvl="1" marL="457200" marR="0" rtl="0" algn="l">
              <a:lnSpc>
                <a:spcPct val="100000"/>
              </a:lnSpc>
              <a:spcBef>
                <a:spcPts val="360"/>
              </a:spcBef>
              <a:spcAft>
                <a:spcPts val="0"/>
              </a:spcAft>
              <a:buClr>
                <a:schemeClr val="dk1"/>
              </a:buClr>
              <a:buFont typeface="Arial"/>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320"/>
              </a:spcBef>
              <a:spcAft>
                <a:spcPts val="0"/>
              </a:spcAft>
              <a:buClr>
                <a:schemeClr val="dk1"/>
              </a:buClr>
              <a:buFont typeface="Arial"/>
              <a:buNone/>
              <a:defRPr b="0" i="0" sz="1600" u="none" cap="none" strike="noStrike">
                <a:solidFill>
                  <a:schemeClr val="dk1"/>
                </a:solidFill>
                <a:latin typeface="Arial"/>
                <a:ea typeface="Arial"/>
                <a:cs typeface="Arial"/>
                <a:sym typeface="Arial"/>
              </a:defRPr>
            </a:lvl3pPr>
            <a:lvl4pPr indent="0" lvl="3" marL="1371600" marR="0" rtl="0" algn="l">
              <a:lnSpc>
                <a:spcPct val="100000"/>
              </a:lnSpc>
              <a:spcBef>
                <a:spcPts val="280"/>
              </a:spcBef>
              <a:spcAft>
                <a:spcPts val="0"/>
              </a:spcAft>
              <a:buClr>
                <a:schemeClr val="dk1"/>
              </a:buClr>
              <a:buFont typeface="Arial"/>
              <a:buNone/>
              <a:defRPr b="0" i="0" sz="1400" u="none" cap="none" strike="noStrike">
                <a:solidFill>
                  <a:schemeClr val="dk1"/>
                </a:solidFill>
                <a:latin typeface="Arial"/>
                <a:ea typeface="Arial"/>
                <a:cs typeface="Arial"/>
                <a:sym typeface="Arial"/>
              </a:defRPr>
            </a:lvl4pPr>
            <a:lvl5pPr indent="0" lvl="4" marL="1828800" marR="0" rtl="0" algn="l">
              <a:lnSpc>
                <a:spcPct val="100000"/>
              </a:lnSpc>
              <a:spcBef>
                <a:spcPts val="280"/>
              </a:spcBef>
              <a:spcAft>
                <a:spcPts val="0"/>
              </a:spcAft>
              <a:buClr>
                <a:schemeClr val="dk1"/>
              </a:buClr>
              <a:buFont typeface="Arial"/>
              <a:buNone/>
              <a:defRPr b="0" i="0" sz="1400" u="none" cap="none" strike="noStrike">
                <a:solidFill>
                  <a:schemeClr val="dk1"/>
                </a:solidFill>
                <a:latin typeface="Arial"/>
                <a:ea typeface="Arial"/>
                <a:cs typeface="Arial"/>
                <a:sym typeface="Arial"/>
              </a:defRPr>
            </a:lvl5pPr>
            <a:lvl6pPr indent="0" lvl="5" marL="2286000" marR="0" rtl="0" algn="l">
              <a:lnSpc>
                <a:spcPct val="100000"/>
              </a:lnSpc>
              <a:spcBef>
                <a:spcPts val="280"/>
              </a:spcBef>
              <a:spcAft>
                <a:spcPts val="0"/>
              </a:spcAft>
              <a:buClr>
                <a:schemeClr val="dk1"/>
              </a:buClr>
              <a:buFont typeface="Arial"/>
              <a:buNone/>
              <a:defRPr b="0" i="0" sz="1400" u="none" cap="none" strike="noStrike">
                <a:solidFill>
                  <a:schemeClr val="dk1"/>
                </a:solidFill>
                <a:latin typeface="Arial"/>
                <a:ea typeface="Arial"/>
                <a:cs typeface="Arial"/>
                <a:sym typeface="Arial"/>
              </a:defRPr>
            </a:lvl6pPr>
            <a:lvl7pPr indent="0" lvl="6" marL="2743200" marR="0" rtl="0" algn="l">
              <a:lnSpc>
                <a:spcPct val="100000"/>
              </a:lnSpc>
              <a:spcBef>
                <a:spcPts val="280"/>
              </a:spcBef>
              <a:spcAft>
                <a:spcPts val="0"/>
              </a:spcAft>
              <a:buClr>
                <a:schemeClr val="dk1"/>
              </a:buClr>
              <a:buFont typeface="Arial"/>
              <a:buNone/>
              <a:defRPr b="0" i="0" sz="1400" u="none" cap="none" strike="noStrike">
                <a:solidFill>
                  <a:schemeClr val="dk1"/>
                </a:solidFill>
                <a:latin typeface="Arial"/>
                <a:ea typeface="Arial"/>
                <a:cs typeface="Arial"/>
                <a:sym typeface="Arial"/>
              </a:defRPr>
            </a:lvl7pPr>
            <a:lvl8pPr indent="0" lvl="7" marL="3200400" marR="0" rtl="0" algn="l">
              <a:lnSpc>
                <a:spcPct val="100000"/>
              </a:lnSpc>
              <a:spcBef>
                <a:spcPts val="280"/>
              </a:spcBef>
              <a:spcAft>
                <a:spcPts val="0"/>
              </a:spcAft>
              <a:buClr>
                <a:schemeClr val="dk1"/>
              </a:buClr>
              <a:buFont typeface="Arial"/>
              <a:buNone/>
              <a:defRPr b="0" i="0" sz="1400" u="none" cap="none" strike="noStrike">
                <a:solidFill>
                  <a:schemeClr val="dk1"/>
                </a:solidFill>
                <a:latin typeface="Arial"/>
                <a:ea typeface="Arial"/>
                <a:cs typeface="Arial"/>
                <a:sym typeface="Arial"/>
              </a:defRPr>
            </a:lvl8pPr>
            <a:lvl9pPr indent="0" lvl="8" marL="3657600" marR="0" rtl="0" algn="l">
              <a:lnSpc>
                <a:spcPct val="100000"/>
              </a:lnSpc>
              <a:spcBef>
                <a:spcPts val="280"/>
              </a:spcBef>
              <a:spcAft>
                <a:spcPts val="0"/>
              </a:spcAft>
              <a:buClr>
                <a:schemeClr val="dk1"/>
              </a:buClr>
              <a:buFont typeface="Arial"/>
              <a:buNone/>
              <a:defRPr b="0" i="0" sz="14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29" name="Shape 29"/>
        <p:cNvGrpSpPr/>
        <p:nvPr/>
      </p:nvGrpSpPr>
      <p:grpSpPr>
        <a:xfrm>
          <a:off x="0" y="0"/>
          <a:ext cx="0" cy="0"/>
          <a:chOff x="0" y="0"/>
          <a:chExt cx="0" cy="0"/>
        </a:xfrm>
      </p:grpSpPr>
      <p:sp>
        <p:nvSpPr>
          <p:cNvPr id="30" name="Shape 30"/>
          <p:cNvSpPr txBox="1"/>
          <p:nvPr>
            <p:ph type="title"/>
          </p:nvPr>
        </p:nvSpPr>
        <p:spPr>
          <a:xfrm>
            <a:off x="960437" y="1273175"/>
            <a:ext cx="41924285" cy="2201862"/>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1pPr>
            <a:lvl2pPr indent="0" lvl="1"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2pPr>
            <a:lvl3pPr indent="0" lvl="2"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3pPr>
            <a:lvl4pPr indent="0" lvl="3"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4pPr>
            <a:lvl5pPr indent="0" lvl="4"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5pPr>
            <a:lvl6pPr indent="0" lvl="5" marL="4572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6pPr>
            <a:lvl7pPr indent="0" lvl="6" marL="9144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7pPr>
            <a:lvl8pPr indent="0" lvl="7" marL="13716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8pPr>
            <a:lvl9pPr indent="0" lvl="8" marL="18288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9pPr>
          </a:lstStyle>
          <a:p/>
        </p:txBody>
      </p:sp>
      <p:sp>
        <p:nvSpPr>
          <p:cNvPr id="31" name="Shape 31"/>
          <p:cNvSpPr txBox="1"/>
          <p:nvPr>
            <p:ph idx="1" type="body"/>
          </p:nvPr>
        </p:nvSpPr>
        <p:spPr>
          <a:xfrm>
            <a:off x="1722438" y="7254875"/>
            <a:ext cx="4071935" cy="24803100"/>
          </a:xfrm>
          <a:prstGeom prst="rect">
            <a:avLst/>
          </a:prstGeom>
          <a:noFill/>
          <a:ln>
            <a:noFill/>
          </a:ln>
        </p:spPr>
        <p:txBody>
          <a:bodyPr anchorCtr="0" anchor="t" bIns="91425" lIns="91425" rIns="91425" tIns="91425"/>
          <a:lstStyle>
            <a:lvl1pPr indent="12700" lvl="0" marL="342900" marR="0" rtl="0" algn="l">
              <a:lnSpc>
                <a:spcPct val="100000"/>
              </a:lnSpc>
              <a:spcBef>
                <a:spcPts val="560"/>
              </a:spcBef>
              <a:spcAft>
                <a:spcPts val="0"/>
              </a:spcAft>
              <a:buClr>
                <a:schemeClr val="dk1"/>
              </a:buClr>
              <a:buSzPct val="100000"/>
              <a:buFont typeface="Arial"/>
              <a:buChar char="•"/>
              <a:defRPr b="0" i="0" sz="2800" u="none" cap="none" strike="noStrike">
                <a:solidFill>
                  <a:schemeClr val="dk1"/>
                </a:solidFill>
                <a:latin typeface="Arial"/>
                <a:ea typeface="Arial"/>
                <a:cs typeface="Arial"/>
                <a:sym typeface="Arial"/>
              </a:defRPr>
            </a:lvl1pPr>
            <a:lvl2pPr indent="22225" lvl="1" marL="739775" marR="0" rtl="0" algn="l">
              <a:lnSpc>
                <a:spcPct val="100000"/>
              </a:lnSpc>
              <a:spcBef>
                <a:spcPts val="480"/>
              </a:spcBef>
              <a:spcAft>
                <a:spcPts val="0"/>
              </a:spcAft>
              <a:buClr>
                <a:schemeClr val="dk1"/>
              </a:buClr>
              <a:buSzPct val="100000"/>
              <a:buFont typeface="Arial"/>
              <a:buChar char="–"/>
              <a:defRPr b="0" i="0" sz="2400" u="none" cap="none" strike="noStrike">
                <a:solidFill>
                  <a:schemeClr val="dk1"/>
                </a:solidFill>
                <a:latin typeface="Arial"/>
                <a:ea typeface="Arial"/>
                <a:cs typeface="Arial"/>
                <a:sym typeface="Arial"/>
              </a:defRPr>
            </a:lvl2pPr>
            <a:lvl3pPr indent="25400" lvl="2" marL="11430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3pPr>
            <a:lvl4pPr indent="0" lvl="3" marL="1600200" marR="0" rtl="0" algn="l">
              <a:lnSpc>
                <a:spcPct val="100000"/>
              </a:lnSpc>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4pPr>
            <a:lvl5pPr indent="0" lvl="4" marL="2057400" marR="0" rtl="0" algn="l">
              <a:lnSpc>
                <a:spcPct val="100000"/>
              </a:lnSpc>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5pPr>
            <a:lvl6pPr indent="0" lvl="5" marL="2514600" marR="0" rtl="0" algn="l">
              <a:lnSpc>
                <a:spcPct val="100000"/>
              </a:lnSpc>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6pPr>
            <a:lvl7pPr indent="0" lvl="6" marL="2971800" marR="0" rtl="0" algn="l">
              <a:lnSpc>
                <a:spcPct val="100000"/>
              </a:lnSpc>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7pPr>
            <a:lvl8pPr indent="0" lvl="7" marL="3429000" marR="0" rtl="0" algn="l">
              <a:lnSpc>
                <a:spcPct val="100000"/>
              </a:lnSpc>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8pPr>
            <a:lvl9pPr indent="0" lvl="8" marL="3886200" marR="0" rtl="0" algn="l">
              <a:lnSpc>
                <a:spcPct val="100000"/>
              </a:lnSpc>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9pPr>
          </a:lstStyle>
          <a:p/>
        </p:txBody>
      </p:sp>
      <p:sp>
        <p:nvSpPr>
          <p:cNvPr id="32" name="Shape 32"/>
          <p:cNvSpPr txBox="1"/>
          <p:nvPr>
            <p:ph idx="2" type="body"/>
          </p:nvPr>
        </p:nvSpPr>
        <p:spPr>
          <a:xfrm>
            <a:off x="5946775" y="7254875"/>
            <a:ext cx="4073524" cy="24803100"/>
          </a:xfrm>
          <a:prstGeom prst="rect">
            <a:avLst/>
          </a:prstGeom>
          <a:noFill/>
          <a:ln>
            <a:noFill/>
          </a:ln>
        </p:spPr>
        <p:txBody>
          <a:bodyPr anchorCtr="0" anchor="t" bIns="91425" lIns="91425" rIns="91425" tIns="91425"/>
          <a:lstStyle>
            <a:lvl1pPr indent="12700" lvl="0" marL="342900" marR="0" rtl="0" algn="l">
              <a:lnSpc>
                <a:spcPct val="100000"/>
              </a:lnSpc>
              <a:spcBef>
                <a:spcPts val="560"/>
              </a:spcBef>
              <a:spcAft>
                <a:spcPts val="0"/>
              </a:spcAft>
              <a:buClr>
                <a:schemeClr val="dk1"/>
              </a:buClr>
              <a:buSzPct val="100000"/>
              <a:buFont typeface="Arial"/>
              <a:buChar char="•"/>
              <a:defRPr b="0" i="0" sz="2800" u="none" cap="none" strike="noStrike">
                <a:solidFill>
                  <a:schemeClr val="dk1"/>
                </a:solidFill>
                <a:latin typeface="Arial"/>
                <a:ea typeface="Arial"/>
                <a:cs typeface="Arial"/>
                <a:sym typeface="Arial"/>
              </a:defRPr>
            </a:lvl1pPr>
            <a:lvl2pPr indent="22225" lvl="1" marL="739775" marR="0" rtl="0" algn="l">
              <a:lnSpc>
                <a:spcPct val="100000"/>
              </a:lnSpc>
              <a:spcBef>
                <a:spcPts val="480"/>
              </a:spcBef>
              <a:spcAft>
                <a:spcPts val="0"/>
              </a:spcAft>
              <a:buClr>
                <a:schemeClr val="dk1"/>
              </a:buClr>
              <a:buSzPct val="100000"/>
              <a:buFont typeface="Arial"/>
              <a:buChar char="–"/>
              <a:defRPr b="0" i="0" sz="2400" u="none" cap="none" strike="noStrike">
                <a:solidFill>
                  <a:schemeClr val="dk1"/>
                </a:solidFill>
                <a:latin typeface="Arial"/>
                <a:ea typeface="Arial"/>
                <a:cs typeface="Arial"/>
                <a:sym typeface="Arial"/>
              </a:defRPr>
            </a:lvl2pPr>
            <a:lvl3pPr indent="25400" lvl="2" marL="11430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3pPr>
            <a:lvl4pPr indent="0" lvl="3" marL="1600200" marR="0" rtl="0" algn="l">
              <a:lnSpc>
                <a:spcPct val="100000"/>
              </a:lnSpc>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4pPr>
            <a:lvl5pPr indent="0" lvl="4" marL="2057400" marR="0" rtl="0" algn="l">
              <a:lnSpc>
                <a:spcPct val="100000"/>
              </a:lnSpc>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5pPr>
            <a:lvl6pPr indent="0" lvl="5" marL="2514600" marR="0" rtl="0" algn="l">
              <a:lnSpc>
                <a:spcPct val="100000"/>
              </a:lnSpc>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6pPr>
            <a:lvl7pPr indent="0" lvl="6" marL="2971800" marR="0" rtl="0" algn="l">
              <a:lnSpc>
                <a:spcPct val="100000"/>
              </a:lnSpc>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7pPr>
            <a:lvl8pPr indent="0" lvl="7" marL="3429000" marR="0" rtl="0" algn="l">
              <a:lnSpc>
                <a:spcPct val="100000"/>
              </a:lnSpc>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8pPr>
            <a:lvl9pPr indent="0" lvl="8" marL="3886200" marR="0" rtl="0" algn="l">
              <a:lnSpc>
                <a:spcPct val="100000"/>
              </a:lnSpc>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33" name="Shape 33"/>
        <p:cNvGrpSpPr/>
        <p:nvPr/>
      </p:nvGrpSpPr>
      <p:grpSpPr>
        <a:xfrm>
          <a:off x="0" y="0"/>
          <a:ext cx="0" cy="0"/>
          <a:chOff x="0" y="0"/>
          <a:chExt cx="0" cy="0"/>
        </a:xfrm>
      </p:grpSpPr>
      <p:sp>
        <p:nvSpPr>
          <p:cNvPr id="34" name="Shape 34"/>
          <p:cNvSpPr txBox="1"/>
          <p:nvPr>
            <p:ph type="title"/>
          </p:nvPr>
        </p:nvSpPr>
        <p:spPr>
          <a:xfrm>
            <a:off x="2193925" y="1317625"/>
            <a:ext cx="39503351" cy="5486399"/>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1pPr>
            <a:lvl2pPr indent="0" lvl="1"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2pPr>
            <a:lvl3pPr indent="0" lvl="2"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3pPr>
            <a:lvl4pPr indent="0" lvl="3"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4pPr>
            <a:lvl5pPr indent="0" lvl="4"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5pPr>
            <a:lvl6pPr indent="0" lvl="5" marL="4572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6pPr>
            <a:lvl7pPr indent="0" lvl="6" marL="9144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7pPr>
            <a:lvl8pPr indent="0" lvl="7" marL="13716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8pPr>
            <a:lvl9pPr indent="0" lvl="8" marL="18288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9pPr>
          </a:lstStyle>
          <a:p/>
        </p:txBody>
      </p:sp>
      <p:sp>
        <p:nvSpPr>
          <p:cNvPr id="35" name="Shape 35"/>
          <p:cNvSpPr txBox="1"/>
          <p:nvPr>
            <p:ph idx="1" type="body"/>
          </p:nvPr>
        </p:nvSpPr>
        <p:spPr>
          <a:xfrm>
            <a:off x="2193925" y="7369175"/>
            <a:ext cx="19392900" cy="3070224"/>
          </a:xfrm>
          <a:prstGeom prst="rect">
            <a:avLst/>
          </a:prstGeom>
          <a:noFill/>
          <a:ln>
            <a:noFill/>
          </a:ln>
        </p:spPr>
        <p:txBody>
          <a:bodyPr anchorCtr="0" anchor="b" bIns="91425" lIns="91425" rIns="91425" tIns="91425"/>
          <a:lstStyle>
            <a:lvl1pPr indent="0" lvl="0" marL="0" marR="0" rtl="0" algn="l">
              <a:lnSpc>
                <a:spcPct val="100000"/>
              </a:lnSpc>
              <a:spcBef>
                <a:spcPts val="480"/>
              </a:spcBef>
              <a:spcAft>
                <a:spcPts val="0"/>
              </a:spcAft>
              <a:buClr>
                <a:schemeClr val="dk1"/>
              </a:buClr>
              <a:buFont typeface="Arial"/>
              <a:buNone/>
              <a:defRPr b="1" i="0" sz="2400" u="none" cap="none" strike="noStrike">
                <a:solidFill>
                  <a:schemeClr val="dk1"/>
                </a:solidFill>
                <a:latin typeface="Arial"/>
                <a:ea typeface="Arial"/>
                <a:cs typeface="Arial"/>
                <a:sym typeface="Arial"/>
              </a:defRPr>
            </a:lvl1pPr>
            <a:lvl2pPr indent="0" lvl="1" marL="457200" marR="0" rtl="0" algn="l">
              <a:lnSpc>
                <a:spcPct val="100000"/>
              </a:lnSpc>
              <a:spcBef>
                <a:spcPts val="400"/>
              </a:spcBef>
              <a:spcAft>
                <a:spcPts val="0"/>
              </a:spcAft>
              <a:buClr>
                <a:schemeClr val="dk1"/>
              </a:buClr>
              <a:buFont typeface="Arial"/>
              <a:buNone/>
              <a:defRPr b="1" i="0" sz="2000" u="none" cap="none" strike="noStrike">
                <a:solidFill>
                  <a:schemeClr val="dk1"/>
                </a:solidFill>
                <a:latin typeface="Arial"/>
                <a:ea typeface="Arial"/>
                <a:cs typeface="Arial"/>
                <a:sym typeface="Arial"/>
              </a:defRPr>
            </a:lvl2pPr>
            <a:lvl3pPr indent="0" lvl="2" marL="914400" marR="0" rtl="0" algn="l">
              <a:lnSpc>
                <a:spcPct val="100000"/>
              </a:lnSpc>
              <a:spcBef>
                <a:spcPts val="360"/>
              </a:spcBef>
              <a:spcAft>
                <a:spcPts val="0"/>
              </a:spcAft>
              <a:buClr>
                <a:schemeClr val="dk1"/>
              </a:buClr>
              <a:buFont typeface="Arial"/>
              <a:buNone/>
              <a:defRPr b="1" i="0" sz="1800" u="none" cap="none" strike="noStrike">
                <a:solidFill>
                  <a:schemeClr val="dk1"/>
                </a:solidFill>
                <a:latin typeface="Arial"/>
                <a:ea typeface="Arial"/>
                <a:cs typeface="Arial"/>
                <a:sym typeface="Arial"/>
              </a:defRPr>
            </a:lvl3pPr>
            <a:lvl4pPr indent="0" lvl="3" marL="1371600" marR="0" rtl="0" algn="l">
              <a:lnSpc>
                <a:spcPct val="100000"/>
              </a:lnSpc>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4pPr>
            <a:lvl5pPr indent="0" lvl="4" marL="1828800" marR="0" rtl="0" algn="l">
              <a:lnSpc>
                <a:spcPct val="100000"/>
              </a:lnSpc>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5pPr>
            <a:lvl6pPr indent="0" lvl="5" marL="2286000" marR="0" rtl="0" algn="l">
              <a:lnSpc>
                <a:spcPct val="100000"/>
              </a:lnSpc>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6pPr>
            <a:lvl7pPr indent="0" lvl="6" marL="2743200" marR="0" rtl="0" algn="l">
              <a:lnSpc>
                <a:spcPct val="100000"/>
              </a:lnSpc>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7pPr>
            <a:lvl8pPr indent="0" lvl="7" marL="3200400" marR="0" rtl="0" algn="l">
              <a:lnSpc>
                <a:spcPct val="100000"/>
              </a:lnSpc>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8pPr>
            <a:lvl9pPr indent="0" lvl="8" marL="3657600" marR="0" rtl="0" algn="l">
              <a:lnSpc>
                <a:spcPct val="100000"/>
              </a:lnSpc>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9pPr>
          </a:lstStyle>
          <a:p/>
        </p:txBody>
      </p:sp>
      <p:sp>
        <p:nvSpPr>
          <p:cNvPr id="36" name="Shape 36"/>
          <p:cNvSpPr txBox="1"/>
          <p:nvPr>
            <p:ph idx="2" type="body"/>
          </p:nvPr>
        </p:nvSpPr>
        <p:spPr>
          <a:xfrm>
            <a:off x="2193925" y="10439400"/>
            <a:ext cx="19392900" cy="18965861"/>
          </a:xfrm>
          <a:prstGeom prst="rect">
            <a:avLst/>
          </a:prstGeom>
          <a:noFill/>
          <a:ln>
            <a:noFill/>
          </a:ln>
        </p:spPr>
        <p:txBody>
          <a:bodyPr anchorCtr="0" anchor="t" bIns="91425" lIns="91425" rIns="91425" tIns="91425"/>
          <a:lstStyle>
            <a:lvl1pPr indent="-38100" lvl="0" marL="342900" marR="0" rtl="0" algn="l">
              <a:lnSpc>
                <a:spcPct val="100000"/>
              </a:lnSpc>
              <a:spcBef>
                <a:spcPts val="480"/>
              </a:spcBef>
              <a:spcAft>
                <a:spcPts val="0"/>
              </a:spcAft>
              <a:buClr>
                <a:schemeClr val="dk1"/>
              </a:buClr>
              <a:buSzPct val="100000"/>
              <a:buFont typeface="Arial"/>
              <a:buChar char="•"/>
              <a:defRPr b="0" i="0" sz="2400" u="none" cap="none" strike="noStrike">
                <a:solidFill>
                  <a:schemeClr val="dk1"/>
                </a:solidFill>
                <a:latin typeface="Arial"/>
                <a:ea typeface="Arial"/>
                <a:cs typeface="Arial"/>
                <a:sym typeface="Arial"/>
              </a:defRPr>
            </a:lvl1pPr>
            <a:lvl2pPr indent="-28575" lvl="1" marL="739775"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2pPr>
            <a:lvl3pPr indent="0" lvl="2" marL="1143000" marR="0" rtl="0" algn="l">
              <a:lnSpc>
                <a:spcPct val="100000"/>
              </a:lnSpc>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3pPr>
            <a:lvl4pPr indent="-25400" lvl="3" marL="1600200" marR="0" rtl="0" algn="l">
              <a:lnSpc>
                <a:spcPct val="100000"/>
              </a:lnSpc>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4pPr>
            <a:lvl5pPr indent="-25400" lvl="4" marL="2057400" marR="0" rtl="0" algn="l">
              <a:lnSpc>
                <a:spcPct val="100000"/>
              </a:lnSpc>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5pPr>
            <a:lvl6pPr indent="-25400" lvl="5" marL="2514600" marR="0" rtl="0" algn="l">
              <a:lnSpc>
                <a:spcPct val="100000"/>
              </a:lnSpc>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6pPr>
            <a:lvl7pPr indent="-25400" lvl="6" marL="2971800" marR="0" rtl="0" algn="l">
              <a:lnSpc>
                <a:spcPct val="100000"/>
              </a:lnSpc>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7pPr>
            <a:lvl8pPr indent="-25400" lvl="7" marL="3429000" marR="0" rtl="0" algn="l">
              <a:lnSpc>
                <a:spcPct val="100000"/>
              </a:lnSpc>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8pPr>
            <a:lvl9pPr indent="-25400" lvl="8" marL="3886200" marR="0" rtl="0" algn="l">
              <a:lnSpc>
                <a:spcPct val="100000"/>
              </a:lnSpc>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9pPr>
          </a:lstStyle>
          <a:p/>
        </p:txBody>
      </p:sp>
      <p:sp>
        <p:nvSpPr>
          <p:cNvPr id="37" name="Shape 37"/>
          <p:cNvSpPr txBox="1"/>
          <p:nvPr>
            <p:ph idx="3" type="body"/>
          </p:nvPr>
        </p:nvSpPr>
        <p:spPr>
          <a:xfrm>
            <a:off x="22296437" y="7369175"/>
            <a:ext cx="19400835" cy="3070224"/>
          </a:xfrm>
          <a:prstGeom prst="rect">
            <a:avLst/>
          </a:prstGeom>
          <a:noFill/>
          <a:ln>
            <a:noFill/>
          </a:ln>
        </p:spPr>
        <p:txBody>
          <a:bodyPr anchorCtr="0" anchor="b" bIns="91425" lIns="91425" rIns="91425" tIns="91425"/>
          <a:lstStyle>
            <a:lvl1pPr indent="0" lvl="0" marL="0" marR="0" rtl="0" algn="l">
              <a:lnSpc>
                <a:spcPct val="100000"/>
              </a:lnSpc>
              <a:spcBef>
                <a:spcPts val="480"/>
              </a:spcBef>
              <a:spcAft>
                <a:spcPts val="0"/>
              </a:spcAft>
              <a:buClr>
                <a:schemeClr val="dk1"/>
              </a:buClr>
              <a:buFont typeface="Arial"/>
              <a:buNone/>
              <a:defRPr b="1" i="0" sz="2400" u="none" cap="none" strike="noStrike">
                <a:solidFill>
                  <a:schemeClr val="dk1"/>
                </a:solidFill>
                <a:latin typeface="Arial"/>
                <a:ea typeface="Arial"/>
                <a:cs typeface="Arial"/>
                <a:sym typeface="Arial"/>
              </a:defRPr>
            </a:lvl1pPr>
            <a:lvl2pPr indent="0" lvl="1" marL="457200" marR="0" rtl="0" algn="l">
              <a:lnSpc>
                <a:spcPct val="100000"/>
              </a:lnSpc>
              <a:spcBef>
                <a:spcPts val="400"/>
              </a:spcBef>
              <a:spcAft>
                <a:spcPts val="0"/>
              </a:spcAft>
              <a:buClr>
                <a:schemeClr val="dk1"/>
              </a:buClr>
              <a:buFont typeface="Arial"/>
              <a:buNone/>
              <a:defRPr b="1" i="0" sz="2000" u="none" cap="none" strike="noStrike">
                <a:solidFill>
                  <a:schemeClr val="dk1"/>
                </a:solidFill>
                <a:latin typeface="Arial"/>
                <a:ea typeface="Arial"/>
                <a:cs typeface="Arial"/>
                <a:sym typeface="Arial"/>
              </a:defRPr>
            </a:lvl2pPr>
            <a:lvl3pPr indent="0" lvl="2" marL="914400" marR="0" rtl="0" algn="l">
              <a:lnSpc>
                <a:spcPct val="100000"/>
              </a:lnSpc>
              <a:spcBef>
                <a:spcPts val="360"/>
              </a:spcBef>
              <a:spcAft>
                <a:spcPts val="0"/>
              </a:spcAft>
              <a:buClr>
                <a:schemeClr val="dk1"/>
              </a:buClr>
              <a:buFont typeface="Arial"/>
              <a:buNone/>
              <a:defRPr b="1" i="0" sz="1800" u="none" cap="none" strike="noStrike">
                <a:solidFill>
                  <a:schemeClr val="dk1"/>
                </a:solidFill>
                <a:latin typeface="Arial"/>
                <a:ea typeface="Arial"/>
                <a:cs typeface="Arial"/>
                <a:sym typeface="Arial"/>
              </a:defRPr>
            </a:lvl3pPr>
            <a:lvl4pPr indent="0" lvl="3" marL="1371600" marR="0" rtl="0" algn="l">
              <a:lnSpc>
                <a:spcPct val="100000"/>
              </a:lnSpc>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4pPr>
            <a:lvl5pPr indent="0" lvl="4" marL="1828800" marR="0" rtl="0" algn="l">
              <a:lnSpc>
                <a:spcPct val="100000"/>
              </a:lnSpc>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5pPr>
            <a:lvl6pPr indent="0" lvl="5" marL="2286000" marR="0" rtl="0" algn="l">
              <a:lnSpc>
                <a:spcPct val="100000"/>
              </a:lnSpc>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6pPr>
            <a:lvl7pPr indent="0" lvl="6" marL="2743200" marR="0" rtl="0" algn="l">
              <a:lnSpc>
                <a:spcPct val="100000"/>
              </a:lnSpc>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7pPr>
            <a:lvl8pPr indent="0" lvl="7" marL="3200400" marR="0" rtl="0" algn="l">
              <a:lnSpc>
                <a:spcPct val="100000"/>
              </a:lnSpc>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8pPr>
            <a:lvl9pPr indent="0" lvl="8" marL="3657600" marR="0" rtl="0" algn="l">
              <a:lnSpc>
                <a:spcPct val="100000"/>
              </a:lnSpc>
              <a:spcBef>
                <a:spcPts val="320"/>
              </a:spcBef>
              <a:spcAft>
                <a:spcPts val="0"/>
              </a:spcAft>
              <a:buClr>
                <a:schemeClr val="dk1"/>
              </a:buClr>
              <a:buFont typeface="Arial"/>
              <a:buNone/>
              <a:defRPr b="1" i="0" sz="1600" u="none" cap="none" strike="noStrike">
                <a:solidFill>
                  <a:schemeClr val="dk1"/>
                </a:solidFill>
                <a:latin typeface="Arial"/>
                <a:ea typeface="Arial"/>
                <a:cs typeface="Arial"/>
                <a:sym typeface="Arial"/>
              </a:defRPr>
            </a:lvl9pPr>
          </a:lstStyle>
          <a:p/>
        </p:txBody>
      </p:sp>
      <p:sp>
        <p:nvSpPr>
          <p:cNvPr id="38" name="Shape 38"/>
          <p:cNvSpPr txBox="1"/>
          <p:nvPr>
            <p:ph idx="4" type="body"/>
          </p:nvPr>
        </p:nvSpPr>
        <p:spPr>
          <a:xfrm>
            <a:off x="22296437" y="10439400"/>
            <a:ext cx="19400835" cy="18965861"/>
          </a:xfrm>
          <a:prstGeom prst="rect">
            <a:avLst/>
          </a:prstGeom>
          <a:noFill/>
          <a:ln>
            <a:noFill/>
          </a:ln>
        </p:spPr>
        <p:txBody>
          <a:bodyPr anchorCtr="0" anchor="t" bIns="91425" lIns="91425" rIns="91425" tIns="91425"/>
          <a:lstStyle>
            <a:lvl1pPr indent="-38100" lvl="0" marL="342900" marR="0" rtl="0" algn="l">
              <a:lnSpc>
                <a:spcPct val="100000"/>
              </a:lnSpc>
              <a:spcBef>
                <a:spcPts val="480"/>
              </a:spcBef>
              <a:spcAft>
                <a:spcPts val="0"/>
              </a:spcAft>
              <a:buClr>
                <a:schemeClr val="dk1"/>
              </a:buClr>
              <a:buSzPct val="100000"/>
              <a:buFont typeface="Arial"/>
              <a:buChar char="•"/>
              <a:defRPr b="0" i="0" sz="2400" u="none" cap="none" strike="noStrike">
                <a:solidFill>
                  <a:schemeClr val="dk1"/>
                </a:solidFill>
                <a:latin typeface="Arial"/>
                <a:ea typeface="Arial"/>
                <a:cs typeface="Arial"/>
                <a:sym typeface="Arial"/>
              </a:defRPr>
            </a:lvl1pPr>
            <a:lvl2pPr indent="-28575" lvl="1" marL="739775"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2pPr>
            <a:lvl3pPr indent="0" lvl="2" marL="1143000" marR="0" rtl="0" algn="l">
              <a:lnSpc>
                <a:spcPct val="100000"/>
              </a:lnSpc>
              <a:spcBef>
                <a:spcPts val="36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3pPr>
            <a:lvl4pPr indent="-25400" lvl="3" marL="1600200" marR="0" rtl="0" algn="l">
              <a:lnSpc>
                <a:spcPct val="100000"/>
              </a:lnSpc>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4pPr>
            <a:lvl5pPr indent="-25400" lvl="4" marL="2057400" marR="0" rtl="0" algn="l">
              <a:lnSpc>
                <a:spcPct val="100000"/>
              </a:lnSpc>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5pPr>
            <a:lvl6pPr indent="-25400" lvl="5" marL="2514600" marR="0" rtl="0" algn="l">
              <a:lnSpc>
                <a:spcPct val="100000"/>
              </a:lnSpc>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6pPr>
            <a:lvl7pPr indent="-25400" lvl="6" marL="2971800" marR="0" rtl="0" algn="l">
              <a:lnSpc>
                <a:spcPct val="100000"/>
              </a:lnSpc>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7pPr>
            <a:lvl8pPr indent="-25400" lvl="7" marL="3429000" marR="0" rtl="0" algn="l">
              <a:lnSpc>
                <a:spcPct val="100000"/>
              </a:lnSpc>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8pPr>
            <a:lvl9pPr indent="-25400" lvl="8" marL="3886200" marR="0" rtl="0" algn="l">
              <a:lnSpc>
                <a:spcPct val="100000"/>
              </a:lnSpc>
              <a:spcBef>
                <a:spcPts val="320"/>
              </a:spcBef>
              <a:spcAft>
                <a:spcPts val="0"/>
              </a:spcAft>
              <a:buClr>
                <a:schemeClr val="dk1"/>
              </a:buClr>
              <a:buSzPct val="100000"/>
              <a:buFont typeface="Arial"/>
              <a:buChar char="»"/>
              <a:defRPr b="0" i="0" sz="16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39" name="Shape 39"/>
        <p:cNvGrpSpPr/>
        <p:nvPr/>
      </p:nvGrpSpPr>
      <p:grpSpPr>
        <a:xfrm>
          <a:off x="0" y="0"/>
          <a:ext cx="0" cy="0"/>
          <a:chOff x="0" y="0"/>
          <a:chExt cx="0" cy="0"/>
        </a:xfrm>
      </p:grpSpPr>
      <p:sp>
        <p:nvSpPr>
          <p:cNvPr id="40" name="Shape 40"/>
          <p:cNvSpPr txBox="1"/>
          <p:nvPr>
            <p:ph type="title"/>
          </p:nvPr>
        </p:nvSpPr>
        <p:spPr>
          <a:xfrm>
            <a:off x="960437" y="1273175"/>
            <a:ext cx="41924285" cy="2201862"/>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1pPr>
            <a:lvl2pPr indent="0" lvl="1"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2pPr>
            <a:lvl3pPr indent="0" lvl="2"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3pPr>
            <a:lvl4pPr indent="0" lvl="3"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4pPr>
            <a:lvl5pPr indent="0" lvl="4"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5pPr>
            <a:lvl6pPr indent="0" lvl="5" marL="4572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6pPr>
            <a:lvl7pPr indent="0" lvl="6" marL="9144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7pPr>
            <a:lvl8pPr indent="0" lvl="7" marL="13716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8pPr>
            <a:lvl9pPr indent="0" lvl="8" marL="18288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1" name="Shape 41"/>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42" name="Shape 42"/>
        <p:cNvGrpSpPr/>
        <p:nvPr/>
      </p:nvGrpSpPr>
      <p:grpSpPr>
        <a:xfrm>
          <a:off x="0" y="0"/>
          <a:ext cx="0" cy="0"/>
          <a:chOff x="0" y="0"/>
          <a:chExt cx="0" cy="0"/>
        </a:xfrm>
      </p:grpSpPr>
      <p:sp>
        <p:nvSpPr>
          <p:cNvPr id="43" name="Shape 43"/>
          <p:cNvSpPr txBox="1"/>
          <p:nvPr>
            <p:ph type="title"/>
          </p:nvPr>
        </p:nvSpPr>
        <p:spPr>
          <a:xfrm>
            <a:off x="2193925" y="1311275"/>
            <a:ext cx="14439900" cy="5576886"/>
          </a:xfrm>
          <a:prstGeom prst="rect">
            <a:avLst/>
          </a:prstGeom>
          <a:noFill/>
          <a:ln>
            <a:noFill/>
          </a:ln>
        </p:spPr>
        <p:txBody>
          <a:bodyPr anchorCtr="0" anchor="b" bIns="91425" lIns="91425" rIns="91425" tIns="91425"/>
          <a:lstStyle>
            <a:lvl1pPr indent="0" lvl="0" marL="0" marR="0" rtl="0" algn="l">
              <a:lnSpc>
                <a:spcPct val="100000"/>
              </a:lnSpc>
              <a:spcBef>
                <a:spcPts val="0"/>
              </a:spcBef>
              <a:spcAft>
                <a:spcPts val="0"/>
              </a:spcAft>
              <a:buClr>
                <a:schemeClr val="dk2"/>
              </a:buClr>
              <a:buFont typeface="Arial Black"/>
              <a:buNone/>
              <a:defRPr b="1" i="0" sz="2000" u="none" cap="none" strike="noStrike">
                <a:solidFill>
                  <a:schemeClr val="dk2"/>
                </a:solidFill>
                <a:latin typeface="Arial Black"/>
                <a:ea typeface="Arial Black"/>
                <a:cs typeface="Arial Black"/>
                <a:sym typeface="Arial Black"/>
              </a:defRPr>
            </a:lvl1pPr>
            <a:lvl2pPr indent="0" lvl="1"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2pPr>
            <a:lvl3pPr indent="0" lvl="2"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3pPr>
            <a:lvl4pPr indent="0" lvl="3"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4pPr>
            <a:lvl5pPr indent="0" lvl="4"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5pPr>
            <a:lvl6pPr indent="0" lvl="5" marL="4572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6pPr>
            <a:lvl7pPr indent="0" lvl="6" marL="9144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7pPr>
            <a:lvl8pPr indent="0" lvl="7" marL="13716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8pPr>
            <a:lvl9pPr indent="0" lvl="8" marL="18288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9pPr>
          </a:lstStyle>
          <a:p/>
        </p:txBody>
      </p:sp>
      <p:sp>
        <p:nvSpPr>
          <p:cNvPr id="44" name="Shape 44"/>
          <p:cNvSpPr txBox="1"/>
          <p:nvPr>
            <p:ph idx="1" type="body"/>
          </p:nvPr>
        </p:nvSpPr>
        <p:spPr>
          <a:xfrm>
            <a:off x="17160875" y="1311275"/>
            <a:ext cx="24536398" cy="28093989"/>
          </a:xfrm>
          <a:prstGeom prst="rect">
            <a:avLst/>
          </a:prstGeom>
          <a:noFill/>
          <a:ln>
            <a:noFill/>
          </a:ln>
        </p:spPr>
        <p:txBody>
          <a:bodyPr anchorCtr="0" anchor="t" bIns="91425" lIns="91425" rIns="91425" tIns="91425"/>
          <a:lstStyle>
            <a:lvl1pPr indent="63500" lvl="0" marL="342900" marR="0" rtl="0" algn="l">
              <a:lnSpc>
                <a:spcPct val="100000"/>
              </a:lnSpc>
              <a:spcBef>
                <a:spcPts val="640"/>
              </a:spcBef>
              <a:spcAft>
                <a:spcPts val="0"/>
              </a:spcAft>
              <a:buClr>
                <a:schemeClr val="dk1"/>
              </a:buClr>
              <a:buSzPct val="100000"/>
              <a:buFont typeface="Arial"/>
              <a:buChar char="•"/>
              <a:defRPr b="0" i="0" sz="3200" u="none" cap="none" strike="noStrike">
                <a:solidFill>
                  <a:schemeClr val="dk1"/>
                </a:solidFill>
                <a:latin typeface="Arial"/>
                <a:ea typeface="Arial"/>
                <a:cs typeface="Arial"/>
                <a:sym typeface="Arial"/>
              </a:defRPr>
            </a:lvl1pPr>
            <a:lvl2pPr indent="73025" lvl="1" marL="739775" marR="0" rtl="0" algn="l">
              <a:lnSpc>
                <a:spcPct val="100000"/>
              </a:lnSpc>
              <a:spcBef>
                <a:spcPts val="560"/>
              </a:spcBef>
              <a:spcAft>
                <a:spcPts val="0"/>
              </a:spcAft>
              <a:buClr>
                <a:schemeClr val="dk1"/>
              </a:buClr>
              <a:buSzPct val="100000"/>
              <a:buFont typeface="Arial"/>
              <a:buChar char="–"/>
              <a:defRPr b="0" i="0" sz="2800" u="none" cap="none" strike="noStrike">
                <a:solidFill>
                  <a:schemeClr val="dk1"/>
                </a:solidFill>
                <a:latin typeface="Arial"/>
                <a:ea typeface="Arial"/>
                <a:cs typeface="Arial"/>
                <a:sym typeface="Arial"/>
              </a:defRPr>
            </a:lvl2pPr>
            <a:lvl3pPr indent="76200" lvl="2" marL="1143000" marR="0" rtl="0" algn="l">
              <a:lnSpc>
                <a:spcPct val="100000"/>
              </a:lnSpc>
              <a:spcBef>
                <a:spcPts val="480"/>
              </a:spcBef>
              <a:spcAft>
                <a:spcPts val="0"/>
              </a:spcAft>
              <a:buClr>
                <a:schemeClr val="dk1"/>
              </a:buClr>
              <a:buSzPct val="100000"/>
              <a:buFont typeface="Arial"/>
              <a:buChar char="•"/>
              <a:defRPr b="0" i="0" sz="2400" u="none" cap="none" strike="noStrike">
                <a:solidFill>
                  <a:schemeClr val="dk1"/>
                </a:solidFill>
                <a:latin typeface="Arial"/>
                <a:ea typeface="Arial"/>
                <a:cs typeface="Arial"/>
                <a:sym typeface="Arial"/>
              </a:defRPr>
            </a:lvl3pPr>
            <a:lvl4pPr indent="25400" lvl="3" marL="16002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4pPr>
            <a:lvl5pPr indent="25400" lvl="4" marL="20574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5pPr>
            <a:lvl6pPr indent="25400" lvl="5" marL="25146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6pPr>
            <a:lvl7pPr indent="25400" lvl="6" marL="29718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7pPr>
            <a:lvl8pPr indent="25400" lvl="7" marL="34290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8pPr>
            <a:lvl9pPr indent="25400" lvl="8" marL="38862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Arial"/>
                <a:ea typeface="Arial"/>
                <a:cs typeface="Arial"/>
                <a:sym typeface="Arial"/>
              </a:defRPr>
            </a:lvl9pPr>
          </a:lstStyle>
          <a:p/>
        </p:txBody>
      </p:sp>
      <p:sp>
        <p:nvSpPr>
          <p:cNvPr id="45" name="Shape 45"/>
          <p:cNvSpPr txBox="1"/>
          <p:nvPr>
            <p:ph idx="2" type="body"/>
          </p:nvPr>
        </p:nvSpPr>
        <p:spPr>
          <a:xfrm>
            <a:off x="2193925" y="6888163"/>
            <a:ext cx="14439900" cy="22517100"/>
          </a:xfrm>
          <a:prstGeom prst="rect">
            <a:avLst/>
          </a:prstGeom>
          <a:noFill/>
          <a:ln>
            <a:noFill/>
          </a:ln>
        </p:spPr>
        <p:txBody>
          <a:bodyPr anchorCtr="0" anchor="t" bIns="91425" lIns="91425" rIns="91425" tIns="91425"/>
          <a:lstStyle>
            <a:lvl1pPr indent="0" lvl="0" marL="0" marR="0" rtl="0" algn="l">
              <a:lnSpc>
                <a:spcPct val="100000"/>
              </a:lnSpc>
              <a:spcBef>
                <a:spcPts val="280"/>
              </a:spcBef>
              <a:spcAft>
                <a:spcPts val="0"/>
              </a:spcAft>
              <a:buClr>
                <a:schemeClr val="dk1"/>
              </a:buClr>
              <a:buFont typeface="Arial"/>
              <a:buNone/>
              <a:defRPr b="0" i="0" sz="1400" u="none" cap="none" strike="noStrike">
                <a:solidFill>
                  <a:schemeClr val="dk1"/>
                </a:solidFill>
                <a:latin typeface="Arial"/>
                <a:ea typeface="Arial"/>
                <a:cs typeface="Arial"/>
                <a:sym typeface="Arial"/>
              </a:defRPr>
            </a:lvl1pPr>
            <a:lvl2pPr indent="0" lvl="1" marL="457200" marR="0" rtl="0" algn="l">
              <a:lnSpc>
                <a:spcPct val="100000"/>
              </a:lnSpc>
              <a:spcBef>
                <a:spcPts val="240"/>
              </a:spcBef>
              <a:spcAft>
                <a:spcPts val="0"/>
              </a:spcAft>
              <a:buClr>
                <a:schemeClr val="dk1"/>
              </a:buClr>
              <a:buFont typeface="Arial"/>
              <a:buNone/>
              <a:defRPr b="0" i="0" sz="1200" u="none" cap="none" strike="noStrike">
                <a:solidFill>
                  <a:schemeClr val="dk1"/>
                </a:solidFill>
                <a:latin typeface="Arial"/>
                <a:ea typeface="Arial"/>
                <a:cs typeface="Arial"/>
                <a:sym typeface="Arial"/>
              </a:defRPr>
            </a:lvl2pPr>
            <a:lvl3pPr indent="0" lvl="2" marL="914400" marR="0" rtl="0" algn="l">
              <a:lnSpc>
                <a:spcPct val="100000"/>
              </a:lnSpc>
              <a:spcBef>
                <a:spcPts val="200"/>
              </a:spcBef>
              <a:spcAft>
                <a:spcPts val="0"/>
              </a:spcAft>
              <a:buClr>
                <a:schemeClr val="dk1"/>
              </a:buClr>
              <a:buFont typeface="Arial"/>
              <a:buNone/>
              <a:defRPr b="0" i="0" sz="1000" u="none" cap="none" strike="noStrike">
                <a:solidFill>
                  <a:schemeClr val="dk1"/>
                </a:solidFill>
                <a:latin typeface="Arial"/>
                <a:ea typeface="Arial"/>
                <a:cs typeface="Arial"/>
                <a:sym typeface="Arial"/>
              </a:defRPr>
            </a:lvl3pPr>
            <a:lvl4pPr indent="0" lvl="3" marL="1371600" marR="0" rtl="0" algn="l">
              <a:lnSpc>
                <a:spcPct val="100000"/>
              </a:lnSpc>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4pPr>
            <a:lvl5pPr indent="0" lvl="4" marL="1828800" marR="0" rtl="0" algn="l">
              <a:lnSpc>
                <a:spcPct val="100000"/>
              </a:lnSpc>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5pPr>
            <a:lvl6pPr indent="0" lvl="5" marL="2286000" marR="0" rtl="0" algn="l">
              <a:lnSpc>
                <a:spcPct val="100000"/>
              </a:lnSpc>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6pPr>
            <a:lvl7pPr indent="0" lvl="6" marL="2743200" marR="0" rtl="0" algn="l">
              <a:lnSpc>
                <a:spcPct val="100000"/>
              </a:lnSpc>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7pPr>
            <a:lvl8pPr indent="0" lvl="7" marL="3200400" marR="0" rtl="0" algn="l">
              <a:lnSpc>
                <a:spcPct val="100000"/>
              </a:lnSpc>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8pPr>
            <a:lvl9pPr indent="0" lvl="8" marL="3657600" marR="0" rtl="0" algn="l">
              <a:lnSpc>
                <a:spcPct val="100000"/>
              </a:lnSpc>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46" name="Shape 46"/>
        <p:cNvGrpSpPr/>
        <p:nvPr/>
      </p:nvGrpSpPr>
      <p:grpSpPr>
        <a:xfrm>
          <a:off x="0" y="0"/>
          <a:ext cx="0" cy="0"/>
          <a:chOff x="0" y="0"/>
          <a:chExt cx="0" cy="0"/>
        </a:xfrm>
      </p:grpSpPr>
      <p:sp>
        <p:nvSpPr>
          <p:cNvPr id="47" name="Shape 47"/>
          <p:cNvSpPr txBox="1"/>
          <p:nvPr>
            <p:ph type="title"/>
          </p:nvPr>
        </p:nvSpPr>
        <p:spPr>
          <a:xfrm>
            <a:off x="8602663" y="23042562"/>
            <a:ext cx="26335038" cy="2720974"/>
          </a:xfrm>
          <a:prstGeom prst="rect">
            <a:avLst/>
          </a:prstGeom>
          <a:noFill/>
          <a:ln>
            <a:noFill/>
          </a:ln>
        </p:spPr>
        <p:txBody>
          <a:bodyPr anchorCtr="0" anchor="b" bIns="91425" lIns="91425" rIns="91425" tIns="91425"/>
          <a:lstStyle>
            <a:lvl1pPr indent="0" lvl="0" marL="0" marR="0" rtl="0" algn="l">
              <a:lnSpc>
                <a:spcPct val="100000"/>
              </a:lnSpc>
              <a:spcBef>
                <a:spcPts val="0"/>
              </a:spcBef>
              <a:spcAft>
                <a:spcPts val="0"/>
              </a:spcAft>
              <a:buClr>
                <a:schemeClr val="dk2"/>
              </a:buClr>
              <a:buFont typeface="Arial Black"/>
              <a:buNone/>
              <a:defRPr b="1" i="0" sz="2000" u="none" cap="none" strike="noStrike">
                <a:solidFill>
                  <a:schemeClr val="dk2"/>
                </a:solidFill>
                <a:latin typeface="Arial Black"/>
                <a:ea typeface="Arial Black"/>
                <a:cs typeface="Arial Black"/>
                <a:sym typeface="Arial Black"/>
              </a:defRPr>
            </a:lvl1pPr>
            <a:lvl2pPr indent="0" lvl="1"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2pPr>
            <a:lvl3pPr indent="0" lvl="2"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3pPr>
            <a:lvl4pPr indent="0" lvl="3"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4pPr>
            <a:lvl5pPr indent="0" lvl="4"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5pPr>
            <a:lvl6pPr indent="0" lvl="5" marL="4572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6pPr>
            <a:lvl7pPr indent="0" lvl="6" marL="9144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7pPr>
            <a:lvl8pPr indent="0" lvl="7" marL="13716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8pPr>
            <a:lvl9pPr indent="0" lvl="8" marL="18288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9pPr>
          </a:lstStyle>
          <a:p/>
        </p:txBody>
      </p:sp>
      <p:sp>
        <p:nvSpPr>
          <p:cNvPr id="48" name="Shape 48"/>
          <p:cNvSpPr/>
          <p:nvPr>
            <p:ph idx="2" type="pic"/>
          </p:nvPr>
        </p:nvSpPr>
        <p:spPr>
          <a:xfrm>
            <a:off x="8602663" y="2941638"/>
            <a:ext cx="26335038" cy="19750086"/>
          </a:xfrm>
          <a:prstGeom prst="rect">
            <a:avLst/>
          </a:prstGeom>
          <a:noFill/>
          <a:ln>
            <a:noFill/>
          </a:ln>
        </p:spPr>
        <p:txBody>
          <a:bodyPr anchorCtr="0" anchor="t" bIns="91425" lIns="91425" rIns="91425" tIns="91425"/>
          <a:lstStyle>
            <a:lvl1pPr indent="0" lvl="0" marL="0" marR="0" rtl="0" algn="l">
              <a:lnSpc>
                <a:spcPct val="100000"/>
              </a:lnSpc>
              <a:spcBef>
                <a:spcPts val="640"/>
              </a:spcBef>
              <a:spcAft>
                <a:spcPts val="0"/>
              </a:spcAft>
              <a:buClr>
                <a:schemeClr val="dk1"/>
              </a:buClr>
              <a:buFont typeface="Arial"/>
              <a:buNone/>
              <a:defRPr b="0" i="0" sz="3200" u="none" cap="none" strike="noStrike">
                <a:solidFill>
                  <a:schemeClr val="dk1"/>
                </a:solidFill>
                <a:latin typeface="Arial"/>
                <a:ea typeface="Arial"/>
                <a:cs typeface="Arial"/>
                <a:sym typeface="Arial"/>
              </a:defRPr>
            </a:lvl1pPr>
            <a:lvl2pPr indent="0" lvl="1" marL="457200" marR="0" rtl="0" algn="l">
              <a:lnSpc>
                <a:spcPct val="100000"/>
              </a:lnSpc>
              <a:spcBef>
                <a:spcPts val="560"/>
              </a:spcBef>
              <a:spcAft>
                <a:spcPts val="0"/>
              </a:spcAft>
              <a:buClr>
                <a:schemeClr val="dk1"/>
              </a:buClr>
              <a:buFont typeface="Arial"/>
              <a:buNone/>
              <a:defRPr b="0" i="0" sz="2800" u="none" cap="none" strike="noStrike">
                <a:solidFill>
                  <a:schemeClr val="dk1"/>
                </a:solidFill>
                <a:latin typeface="Arial"/>
                <a:ea typeface="Arial"/>
                <a:cs typeface="Arial"/>
                <a:sym typeface="Arial"/>
              </a:defRPr>
            </a:lvl2pPr>
            <a:lvl3pPr indent="0" lvl="2" marL="914400" marR="0" rtl="0" algn="l">
              <a:lnSpc>
                <a:spcPct val="100000"/>
              </a:lnSpc>
              <a:spcBef>
                <a:spcPts val="480"/>
              </a:spcBef>
              <a:spcAft>
                <a:spcPts val="0"/>
              </a:spcAft>
              <a:buClr>
                <a:schemeClr val="dk1"/>
              </a:buClr>
              <a:buFont typeface="Arial"/>
              <a:buNone/>
              <a:defRPr b="0" i="0" sz="2400" u="none" cap="none" strike="noStrike">
                <a:solidFill>
                  <a:schemeClr val="dk1"/>
                </a:solidFill>
                <a:latin typeface="Arial"/>
                <a:ea typeface="Arial"/>
                <a:cs typeface="Arial"/>
                <a:sym typeface="Arial"/>
              </a:defRPr>
            </a:lvl3pPr>
            <a:lvl4pPr indent="0" lvl="3" marL="1371600" marR="0" rtl="0" algn="l">
              <a:lnSpc>
                <a:spcPct val="100000"/>
              </a:lnSpc>
              <a:spcBef>
                <a:spcPts val="400"/>
              </a:spcBef>
              <a:spcAft>
                <a:spcPts val="0"/>
              </a:spcAft>
              <a:buClr>
                <a:schemeClr val="dk1"/>
              </a:buClr>
              <a:buFont typeface="Arial"/>
              <a:buNone/>
              <a:defRPr b="0" i="0" sz="2000" u="none" cap="none" strike="noStrike">
                <a:solidFill>
                  <a:schemeClr val="dk1"/>
                </a:solidFill>
                <a:latin typeface="Arial"/>
                <a:ea typeface="Arial"/>
                <a:cs typeface="Arial"/>
                <a:sym typeface="Arial"/>
              </a:defRPr>
            </a:lvl4pPr>
            <a:lvl5pPr indent="0" lvl="4" marL="1828800" marR="0" rtl="0" algn="l">
              <a:lnSpc>
                <a:spcPct val="100000"/>
              </a:lnSpc>
              <a:spcBef>
                <a:spcPts val="400"/>
              </a:spcBef>
              <a:spcAft>
                <a:spcPts val="0"/>
              </a:spcAft>
              <a:buClr>
                <a:schemeClr val="dk1"/>
              </a:buClr>
              <a:buFont typeface="Arial"/>
              <a:buNone/>
              <a:defRPr b="0" i="0" sz="2000" u="none" cap="none" strike="noStrike">
                <a:solidFill>
                  <a:schemeClr val="dk1"/>
                </a:solidFill>
                <a:latin typeface="Arial"/>
                <a:ea typeface="Arial"/>
                <a:cs typeface="Arial"/>
                <a:sym typeface="Arial"/>
              </a:defRPr>
            </a:lvl5pPr>
            <a:lvl6pPr indent="0" lvl="5" marL="2286000" marR="0" rtl="0" algn="l">
              <a:lnSpc>
                <a:spcPct val="100000"/>
              </a:lnSpc>
              <a:spcBef>
                <a:spcPts val="400"/>
              </a:spcBef>
              <a:spcAft>
                <a:spcPts val="0"/>
              </a:spcAft>
              <a:buClr>
                <a:schemeClr val="dk1"/>
              </a:buClr>
              <a:buFont typeface="Arial"/>
              <a:buNone/>
              <a:defRPr b="0" i="0" sz="2000" u="none" cap="none" strike="noStrike">
                <a:solidFill>
                  <a:schemeClr val="dk1"/>
                </a:solidFill>
                <a:latin typeface="Arial"/>
                <a:ea typeface="Arial"/>
                <a:cs typeface="Arial"/>
                <a:sym typeface="Arial"/>
              </a:defRPr>
            </a:lvl6pPr>
            <a:lvl7pPr indent="0" lvl="6" marL="2743200" marR="0" rtl="0" algn="l">
              <a:lnSpc>
                <a:spcPct val="100000"/>
              </a:lnSpc>
              <a:spcBef>
                <a:spcPts val="400"/>
              </a:spcBef>
              <a:spcAft>
                <a:spcPts val="0"/>
              </a:spcAft>
              <a:buClr>
                <a:schemeClr val="dk1"/>
              </a:buClr>
              <a:buFont typeface="Arial"/>
              <a:buNone/>
              <a:defRPr b="0" i="0" sz="2000" u="none" cap="none" strike="noStrike">
                <a:solidFill>
                  <a:schemeClr val="dk1"/>
                </a:solidFill>
                <a:latin typeface="Arial"/>
                <a:ea typeface="Arial"/>
                <a:cs typeface="Arial"/>
                <a:sym typeface="Arial"/>
              </a:defRPr>
            </a:lvl7pPr>
            <a:lvl8pPr indent="0" lvl="7" marL="3200400" marR="0" rtl="0" algn="l">
              <a:lnSpc>
                <a:spcPct val="100000"/>
              </a:lnSpc>
              <a:spcBef>
                <a:spcPts val="400"/>
              </a:spcBef>
              <a:spcAft>
                <a:spcPts val="0"/>
              </a:spcAft>
              <a:buClr>
                <a:schemeClr val="dk1"/>
              </a:buClr>
              <a:buFont typeface="Arial"/>
              <a:buNone/>
              <a:defRPr b="0" i="0" sz="2000" u="none" cap="none" strike="noStrike">
                <a:solidFill>
                  <a:schemeClr val="dk1"/>
                </a:solidFill>
                <a:latin typeface="Arial"/>
                <a:ea typeface="Arial"/>
                <a:cs typeface="Arial"/>
                <a:sym typeface="Arial"/>
              </a:defRPr>
            </a:lvl8pPr>
            <a:lvl9pPr indent="0" lvl="8" marL="3657600" marR="0" rtl="0" algn="l">
              <a:lnSpc>
                <a:spcPct val="100000"/>
              </a:lnSpc>
              <a:spcBef>
                <a:spcPts val="400"/>
              </a:spcBef>
              <a:spcAft>
                <a:spcPts val="0"/>
              </a:spcAft>
              <a:buClr>
                <a:schemeClr val="dk1"/>
              </a:buClr>
              <a:buFont typeface="Arial"/>
              <a:buNone/>
              <a:defRPr b="0" i="0" sz="2000" u="none" cap="none" strike="noStrike">
                <a:solidFill>
                  <a:schemeClr val="dk1"/>
                </a:solidFill>
                <a:latin typeface="Arial"/>
                <a:ea typeface="Arial"/>
                <a:cs typeface="Arial"/>
                <a:sym typeface="Arial"/>
              </a:defRPr>
            </a:lvl9pPr>
          </a:lstStyle>
          <a:p/>
        </p:txBody>
      </p:sp>
      <p:sp>
        <p:nvSpPr>
          <p:cNvPr id="49" name="Shape 49"/>
          <p:cNvSpPr txBox="1"/>
          <p:nvPr>
            <p:ph idx="1" type="body"/>
          </p:nvPr>
        </p:nvSpPr>
        <p:spPr>
          <a:xfrm>
            <a:off x="8602663" y="25763537"/>
            <a:ext cx="26335038" cy="3862387"/>
          </a:xfrm>
          <a:prstGeom prst="rect">
            <a:avLst/>
          </a:prstGeom>
          <a:noFill/>
          <a:ln>
            <a:noFill/>
          </a:ln>
        </p:spPr>
        <p:txBody>
          <a:bodyPr anchorCtr="0" anchor="t" bIns="91425" lIns="91425" rIns="91425" tIns="91425"/>
          <a:lstStyle>
            <a:lvl1pPr indent="0" lvl="0" marL="0" marR="0" rtl="0" algn="l">
              <a:lnSpc>
                <a:spcPct val="100000"/>
              </a:lnSpc>
              <a:spcBef>
                <a:spcPts val="280"/>
              </a:spcBef>
              <a:spcAft>
                <a:spcPts val="0"/>
              </a:spcAft>
              <a:buClr>
                <a:schemeClr val="dk1"/>
              </a:buClr>
              <a:buFont typeface="Arial"/>
              <a:buNone/>
              <a:defRPr b="0" i="0" sz="1400" u="none" cap="none" strike="noStrike">
                <a:solidFill>
                  <a:schemeClr val="dk1"/>
                </a:solidFill>
                <a:latin typeface="Arial"/>
                <a:ea typeface="Arial"/>
                <a:cs typeface="Arial"/>
                <a:sym typeface="Arial"/>
              </a:defRPr>
            </a:lvl1pPr>
            <a:lvl2pPr indent="0" lvl="1" marL="457200" marR="0" rtl="0" algn="l">
              <a:lnSpc>
                <a:spcPct val="100000"/>
              </a:lnSpc>
              <a:spcBef>
                <a:spcPts val="240"/>
              </a:spcBef>
              <a:spcAft>
                <a:spcPts val="0"/>
              </a:spcAft>
              <a:buClr>
                <a:schemeClr val="dk1"/>
              </a:buClr>
              <a:buFont typeface="Arial"/>
              <a:buNone/>
              <a:defRPr b="0" i="0" sz="1200" u="none" cap="none" strike="noStrike">
                <a:solidFill>
                  <a:schemeClr val="dk1"/>
                </a:solidFill>
                <a:latin typeface="Arial"/>
                <a:ea typeface="Arial"/>
                <a:cs typeface="Arial"/>
                <a:sym typeface="Arial"/>
              </a:defRPr>
            </a:lvl2pPr>
            <a:lvl3pPr indent="0" lvl="2" marL="914400" marR="0" rtl="0" algn="l">
              <a:lnSpc>
                <a:spcPct val="100000"/>
              </a:lnSpc>
              <a:spcBef>
                <a:spcPts val="200"/>
              </a:spcBef>
              <a:spcAft>
                <a:spcPts val="0"/>
              </a:spcAft>
              <a:buClr>
                <a:schemeClr val="dk1"/>
              </a:buClr>
              <a:buFont typeface="Arial"/>
              <a:buNone/>
              <a:defRPr b="0" i="0" sz="1000" u="none" cap="none" strike="noStrike">
                <a:solidFill>
                  <a:schemeClr val="dk1"/>
                </a:solidFill>
                <a:latin typeface="Arial"/>
                <a:ea typeface="Arial"/>
                <a:cs typeface="Arial"/>
                <a:sym typeface="Arial"/>
              </a:defRPr>
            </a:lvl3pPr>
            <a:lvl4pPr indent="0" lvl="3" marL="1371600" marR="0" rtl="0" algn="l">
              <a:lnSpc>
                <a:spcPct val="100000"/>
              </a:lnSpc>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4pPr>
            <a:lvl5pPr indent="0" lvl="4" marL="1828800" marR="0" rtl="0" algn="l">
              <a:lnSpc>
                <a:spcPct val="100000"/>
              </a:lnSpc>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5pPr>
            <a:lvl6pPr indent="0" lvl="5" marL="2286000" marR="0" rtl="0" algn="l">
              <a:lnSpc>
                <a:spcPct val="100000"/>
              </a:lnSpc>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6pPr>
            <a:lvl7pPr indent="0" lvl="6" marL="2743200" marR="0" rtl="0" algn="l">
              <a:lnSpc>
                <a:spcPct val="100000"/>
              </a:lnSpc>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7pPr>
            <a:lvl8pPr indent="0" lvl="7" marL="3200400" marR="0" rtl="0" algn="l">
              <a:lnSpc>
                <a:spcPct val="100000"/>
              </a:lnSpc>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8pPr>
            <a:lvl9pPr indent="0" lvl="8" marL="3657600" marR="0" rtl="0" algn="l">
              <a:lnSpc>
                <a:spcPct val="100000"/>
              </a:lnSpc>
              <a:spcBef>
                <a:spcPts val="180"/>
              </a:spcBef>
              <a:spcAft>
                <a:spcPts val="0"/>
              </a:spcAft>
              <a:buClr>
                <a:schemeClr val="dk1"/>
              </a:buClr>
              <a:buFont typeface="Arial"/>
              <a:buNone/>
              <a:defRPr b="0" i="0" sz="900" u="none" cap="none" strike="noStrike">
                <a:solidFill>
                  <a:schemeClr val="dk1"/>
                </a:solidFill>
                <a:latin typeface="Arial"/>
                <a:ea typeface="Arial"/>
                <a:cs typeface="Arial"/>
                <a:sym typeface="Aria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2.xml"/><Relationship Id="rId12" Type="http://schemas.openxmlformats.org/officeDocument/2006/relationships/slideLayout" Target="../slideLayouts/slideLayout11.xml"/><Relationship Id="rId1" Type="http://schemas.openxmlformats.org/officeDocument/2006/relationships/image" Target="../media/image00.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FFFFFF"/>
        </a:solidFill>
      </p:bgPr>
    </p:bg>
    <p:spTree>
      <p:nvGrpSpPr>
        <p:cNvPr id="9" name="Shape 9"/>
        <p:cNvGrpSpPr/>
        <p:nvPr/>
      </p:nvGrpSpPr>
      <p:grpSpPr>
        <a:xfrm>
          <a:off x="0" y="0"/>
          <a:ext cx="0" cy="0"/>
          <a:chOff x="0" y="0"/>
          <a:chExt cx="0" cy="0"/>
        </a:xfrm>
      </p:grpSpPr>
      <p:sp>
        <p:nvSpPr>
          <p:cNvPr id="10" name="Shape 10"/>
          <p:cNvSpPr/>
          <p:nvPr/>
        </p:nvSpPr>
        <p:spPr>
          <a:xfrm>
            <a:off x="0" y="4953000"/>
            <a:ext cx="43891199" cy="27965400"/>
          </a:xfrm>
          <a:prstGeom prst="rect">
            <a:avLst/>
          </a:prstGeom>
          <a:solidFill>
            <a:srgbClr val="EAD5C0"/>
          </a:solidFill>
          <a:ln cap="flat" cmpd="sng" w="9525">
            <a:solidFill>
              <a:schemeClr val="dk1"/>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Font typeface="Arial"/>
              <a:buNone/>
            </a:pPr>
            <a:r>
              <a:t/>
            </a:r>
            <a:endParaRPr b="0" i="0" sz="2900" u="none" cap="none" strike="noStrike">
              <a:solidFill>
                <a:schemeClr val="dk1"/>
              </a:solidFill>
              <a:latin typeface="Arial Narrow"/>
              <a:ea typeface="Arial Narrow"/>
              <a:cs typeface="Arial Narrow"/>
              <a:sym typeface="Arial Narrow"/>
            </a:endParaRPr>
          </a:p>
        </p:txBody>
      </p:sp>
      <p:sp>
        <p:nvSpPr>
          <p:cNvPr id="11" name="Shape 11"/>
          <p:cNvSpPr/>
          <p:nvPr/>
        </p:nvSpPr>
        <p:spPr>
          <a:xfrm>
            <a:off x="33070800" y="5638800"/>
            <a:ext cx="9982199" cy="26547763"/>
          </a:xfrm>
          <a:prstGeom prst="rect">
            <a:avLst/>
          </a:prstGeom>
          <a:blipFill rotWithShape="1">
            <a:blip r:embed="rId1">
              <a:alphaModFix/>
            </a:blip>
            <a:tile algn="tl" flip="none" tx="0" sx="100000" ty="0" sy="100000"/>
          </a:blipFill>
          <a:ln cap="flat" cmpd="sng" w="12700">
            <a:solidFill>
              <a:srgbClr val="003466"/>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Font typeface="Arial"/>
              <a:buNone/>
            </a:pPr>
            <a:r>
              <a:t/>
            </a:r>
            <a:endParaRPr b="0" i="0" sz="2900" u="none" cap="none" strike="noStrike">
              <a:solidFill>
                <a:schemeClr val="dk1"/>
              </a:solidFill>
              <a:latin typeface="Arial Narrow"/>
              <a:ea typeface="Arial Narrow"/>
              <a:cs typeface="Arial Narrow"/>
              <a:sym typeface="Arial Narrow"/>
            </a:endParaRPr>
          </a:p>
        </p:txBody>
      </p:sp>
      <p:sp>
        <p:nvSpPr>
          <p:cNvPr id="12" name="Shape 12"/>
          <p:cNvSpPr/>
          <p:nvPr/>
        </p:nvSpPr>
        <p:spPr>
          <a:xfrm>
            <a:off x="0" y="19050"/>
            <a:ext cx="43891199" cy="4770437"/>
          </a:xfrm>
          <a:prstGeom prst="rect">
            <a:avLst/>
          </a:prstGeom>
          <a:solidFill>
            <a:srgbClr val="D8B088"/>
          </a:solid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Font typeface="Arial"/>
              <a:buNone/>
            </a:pPr>
            <a:r>
              <a:t/>
            </a:r>
            <a:endParaRPr b="0" i="0" sz="2900" u="none" cap="none" strike="noStrike">
              <a:solidFill>
                <a:schemeClr val="dk1"/>
              </a:solidFill>
              <a:latin typeface="Arial Narrow"/>
              <a:ea typeface="Arial Narrow"/>
              <a:cs typeface="Arial Narrow"/>
              <a:sym typeface="Arial Narrow"/>
            </a:endParaRPr>
          </a:p>
        </p:txBody>
      </p:sp>
      <p:sp>
        <p:nvSpPr>
          <p:cNvPr id="13" name="Shape 13"/>
          <p:cNvSpPr/>
          <p:nvPr/>
        </p:nvSpPr>
        <p:spPr>
          <a:xfrm>
            <a:off x="0" y="4781550"/>
            <a:ext cx="43891199" cy="130175"/>
          </a:xfrm>
          <a:prstGeom prst="rect">
            <a:avLst/>
          </a:prstGeom>
          <a:solidFill>
            <a:srgbClr val="660000"/>
          </a:solidFill>
          <a:ln cap="flat" cmpd="sng" w="9525">
            <a:solidFill>
              <a:srgbClr val="800000"/>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Font typeface="Arial"/>
              <a:buNone/>
            </a:pPr>
            <a:r>
              <a:t/>
            </a:r>
            <a:endParaRPr b="0" i="0" sz="2900" u="none" cap="none" strike="noStrike">
              <a:solidFill>
                <a:schemeClr val="dk1"/>
              </a:solidFill>
              <a:latin typeface="Arial Narrow"/>
              <a:ea typeface="Arial Narrow"/>
              <a:cs typeface="Arial Narrow"/>
              <a:sym typeface="Arial Narrow"/>
            </a:endParaRPr>
          </a:p>
        </p:txBody>
      </p:sp>
      <p:sp>
        <p:nvSpPr>
          <p:cNvPr id="14" name="Shape 14"/>
          <p:cNvSpPr/>
          <p:nvPr/>
        </p:nvSpPr>
        <p:spPr>
          <a:xfrm>
            <a:off x="685800" y="5638800"/>
            <a:ext cx="9982199" cy="26547763"/>
          </a:xfrm>
          <a:prstGeom prst="rect">
            <a:avLst/>
          </a:prstGeom>
          <a:blipFill rotWithShape="1">
            <a:blip r:embed="rId1">
              <a:alphaModFix/>
            </a:blip>
            <a:tile algn="tl" flip="none" tx="0" sx="100000" ty="0" sy="100000"/>
          </a:blipFill>
          <a:ln cap="flat" cmpd="sng" w="12700">
            <a:solidFill>
              <a:srgbClr val="003466"/>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Font typeface="Arial"/>
              <a:buNone/>
            </a:pPr>
            <a:r>
              <a:t/>
            </a:r>
            <a:endParaRPr b="0" i="0" sz="2900" u="none" cap="none" strike="noStrike">
              <a:solidFill>
                <a:schemeClr val="dk1"/>
              </a:solidFill>
              <a:latin typeface="Arial Narrow"/>
              <a:ea typeface="Arial Narrow"/>
              <a:cs typeface="Arial Narrow"/>
              <a:sym typeface="Arial Narrow"/>
            </a:endParaRPr>
          </a:p>
        </p:txBody>
      </p:sp>
      <p:sp>
        <p:nvSpPr>
          <p:cNvPr id="15" name="Shape 15"/>
          <p:cNvSpPr/>
          <p:nvPr/>
        </p:nvSpPr>
        <p:spPr>
          <a:xfrm>
            <a:off x="11480800" y="5638800"/>
            <a:ext cx="9982199" cy="26547763"/>
          </a:xfrm>
          <a:prstGeom prst="rect">
            <a:avLst/>
          </a:prstGeom>
          <a:blipFill rotWithShape="1">
            <a:blip r:embed="rId1">
              <a:alphaModFix/>
            </a:blip>
            <a:tile algn="tl" flip="none" tx="0" sx="100000" ty="0" sy="100000"/>
          </a:blipFill>
          <a:ln cap="flat" cmpd="sng" w="12700">
            <a:solidFill>
              <a:srgbClr val="003466"/>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Font typeface="Arial"/>
              <a:buNone/>
            </a:pPr>
            <a:r>
              <a:t/>
            </a:r>
            <a:endParaRPr b="0" i="0" sz="2900" u="none" cap="none" strike="noStrike">
              <a:solidFill>
                <a:schemeClr val="dk1"/>
              </a:solidFill>
              <a:latin typeface="Arial Narrow"/>
              <a:ea typeface="Arial Narrow"/>
              <a:cs typeface="Arial Narrow"/>
              <a:sym typeface="Arial Narrow"/>
            </a:endParaRPr>
          </a:p>
        </p:txBody>
      </p:sp>
      <p:sp>
        <p:nvSpPr>
          <p:cNvPr id="16" name="Shape 16"/>
          <p:cNvSpPr/>
          <p:nvPr/>
        </p:nvSpPr>
        <p:spPr>
          <a:xfrm>
            <a:off x="22275800" y="5638800"/>
            <a:ext cx="9982199" cy="26547763"/>
          </a:xfrm>
          <a:prstGeom prst="rect">
            <a:avLst/>
          </a:prstGeom>
          <a:blipFill rotWithShape="1">
            <a:blip r:embed="rId1">
              <a:alphaModFix/>
            </a:blip>
            <a:tile algn="tl" flip="none" tx="0" sx="100000" ty="0" sy="100000"/>
          </a:blipFill>
          <a:ln cap="flat" cmpd="sng" w="12700">
            <a:solidFill>
              <a:srgbClr val="003466"/>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Clr>
                <a:srgbClr val="000000"/>
              </a:buClr>
              <a:buFont typeface="Arial"/>
              <a:buNone/>
            </a:pPr>
            <a:r>
              <a:t/>
            </a:r>
            <a:endParaRPr b="0" i="0" sz="2900" u="none" cap="none" strike="noStrike">
              <a:solidFill>
                <a:schemeClr val="dk1"/>
              </a:solidFill>
              <a:latin typeface="Arial Narrow"/>
              <a:ea typeface="Arial Narrow"/>
              <a:cs typeface="Arial Narrow"/>
              <a:sym typeface="Arial Narrow"/>
            </a:endParaRPr>
          </a:p>
        </p:txBody>
      </p:sp>
      <p:sp>
        <p:nvSpPr>
          <p:cNvPr id="17" name="Shape 17"/>
          <p:cNvSpPr txBox="1"/>
          <p:nvPr>
            <p:ph type="title"/>
          </p:nvPr>
        </p:nvSpPr>
        <p:spPr>
          <a:xfrm>
            <a:off x="960437" y="1273175"/>
            <a:ext cx="41924285" cy="2201862"/>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1pPr>
            <a:lvl2pPr indent="0" lvl="1"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2pPr>
            <a:lvl3pPr indent="0" lvl="2"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3pPr>
            <a:lvl4pPr indent="0" lvl="3"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4pPr>
            <a:lvl5pPr indent="0" lvl="4" marL="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5pPr>
            <a:lvl6pPr indent="0" lvl="5" marL="4572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6pPr>
            <a:lvl7pPr indent="0" lvl="6" marL="9144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7pPr>
            <a:lvl8pPr indent="0" lvl="7" marL="13716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8pPr>
            <a:lvl9pPr indent="0" lvl="8" marL="1828800" marR="0" rtl="0" algn="l">
              <a:spcBef>
                <a:spcPts val="0"/>
              </a:spcBef>
              <a:spcAft>
                <a:spcPts val="0"/>
              </a:spcAft>
              <a:buClr>
                <a:schemeClr val="dk2"/>
              </a:buClr>
              <a:buFont typeface="Arial Black"/>
              <a:buNone/>
              <a:defRPr b="0" i="0" sz="8600" u="none" cap="none" strike="noStrike">
                <a:solidFill>
                  <a:schemeClr val="dk2"/>
                </a:solidFill>
                <a:latin typeface="Arial Black"/>
                <a:ea typeface="Arial Black"/>
                <a:cs typeface="Arial Black"/>
                <a:sym typeface="Arial Black"/>
              </a:defRPr>
            </a:lvl9pPr>
          </a:lstStyle>
          <a:p/>
        </p:txBody>
      </p:sp>
      <p:sp>
        <p:nvSpPr>
          <p:cNvPr id="18" name="Shape 18"/>
          <p:cNvSpPr txBox="1"/>
          <p:nvPr>
            <p:ph idx="1" type="body"/>
          </p:nvPr>
        </p:nvSpPr>
        <p:spPr>
          <a:xfrm>
            <a:off x="1722438" y="7254875"/>
            <a:ext cx="8297862" cy="24803100"/>
          </a:xfrm>
          <a:prstGeom prst="rect">
            <a:avLst/>
          </a:prstGeom>
          <a:noFill/>
          <a:ln>
            <a:noFill/>
          </a:ln>
        </p:spPr>
        <p:txBody>
          <a:bodyPr anchorCtr="0" anchor="t" bIns="91425" lIns="91425" rIns="91425" tIns="91425"/>
          <a:lstStyle>
            <a:lvl1pPr indent="19050" lvl="0" marL="342900" marR="0" rtl="0" algn="l">
              <a:lnSpc>
                <a:spcPct val="100000"/>
              </a:lnSpc>
              <a:spcBef>
                <a:spcPts val="580"/>
              </a:spcBef>
              <a:spcAft>
                <a:spcPts val="0"/>
              </a:spcAft>
              <a:buClr>
                <a:schemeClr val="dk1"/>
              </a:buClr>
              <a:buSzPct val="100000"/>
              <a:buFont typeface="Arial"/>
              <a:buChar char="•"/>
              <a:defRPr b="0" i="0" sz="2900" u="none" cap="none" strike="noStrike">
                <a:solidFill>
                  <a:schemeClr val="dk1"/>
                </a:solidFill>
                <a:latin typeface="Arial"/>
                <a:ea typeface="Arial"/>
                <a:cs typeface="Arial"/>
                <a:sym typeface="Arial"/>
              </a:defRPr>
            </a:lvl1pPr>
            <a:lvl2pPr indent="79375" lvl="1" marL="739775" marR="0" rtl="0" algn="l">
              <a:lnSpc>
                <a:spcPct val="100000"/>
              </a:lnSpc>
              <a:spcBef>
                <a:spcPts val="580"/>
              </a:spcBef>
              <a:spcAft>
                <a:spcPts val="0"/>
              </a:spcAft>
              <a:buClr>
                <a:schemeClr val="dk1"/>
              </a:buClr>
              <a:buSzPct val="100000"/>
              <a:buFont typeface="Arial"/>
              <a:buChar char="–"/>
              <a:defRPr b="0" i="0" sz="2900" u="none" cap="none" strike="noStrike">
                <a:solidFill>
                  <a:schemeClr val="dk1"/>
                </a:solidFill>
                <a:latin typeface="Arial"/>
                <a:ea typeface="Arial"/>
                <a:cs typeface="Arial"/>
                <a:sym typeface="Arial"/>
              </a:defRPr>
            </a:lvl2pPr>
            <a:lvl3pPr indent="76200" lvl="2" marL="1143000" marR="0" rtl="0" algn="l">
              <a:lnSpc>
                <a:spcPct val="100000"/>
              </a:lnSpc>
              <a:spcBef>
                <a:spcPts val="480"/>
              </a:spcBef>
              <a:spcAft>
                <a:spcPts val="0"/>
              </a:spcAft>
              <a:buClr>
                <a:schemeClr val="dk1"/>
              </a:buClr>
              <a:buSzPct val="100000"/>
              <a:buFont typeface="Arial"/>
              <a:buChar char="•"/>
              <a:defRPr b="0" i="0" sz="2400" u="none" cap="none" strike="noStrike">
                <a:solidFill>
                  <a:schemeClr val="dk1"/>
                </a:solidFill>
                <a:latin typeface="Arial"/>
                <a:ea typeface="Arial"/>
                <a:cs typeface="Arial"/>
                <a:sym typeface="Arial"/>
              </a:defRPr>
            </a:lvl3pPr>
            <a:lvl4pPr indent="6350" lvl="3" marL="1600200" marR="0" rtl="0" algn="l">
              <a:lnSpc>
                <a:spcPct val="100000"/>
              </a:lnSpc>
              <a:spcBef>
                <a:spcPts val="380"/>
              </a:spcBef>
              <a:spcAft>
                <a:spcPts val="0"/>
              </a:spcAft>
              <a:buClr>
                <a:schemeClr val="dk1"/>
              </a:buClr>
              <a:buSzPct val="100000"/>
              <a:buFont typeface="Arial"/>
              <a:buChar char="–"/>
              <a:defRPr b="0" i="0" sz="1900" u="none" cap="none" strike="noStrike">
                <a:solidFill>
                  <a:schemeClr val="dk1"/>
                </a:solidFill>
                <a:latin typeface="Arial"/>
                <a:ea typeface="Arial"/>
                <a:cs typeface="Arial"/>
                <a:sym typeface="Arial"/>
              </a:defRPr>
            </a:lvl4pPr>
            <a:lvl5pPr indent="6350" lvl="4" marL="2057400" marR="0" rtl="0" algn="l">
              <a:lnSpc>
                <a:spcPct val="100000"/>
              </a:lnSpc>
              <a:spcBef>
                <a:spcPts val="380"/>
              </a:spcBef>
              <a:spcAft>
                <a:spcPts val="0"/>
              </a:spcAft>
              <a:buClr>
                <a:schemeClr val="dk1"/>
              </a:buClr>
              <a:buSzPct val="100000"/>
              <a:buFont typeface="Arial"/>
              <a:buChar char="»"/>
              <a:defRPr b="0" i="0" sz="1900" u="none" cap="none" strike="noStrike">
                <a:solidFill>
                  <a:schemeClr val="dk1"/>
                </a:solidFill>
                <a:latin typeface="Arial"/>
                <a:ea typeface="Arial"/>
                <a:cs typeface="Arial"/>
                <a:sym typeface="Arial"/>
              </a:defRPr>
            </a:lvl5pPr>
            <a:lvl6pPr indent="6350" lvl="5" marL="2514600" marR="0" rtl="0" algn="l">
              <a:lnSpc>
                <a:spcPct val="100000"/>
              </a:lnSpc>
              <a:spcBef>
                <a:spcPts val="380"/>
              </a:spcBef>
              <a:spcAft>
                <a:spcPts val="0"/>
              </a:spcAft>
              <a:buClr>
                <a:schemeClr val="dk1"/>
              </a:buClr>
              <a:buSzPct val="100000"/>
              <a:buFont typeface="Arial"/>
              <a:buChar char="»"/>
              <a:defRPr b="0" i="0" sz="1900" u="none" cap="none" strike="noStrike">
                <a:solidFill>
                  <a:schemeClr val="dk1"/>
                </a:solidFill>
                <a:latin typeface="Arial"/>
                <a:ea typeface="Arial"/>
                <a:cs typeface="Arial"/>
                <a:sym typeface="Arial"/>
              </a:defRPr>
            </a:lvl6pPr>
            <a:lvl7pPr indent="6350" lvl="6" marL="2971800" marR="0" rtl="0" algn="l">
              <a:lnSpc>
                <a:spcPct val="100000"/>
              </a:lnSpc>
              <a:spcBef>
                <a:spcPts val="380"/>
              </a:spcBef>
              <a:spcAft>
                <a:spcPts val="0"/>
              </a:spcAft>
              <a:buClr>
                <a:schemeClr val="dk1"/>
              </a:buClr>
              <a:buSzPct val="100000"/>
              <a:buFont typeface="Arial"/>
              <a:buChar char="»"/>
              <a:defRPr b="0" i="0" sz="1900" u="none" cap="none" strike="noStrike">
                <a:solidFill>
                  <a:schemeClr val="dk1"/>
                </a:solidFill>
                <a:latin typeface="Arial"/>
                <a:ea typeface="Arial"/>
                <a:cs typeface="Arial"/>
                <a:sym typeface="Arial"/>
              </a:defRPr>
            </a:lvl7pPr>
            <a:lvl8pPr indent="6350" lvl="7" marL="3429000" marR="0" rtl="0" algn="l">
              <a:lnSpc>
                <a:spcPct val="100000"/>
              </a:lnSpc>
              <a:spcBef>
                <a:spcPts val="380"/>
              </a:spcBef>
              <a:spcAft>
                <a:spcPts val="0"/>
              </a:spcAft>
              <a:buClr>
                <a:schemeClr val="dk1"/>
              </a:buClr>
              <a:buSzPct val="100000"/>
              <a:buFont typeface="Arial"/>
              <a:buChar char="»"/>
              <a:defRPr b="0" i="0" sz="1900" u="none" cap="none" strike="noStrike">
                <a:solidFill>
                  <a:schemeClr val="dk1"/>
                </a:solidFill>
                <a:latin typeface="Arial"/>
                <a:ea typeface="Arial"/>
                <a:cs typeface="Arial"/>
                <a:sym typeface="Arial"/>
              </a:defRPr>
            </a:lvl8pPr>
            <a:lvl9pPr indent="6350" lvl="8" marL="3886200" marR="0" rtl="0" algn="l">
              <a:lnSpc>
                <a:spcPct val="100000"/>
              </a:lnSpc>
              <a:spcBef>
                <a:spcPts val="380"/>
              </a:spcBef>
              <a:spcAft>
                <a:spcPts val="0"/>
              </a:spcAft>
              <a:buClr>
                <a:schemeClr val="dk1"/>
              </a:buClr>
              <a:buSzPct val="100000"/>
              <a:buFont typeface="Arial"/>
              <a:buChar char="»"/>
              <a:defRPr b="0" i="0" sz="1900" u="none" cap="none" strike="noStrike">
                <a:solidFill>
                  <a:schemeClr val="dk1"/>
                </a:solidFill>
                <a:latin typeface="Arial"/>
                <a:ea typeface="Arial"/>
                <a:cs typeface="Arial"/>
                <a:sym typeface="Arial"/>
              </a:defRPr>
            </a:lvl9pPr>
          </a:lstStyle>
          <a:p/>
        </p:txBody>
      </p:sp>
      <p:sp>
        <p:nvSpPr>
          <p:cNvPr id="19" name="Shape 19"/>
          <p:cNvSpPr txBox="1"/>
          <p:nvPr/>
        </p:nvSpPr>
        <p:spPr>
          <a:xfrm>
            <a:off x="39489062" y="32361187"/>
            <a:ext cx="3511549" cy="274636"/>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rgbClr val="800000"/>
              </a:buClr>
              <a:buSzPct val="25000"/>
              <a:buFont typeface="Comic Sans MS"/>
              <a:buNone/>
            </a:pPr>
            <a:r>
              <a:rPr b="0" i="0" lang="en-US" sz="1200" u="none" cap="none" strike="noStrike">
                <a:solidFill>
                  <a:srgbClr val="800000"/>
                </a:solidFill>
                <a:latin typeface="Comic Sans MS"/>
                <a:ea typeface="Comic Sans MS"/>
                <a:cs typeface="Comic Sans MS"/>
                <a:sym typeface="Comic Sans MS"/>
              </a:rPr>
              <a:t>Template provided by: “posters4research.com”</a:t>
            </a: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09.png"/><Relationship Id="rId10" Type="http://schemas.openxmlformats.org/officeDocument/2006/relationships/image" Target="../media/image08.png"/><Relationship Id="rId13" Type="http://schemas.openxmlformats.org/officeDocument/2006/relationships/image" Target="../media/image06.png"/><Relationship Id="rId12" Type="http://schemas.openxmlformats.org/officeDocument/2006/relationships/image" Target="../media/image10.pn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1.png"/><Relationship Id="rId4" Type="http://schemas.openxmlformats.org/officeDocument/2006/relationships/image" Target="../media/image02.png"/><Relationship Id="rId9" Type="http://schemas.openxmlformats.org/officeDocument/2006/relationships/image" Target="../media/image05.png"/><Relationship Id="rId5" Type="http://schemas.openxmlformats.org/officeDocument/2006/relationships/image" Target="../media/image11.png"/><Relationship Id="rId6" Type="http://schemas.openxmlformats.org/officeDocument/2006/relationships/image" Target="../media/image07.png"/><Relationship Id="rId7" Type="http://schemas.openxmlformats.org/officeDocument/2006/relationships/image" Target="../media/image03.png"/><Relationship Id="rId8" Type="http://schemas.openxmlformats.org/officeDocument/2006/relationships/image" Target="../media/image0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0" name="Shape 60"/>
        <p:cNvGrpSpPr/>
        <p:nvPr/>
      </p:nvGrpSpPr>
      <p:grpSpPr>
        <a:xfrm>
          <a:off x="0" y="0"/>
          <a:ext cx="0" cy="0"/>
          <a:chOff x="0" y="0"/>
          <a:chExt cx="0" cy="0"/>
        </a:xfrm>
      </p:grpSpPr>
      <p:sp>
        <p:nvSpPr>
          <p:cNvPr id="61" name="Shape 61"/>
          <p:cNvSpPr/>
          <p:nvPr/>
        </p:nvSpPr>
        <p:spPr>
          <a:xfrm>
            <a:off x="9154411" y="813475"/>
            <a:ext cx="24627299" cy="3421200"/>
          </a:xfrm>
          <a:prstGeom prst="rect">
            <a:avLst/>
          </a:prstGeom>
          <a:noFill/>
          <a:ln>
            <a:noFill/>
          </a:ln>
        </p:spPr>
        <p:txBody>
          <a:bodyPr anchorCtr="0" anchor="t" bIns="45700" lIns="91400" rIns="91400" tIns="45700">
            <a:noAutofit/>
          </a:bodyPr>
          <a:lstStyle/>
          <a:p>
            <a:pPr indent="0" lvl="0" marL="0" marR="0" rtl="0" algn="ctr">
              <a:lnSpc>
                <a:spcPct val="100000"/>
              </a:lnSpc>
              <a:spcBef>
                <a:spcPts val="0"/>
              </a:spcBef>
              <a:spcAft>
                <a:spcPts val="0"/>
              </a:spcAft>
              <a:buClr>
                <a:schemeClr val="dk1"/>
              </a:buClr>
              <a:buSzPct val="25000"/>
              <a:buFont typeface="Arial Black"/>
              <a:buNone/>
            </a:pPr>
            <a:r>
              <a:rPr b="0" i="0" lang="en-US" sz="8600" u="none" cap="none" strike="noStrike">
                <a:solidFill>
                  <a:schemeClr val="dk1"/>
                </a:solidFill>
                <a:latin typeface="Arial Black"/>
                <a:ea typeface="Arial Black"/>
                <a:cs typeface="Arial Black"/>
                <a:sym typeface="Arial Black"/>
              </a:rPr>
              <a:t>NoSQL Database  </a:t>
            </a:r>
          </a:p>
          <a:p>
            <a:pPr indent="0" lvl="0" marL="0" marR="0" rtl="0" algn="ctr">
              <a:lnSpc>
                <a:spcPct val="100000"/>
              </a:lnSpc>
              <a:spcBef>
                <a:spcPts val="0"/>
              </a:spcBef>
              <a:spcAft>
                <a:spcPts val="0"/>
              </a:spcAft>
              <a:buClr>
                <a:schemeClr val="dk1"/>
              </a:buClr>
              <a:buSzPct val="25000"/>
              <a:buFont typeface="Arial"/>
              <a:buNone/>
            </a:pPr>
            <a:r>
              <a:rPr b="1" i="0" lang="en-US" sz="4800" u="none" cap="none" strike="noStrike">
                <a:solidFill>
                  <a:schemeClr val="dk1"/>
                </a:solidFill>
                <a:latin typeface="Arial"/>
                <a:ea typeface="Arial"/>
                <a:cs typeface="Arial"/>
                <a:sym typeface="Arial"/>
              </a:rPr>
              <a:t> An Alternative Solution to the Relational Database </a:t>
            </a:r>
            <a:br>
              <a:rPr b="1" i="0" lang="en-US" sz="4800" u="none" cap="none" strike="noStrike">
                <a:solidFill>
                  <a:schemeClr val="dk1"/>
                </a:solidFill>
                <a:latin typeface="Arial"/>
                <a:ea typeface="Arial"/>
                <a:cs typeface="Arial"/>
                <a:sym typeface="Arial"/>
              </a:rPr>
            </a:br>
            <a:r>
              <a:rPr b="1" i="0" lang="en-US" sz="4000" u="none" cap="none" strike="noStrike">
                <a:solidFill>
                  <a:schemeClr val="dk1"/>
                </a:solidFill>
                <a:latin typeface="Arial"/>
                <a:ea typeface="Arial"/>
                <a:cs typeface="Arial"/>
                <a:sym typeface="Arial"/>
              </a:rPr>
              <a:t>Project Members: Bryan Turner, Kyle Rogers, Marius McNeil</a:t>
            </a:r>
          </a:p>
          <a:p>
            <a:pPr indent="0" lvl="0" marL="0" marR="0" rtl="0" algn="ctr">
              <a:lnSpc>
                <a:spcPct val="100000"/>
              </a:lnSpc>
              <a:spcBef>
                <a:spcPts val="0"/>
              </a:spcBef>
              <a:spcAft>
                <a:spcPts val="0"/>
              </a:spcAft>
              <a:buClr>
                <a:schemeClr val="dk1"/>
              </a:buClr>
              <a:buSzPct val="25000"/>
              <a:buFont typeface="Arial"/>
              <a:buNone/>
            </a:pPr>
            <a:r>
              <a:rPr b="1" i="0" lang="en-US" sz="4000" u="none" cap="none" strike="noStrike">
                <a:solidFill>
                  <a:schemeClr val="dk1"/>
                </a:solidFill>
                <a:latin typeface="Arial"/>
                <a:ea typeface="Arial"/>
                <a:cs typeface="Arial"/>
                <a:sym typeface="Arial"/>
              </a:rPr>
              <a:t>Project Sponsor: Dr. Jack Zheng(Assistant Professor IT) Special Thanks  to Srija Surapaneni</a:t>
            </a:r>
          </a:p>
          <a:p>
            <a:pPr indent="0" lvl="0" marL="0" marR="0" rtl="0" algn="ctr">
              <a:lnSpc>
                <a:spcPct val="100000"/>
              </a:lnSpc>
              <a:spcBef>
                <a:spcPts val="0"/>
              </a:spcBef>
              <a:spcAft>
                <a:spcPts val="0"/>
              </a:spcAft>
              <a:buClr>
                <a:srgbClr val="000000"/>
              </a:buClr>
              <a:buFont typeface="Arial"/>
              <a:buNone/>
            </a:pPr>
            <a:r>
              <a:t/>
            </a:r>
            <a:endParaRPr b="1" i="0" sz="4000" u="none" cap="none" strike="noStrike">
              <a:solidFill>
                <a:schemeClr val="dk1"/>
              </a:solidFill>
              <a:latin typeface="Arial"/>
              <a:ea typeface="Arial"/>
              <a:cs typeface="Arial"/>
              <a:sym typeface="Arial"/>
            </a:endParaRPr>
          </a:p>
        </p:txBody>
      </p:sp>
      <p:sp>
        <p:nvSpPr>
          <p:cNvPr id="62" name="Shape 62"/>
          <p:cNvSpPr txBox="1"/>
          <p:nvPr/>
        </p:nvSpPr>
        <p:spPr>
          <a:xfrm>
            <a:off x="11511561" y="23039425"/>
            <a:ext cx="9983699" cy="609600"/>
          </a:xfrm>
          <a:prstGeom prst="rect">
            <a:avLst/>
          </a:prstGeom>
          <a:solidFill>
            <a:srgbClr val="800000"/>
          </a:solidFill>
          <a:ln>
            <a:noFill/>
          </a:ln>
        </p:spPr>
        <p:txBody>
          <a:bodyPr anchorCtr="0" anchor="t" bIns="45700" lIns="91425" rIns="91425" tIns="45700">
            <a:noAutofit/>
          </a:bodyPr>
          <a:lstStyle/>
          <a:p>
            <a:pPr indent="0" lvl="0" marL="0" marR="0" rtl="0" algn="ctr">
              <a:lnSpc>
                <a:spcPct val="100000"/>
              </a:lnSpc>
              <a:spcBef>
                <a:spcPts val="0"/>
              </a:spcBef>
              <a:spcAft>
                <a:spcPts val="0"/>
              </a:spcAft>
              <a:buClr>
                <a:schemeClr val="lt1"/>
              </a:buClr>
              <a:buSzPct val="25000"/>
              <a:buFont typeface="Arial Narrow"/>
              <a:buNone/>
            </a:pPr>
            <a:r>
              <a:rPr b="1" i="0" lang="en-US" sz="3400" u="none" cap="none" strike="noStrike">
                <a:solidFill>
                  <a:schemeClr val="lt1"/>
                </a:solidFill>
                <a:latin typeface="Arial Narrow"/>
                <a:ea typeface="Arial Narrow"/>
                <a:cs typeface="Arial Narrow"/>
                <a:sym typeface="Arial Narrow"/>
              </a:rPr>
              <a:t>Advantages / Disadvantages of NoSQL</a:t>
            </a:r>
          </a:p>
        </p:txBody>
      </p:sp>
      <p:sp>
        <p:nvSpPr>
          <p:cNvPr id="63" name="Shape 63"/>
          <p:cNvSpPr txBox="1"/>
          <p:nvPr/>
        </p:nvSpPr>
        <p:spPr>
          <a:xfrm>
            <a:off x="33064750" y="5638800"/>
            <a:ext cx="9974400" cy="609599"/>
          </a:xfrm>
          <a:prstGeom prst="rect">
            <a:avLst/>
          </a:prstGeom>
          <a:solidFill>
            <a:srgbClr val="800000"/>
          </a:solidFill>
          <a:ln>
            <a:noFill/>
          </a:ln>
        </p:spPr>
        <p:txBody>
          <a:bodyPr anchorCtr="0" anchor="t" bIns="45700" lIns="91425" rIns="91425" tIns="45700">
            <a:noAutofit/>
          </a:bodyPr>
          <a:lstStyle/>
          <a:p>
            <a:pPr indent="0" lvl="0" marL="0" marR="0" rtl="0" algn="ctr">
              <a:lnSpc>
                <a:spcPct val="100000"/>
              </a:lnSpc>
              <a:spcBef>
                <a:spcPts val="0"/>
              </a:spcBef>
              <a:spcAft>
                <a:spcPts val="0"/>
              </a:spcAft>
              <a:buClr>
                <a:schemeClr val="lt1"/>
              </a:buClr>
              <a:buSzPct val="25000"/>
              <a:buFont typeface="Arial Narrow"/>
              <a:buNone/>
            </a:pPr>
            <a:r>
              <a:rPr b="1" i="0" lang="en-US" sz="3400" u="none" cap="none" strike="noStrike">
                <a:solidFill>
                  <a:schemeClr val="lt1"/>
                </a:solidFill>
                <a:latin typeface="Arial Narrow"/>
                <a:ea typeface="Arial Narrow"/>
                <a:cs typeface="Arial Narrow"/>
                <a:sym typeface="Arial Narrow"/>
              </a:rPr>
              <a:t>MongoDB CRUD Operations / Terminology </a:t>
            </a:r>
          </a:p>
        </p:txBody>
      </p:sp>
      <p:sp>
        <p:nvSpPr>
          <p:cNvPr id="64" name="Shape 64"/>
          <p:cNvSpPr txBox="1"/>
          <p:nvPr/>
        </p:nvSpPr>
        <p:spPr>
          <a:xfrm>
            <a:off x="711525" y="22786650"/>
            <a:ext cx="9924900" cy="952500"/>
          </a:xfrm>
          <a:prstGeom prst="rect">
            <a:avLst/>
          </a:prstGeom>
          <a:solidFill>
            <a:srgbClr val="800000"/>
          </a:solidFill>
          <a:ln>
            <a:noFill/>
          </a:ln>
        </p:spPr>
        <p:txBody>
          <a:bodyPr anchorCtr="0" anchor="t" bIns="45700" lIns="91425" rIns="91425" tIns="45700">
            <a:noAutofit/>
          </a:bodyPr>
          <a:lstStyle/>
          <a:p>
            <a:pPr indent="0" lvl="0" marL="0" marR="0" rtl="0" algn="ctr">
              <a:lnSpc>
                <a:spcPct val="100000"/>
              </a:lnSpc>
              <a:spcBef>
                <a:spcPts val="0"/>
              </a:spcBef>
              <a:spcAft>
                <a:spcPts val="0"/>
              </a:spcAft>
              <a:buClr>
                <a:schemeClr val="lt1"/>
              </a:buClr>
              <a:buSzPct val="25000"/>
              <a:buFont typeface="Arial Narrow"/>
              <a:buNone/>
            </a:pPr>
            <a:r>
              <a:rPr b="1" i="0" lang="en-US" sz="3400" u="none" cap="none" strike="noStrike">
                <a:solidFill>
                  <a:schemeClr val="lt1"/>
                </a:solidFill>
                <a:latin typeface="Arial Narrow"/>
                <a:ea typeface="Arial Narrow"/>
                <a:cs typeface="Arial Narrow"/>
                <a:sym typeface="Arial Narrow"/>
              </a:rPr>
              <a:t>Types of NoSQL Databases</a:t>
            </a:r>
          </a:p>
        </p:txBody>
      </p:sp>
      <p:sp>
        <p:nvSpPr>
          <p:cNvPr id="65" name="Shape 65"/>
          <p:cNvSpPr txBox="1"/>
          <p:nvPr/>
        </p:nvSpPr>
        <p:spPr>
          <a:xfrm>
            <a:off x="22298850" y="15963337"/>
            <a:ext cx="9974400" cy="952500"/>
          </a:xfrm>
          <a:prstGeom prst="rect">
            <a:avLst/>
          </a:prstGeom>
          <a:solidFill>
            <a:srgbClr val="800000"/>
          </a:solidFill>
          <a:ln>
            <a:noFill/>
          </a:ln>
        </p:spPr>
        <p:txBody>
          <a:bodyPr anchorCtr="0" anchor="t" bIns="45700" lIns="91425" rIns="91425" tIns="45700">
            <a:noAutofit/>
          </a:bodyPr>
          <a:lstStyle/>
          <a:p>
            <a:pPr indent="0" lvl="0" marL="0" marR="0" rtl="0" algn="ctr">
              <a:lnSpc>
                <a:spcPct val="100000"/>
              </a:lnSpc>
              <a:spcBef>
                <a:spcPts val="0"/>
              </a:spcBef>
              <a:spcAft>
                <a:spcPts val="0"/>
              </a:spcAft>
              <a:buClr>
                <a:schemeClr val="lt1"/>
              </a:buClr>
              <a:buSzPct val="25000"/>
              <a:buFont typeface="Arial Narrow"/>
              <a:buNone/>
            </a:pPr>
            <a:r>
              <a:rPr b="1" i="0" lang="en-US" sz="3400" u="none" cap="none" strike="noStrike">
                <a:solidFill>
                  <a:schemeClr val="lt1"/>
                </a:solidFill>
                <a:latin typeface="Arial Narrow"/>
                <a:ea typeface="Arial Narrow"/>
                <a:cs typeface="Arial Narrow"/>
                <a:sym typeface="Arial Narrow"/>
              </a:rPr>
              <a:t>MongoDB Single Page Application</a:t>
            </a:r>
          </a:p>
        </p:txBody>
      </p:sp>
      <p:sp>
        <p:nvSpPr>
          <p:cNvPr id="66" name="Shape 66"/>
          <p:cNvSpPr txBox="1"/>
          <p:nvPr/>
        </p:nvSpPr>
        <p:spPr>
          <a:xfrm>
            <a:off x="683425" y="5638800"/>
            <a:ext cx="9983700" cy="609600"/>
          </a:xfrm>
          <a:prstGeom prst="rect">
            <a:avLst/>
          </a:prstGeom>
          <a:solidFill>
            <a:srgbClr val="800000"/>
          </a:solidFill>
          <a:ln>
            <a:noFill/>
          </a:ln>
        </p:spPr>
        <p:txBody>
          <a:bodyPr anchorCtr="0" anchor="t" bIns="45700" lIns="91425" rIns="91425" tIns="45700">
            <a:noAutofit/>
          </a:bodyPr>
          <a:lstStyle/>
          <a:p>
            <a:pPr indent="0" lvl="0" marL="0" marR="0" rtl="0" algn="ctr">
              <a:lnSpc>
                <a:spcPct val="100000"/>
              </a:lnSpc>
              <a:spcBef>
                <a:spcPts val="0"/>
              </a:spcBef>
              <a:spcAft>
                <a:spcPts val="0"/>
              </a:spcAft>
              <a:buClr>
                <a:schemeClr val="lt1"/>
              </a:buClr>
              <a:buSzPct val="25000"/>
              <a:buFont typeface="Arial Narrow"/>
              <a:buNone/>
            </a:pPr>
            <a:r>
              <a:rPr b="1" i="0" lang="en-US" sz="3400" u="none" cap="none" strike="noStrike">
                <a:solidFill>
                  <a:schemeClr val="lt1"/>
                </a:solidFill>
                <a:latin typeface="Arial Narrow"/>
                <a:ea typeface="Arial Narrow"/>
                <a:cs typeface="Arial Narrow"/>
                <a:sym typeface="Arial Narrow"/>
              </a:rPr>
              <a:t>Abstract and Outcomes</a:t>
            </a:r>
          </a:p>
        </p:txBody>
      </p:sp>
      <p:sp>
        <p:nvSpPr>
          <p:cNvPr id="67" name="Shape 67"/>
          <p:cNvSpPr txBox="1"/>
          <p:nvPr/>
        </p:nvSpPr>
        <p:spPr>
          <a:xfrm>
            <a:off x="12143732" y="27789675"/>
            <a:ext cx="5218499" cy="9696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Arial Narrow"/>
              <a:buNone/>
            </a:pPr>
            <a:r>
              <a:rPr b="0" i="0" lang="en-US" sz="1800" u="none" cap="none" strike="noStrike">
                <a:solidFill>
                  <a:schemeClr val="dk1"/>
                </a:solidFill>
                <a:latin typeface="Arial Narrow"/>
                <a:ea typeface="Arial Narrow"/>
                <a:cs typeface="Arial Narrow"/>
                <a:sym typeface="Arial Narrow"/>
              </a:rPr>
              <a:t>.</a:t>
            </a:r>
            <a:r>
              <a:rPr b="0" i="0" lang="en-US" sz="2900" u="none" cap="none" strike="noStrike">
                <a:solidFill>
                  <a:schemeClr val="dk1"/>
                </a:solidFill>
                <a:latin typeface="Arial Narrow"/>
                <a:ea typeface="Arial Narrow"/>
                <a:cs typeface="Arial Narrow"/>
                <a:sym typeface="Arial Narrow"/>
              </a:rPr>
              <a:t> </a:t>
            </a:r>
          </a:p>
          <a:p>
            <a:pPr indent="0" lvl="0" marL="0" marR="0" rtl="0" algn="l">
              <a:lnSpc>
                <a:spcPct val="100000"/>
              </a:lnSpc>
              <a:spcBef>
                <a:spcPts val="0"/>
              </a:spcBef>
              <a:spcAft>
                <a:spcPts val="0"/>
              </a:spcAft>
              <a:buClr>
                <a:srgbClr val="000000"/>
              </a:buClr>
              <a:buFont typeface="Arial"/>
              <a:buNone/>
            </a:pPr>
            <a:r>
              <a:t/>
            </a:r>
            <a:endParaRPr b="0" i="0" sz="2800" u="none" cap="none" strike="noStrike">
              <a:solidFill>
                <a:schemeClr val="dk1"/>
              </a:solidFill>
              <a:latin typeface="Arial Narrow"/>
              <a:ea typeface="Arial Narrow"/>
              <a:cs typeface="Arial Narrow"/>
              <a:sym typeface="Arial Narrow"/>
            </a:endParaRPr>
          </a:p>
        </p:txBody>
      </p:sp>
      <p:sp>
        <p:nvSpPr>
          <p:cNvPr id="68" name="Shape 68"/>
          <p:cNvSpPr/>
          <p:nvPr/>
        </p:nvSpPr>
        <p:spPr>
          <a:xfrm>
            <a:off x="1320695" y="331434"/>
            <a:ext cx="4553128" cy="4167535"/>
          </a:xfrm>
          <a:prstGeom prst="roundRect">
            <a:avLst>
              <a:gd fmla="val 16667" name="adj"/>
            </a:avLst>
          </a:prstGeom>
          <a:no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SzPct val="25000"/>
              <a:buFont typeface="Arial Black"/>
              <a:buNone/>
            </a:pPr>
            <a:br>
              <a:rPr b="0" i="0" lang="en-US" sz="1600" u="none" cap="none" strike="noStrike">
                <a:solidFill>
                  <a:schemeClr val="lt1"/>
                </a:solidFill>
                <a:latin typeface="Arial Black"/>
                <a:ea typeface="Arial Black"/>
                <a:cs typeface="Arial Black"/>
                <a:sym typeface="Arial Black"/>
              </a:rPr>
            </a:br>
          </a:p>
          <a:p>
            <a:pPr indent="0" lvl="0" marL="0" marR="0" rtl="0" algn="ctr">
              <a:lnSpc>
                <a:spcPct val="100000"/>
              </a:lnSpc>
              <a:spcBef>
                <a:spcPts val="0"/>
              </a:spcBef>
              <a:spcAft>
                <a:spcPts val="0"/>
              </a:spcAft>
              <a:buClr>
                <a:srgbClr val="000000"/>
              </a:buClr>
              <a:buFont typeface="Arial"/>
              <a:buNone/>
            </a:pPr>
            <a:r>
              <a:t/>
            </a:r>
            <a:endParaRPr b="0" i="0" sz="2800" u="none" cap="none" strike="noStrike">
              <a:solidFill>
                <a:schemeClr val="lt1"/>
              </a:solidFill>
              <a:latin typeface="Arial Black"/>
              <a:ea typeface="Arial Black"/>
              <a:cs typeface="Arial Black"/>
              <a:sym typeface="Arial Black"/>
            </a:endParaRPr>
          </a:p>
        </p:txBody>
      </p:sp>
      <p:sp>
        <p:nvSpPr>
          <p:cNvPr id="69" name="Shape 69"/>
          <p:cNvSpPr txBox="1"/>
          <p:nvPr/>
        </p:nvSpPr>
        <p:spPr>
          <a:xfrm>
            <a:off x="33035475" y="14568497"/>
            <a:ext cx="9983700" cy="802800"/>
          </a:xfrm>
          <a:prstGeom prst="rect">
            <a:avLst/>
          </a:prstGeom>
          <a:solidFill>
            <a:srgbClr val="800000"/>
          </a:solidFill>
          <a:ln>
            <a:noFill/>
          </a:ln>
        </p:spPr>
        <p:txBody>
          <a:bodyPr anchorCtr="0" anchor="t" bIns="45700" lIns="91425" rIns="91425" tIns="45700">
            <a:noAutofit/>
          </a:bodyPr>
          <a:lstStyle/>
          <a:p>
            <a:pPr indent="0" lvl="0" marL="0" marR="0" rtl="0" algn="ctr">
              <a:lnSpc>
                <a:spcPct val="100000"/>
              </a:lnSpc>
              <a:spcBef>
                <a:spcPts val="0"/>
              </a:spcBef>
              <a:spcAft>
                <a:spcPts val="0"/>
              </a:spcAft>
              <a:buClr>
                <a:schemeClr val="lt1"/>
              </a:buClr>
              <a:buSzPct val="25000"/>
              <a:buFont typeface="Arial Narrow"/>
              <a:buNone/>
            </a:pPr>
            <a:r>
              <a:rPr b="1" i="0" lang="en-US" sz="3400" u="none" cap="none" strike="noStrike">
                <a:solidFill>
                  <a:schemeClr val="lt1"/>
                </a:solidFill>
                <a:latin typeface="Arial Narrow"/>
                <a:ea typeface="Arial Narrow"/>
                <a:cs typeface="Arial Narrow"/>
                <a:sym typeface="Arial Narrow"/>
              </a:rPr>
              <a:t>Google Book API - Data Collection</a:t>
            </a:r>
          </a:p>
        </p:txBody>
      </p:sp>
      <p:sp>
        <p:nvSpPr>
          <p:cNvPr id="70" name="Shape 70"/>
          <p:cNvSpPr/>
          <p:nvPr/>
        </p:nvSpPr>
        <p:spPr>
          <a:xfrm>
            <a:off x="21692850" y="14568487"/>
            <a:ext cx="1500" cy="274499"/>
          </a:xfrm>
          <a:prstGeom prst="rect">
            <a:avLst/>
          </a:prstGeom>
          <a:noFill/>
          <a:ln>
            <a:noFill/>
          </a:ln>
        </p:spPr>
        <p:txBody>
          <a:bodyPr anchorCtr="0" anchor="t" bIns="0" lIns="0" rIns="0" tIns="0">
            <a:noAutofit/>
          </a:bodyPr>
          <a:lstStyle/>
          <a:p>
            <a:pPr indent="0" lvl="0" marL="0" marR="0" rtl="0" algn="l">
              <a:lnSpc>
                <a:spcPct val="100000"/>
              </a:lnSpc>
              <a:spcBef>
                <a:spcPts val="0"/>
              </a:spcBef>
              <a:spcAft>
                <a:spcPts val="0"/>
              </a:spcAft>
              <a:buClr>
                <a:srgbClr val="000000"/>
              </a:buClr>
              <a:buFont typeface="Arial"/>
              <a:buNone/>
            </a:pPr>
            <a:r>
              <a:t/>
            </a:r>
            <a:endParaRPr b="0" i="0" sz="1800" u="none" cap="none" strike="noStrike">
              <a:solidFill>
                <a:schemeClr val="dk1"/>
              </a:solidFill>
              <a:latin typeface="Arial"/>
              <a:ea typeface="Arial"/>
              <a:cs typeface="Arial"/>
              <a:sym typeface="Arial"/>
            </a:endParaRPr>
          </a:p>
        </p:txBody>
      </p:sp>
      <p:sp>
        <p:nvSpPr>
          <p:cNvPr id="71" name="Shape 71"/>
          <p:cNvSpPr/>
          <p:nvPr/>
        </p:nvSpPr>
        <p:spPr>
          <a:xfrm>
            <a:off x="27795237" y="30395962"/>
            <a:ext cx="3854400" cy="36894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rgbClr val="000000"/>
              </a:buClr>
              <a:buFont typeface="Arial"/>
              <a:buNone/>
            </a:pPr>
            <a:r>
              <a:t/>
            </a:r>
            <a:endParaRPr b="0" i="0" sz="2900" u="none" cap="none" strike="noStrike">
              <a:solidFill>
                <a:schemeClr val="dk1"/>
              </a:solidFill>
              <a:latin typeface="Arial Narrow"/>
              <a:ea typeface="Arial Narrow"/>
              <a:cs typeface="Arial Narrow"/>
              <a:sym typeface="Arial Narrow"/>
            </a:endParaRPr>
          </a:p>
        </p:txBody>
      </p:sp>
      <p:sp>
        <p:nvSpPr>
          <p:cNvPr id="72" name="Shape 72"/>
          <p:cNvSpPr txBox="1"/>
          <p:nvPr/>
        </p:nvSpPr>
        <p:spPr>
          <a:xfrm>
            <a:off x="22288837" y="5636600"/>
            <a:ext cx="9993300" cy="609600"/>
          </a:xfrm>
          <a:prstGeom prst="rect">
            <a:avLst/>
          </a:prstGeom>
          <a:solidFill>
            <a:srgbClr val="800000"/>
          </a:solidFill>
          <a:ln>
            <a:noFill/>
          </a:ln>
        </p:spPr>
        <p:txBody>
          <a:bodyPr anchorCtr="0" anchor="t" bIns="45700" lIns="91425" rIns="91425" tIns="45700">
            <a:noAutofit/>
          </a:bodyPr>
          <a:lstStyle/>
          <a:p>
            <a:pPr indent="0" lvl="0" marL="0" marR="0" rtl="0" algn="ctr">
              <a:lnSpc>
                <a:spcPct val="100000"/>
              </a:lnSpc>
              <a:spcBef>
                <a:spcPts val="0"/>
              </a:spcBef>
              <a:spcAft>
                <a:spcPts val="0"/>
              </a:spcAft>
              <a:buClr>
                <a:schemeClr val="lt1"/>
              </a:buClr>
              <a:buSzPct val="25000"/>
              <a:buFont typeface="Arial Narrow"/>
              <a:buNone/>
            </a:pPr>
            <a:r>
              <a:rPr b="1" lang="en-US" sz="3600">
                <a:solidFill>
                  <a:schemeClr val="lt1"/>
                </a:solidFill>
                <a:latin typeface="Arial Narrow"/>
                <a:ea typeface="Arial Narrow"/>
                <a:cs typeface="Arial Narrow"/>
                <a:sym typeface="Arial Narrow"/>
              </a:rPr>
              <a:t>Technologies</a:t>
            </a:r>
          </a:p>
        </p:txBody>
      </p:sp>
      <p:sp>
        <p:nvSpPr>
          <p:cNvPr id="73" name="Shape 73"/>
          <p:cNvSpPr txBox="1"/>
          <p:nvPr/>
        </p:nvSpPr>
        <p:spPr>
          <a:xfrm>
            <a:off x="12169400" y="12618087"/>
            <a:ext cx="8974200" cy="5385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rgbClr val="000000"/>
              </a:buClr>
              <a:buFont typeface="Arial"/>
              <a:buNone/>
            </a:pPr>
            <a:r>
              <a:t/>
            </a:r>
            <a:endParaRPr b="0" i="0" sz="2900" u="none" cap="none" strike="noStrike">
              <a:solidFill>
                <a:schemeClr val="dk1"/>
              </a:solidFill>
              <a:latin typeface="Arial Narrow"/>
              <a:ea typeface="Arial Narrow"/>
              <a:cs typeface="Arial Narrow"/>
              <a:sym typeface="Arial Narrow"/>
            </a:endParaRPr>
          </a:p>
        </p:txBody>
      </p:sp>
      <p:sp>
        <p:nvSpPr>
          <p:cNvPr id="74" name="Shape 74"/>
          <p:cNvSpPr txBox="1"/>
          <p:nvPr/>
        </p:nvSpPr>
        <p:spPr>
          <a:xfrm>
            <a:off x="12139275" y="18255100"/>
            <a:ext cx="8974200" cy="5385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rgbClr val="000000"/>
              </a:buClr>
              <a:buFont typeface="Arial"/>
              <a:buNone/>
            </a:pPr>
            <a:r>
              <a:t/>
            </a:r>
            <a:endParaRPr b="0" i="0" sz="2900" u="none" cap="none" strike="noStrike">
              <a:solidFill>
                <a:schemeClr val="dk1"/>
              </a:solidFill>
              <a:latin typeface="Arial Narrow"/>
              <a:ea typeface="Arial Narrow"/>
              <a:cs typeface="Arial Narrow"/>
              <a:sym typeface="Arial Narrow"/>
            </a:endParaRPr>
          </a:p>
        </p:txBody>
      </p:sp>
      <p:pic>
        <p:nvPicPr>
          <p:cNvPr id="75" name="Shape 75"/>
          <p:cNvPicPr preferRelativeResize="0"/>
          <p:nvPr/>
        </p:nvPicPr>
        <p:blipFill rotWithShape="1">
          <a:blip r:embed="rId3">
            <a:alphaModFix/>
          </a:blip>
          <a:srcRect b="0" l="0" r="0" t="0"/>
          <a:stretch/>
        </p:blipFill>
        <p:spPr>
          <a:xfrm>
            <a:off x="33781695" y="1195101"/>
            <a:ext cx="9807900" cy="2440200"/>
          </a:xfrm>
          <a:prstGeom prst="rect">
            <a:avLst/>
          </a:prstGeom>
          <a:noFill/>
          <a:ln>
            <a:noFill/>
          </a:ln>
        </p:spPr>
      </p:pic>
      <p:sp>
        <p:nvSpPr>
          <p:cNvPr id="76" name="Shape 76"/>
          <p:cNvSpPr txBox="1"/>
          <p:nvPr/>
        </p:nvSpPr>
        <p:spPr>
          <a:xfrm>
            <a:off x="28160775" y="20527475"/>
            <a:ext cx="2678700" cy="28353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2400" u="none" cap="none" strike="noStrike">
              <a:solidFill>
                <a:srgbClr val="000000"/>
              </a:solidFill>
              <a:latin typeface="Arial"/>
              <a:ea typeface="Arial"/>
              <a:cs typeface="Arial"/>
              <a:sym typeface="Arial"/>
            </a:endParaRPr>
          </a:p>
        </p:txBody>
      </p:sp>
      <p:sp>
        <p:nvSpPr>
          <p:cNvPr id="77" name="Shape 77"/>
          <p:cNvSpPr txBox="1"/>
          <p:nvPr/>
        </p:nvSpPr>
        <p:spPr>
          <a:xfrm>
            <a:off x="786125" y="23338200"/>
            <a:ext cx="9543900" cy="88695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2400" u="none" cap="none" strike="noStrike">
              <a:solidFill>
                <a:schemeClr val="dk1"/>
              </a:solidFill>
              <a:latin typeface="Arial"/>
              <a:ea typeface="Arial"/>
              <a:cs typeface="Arial"/>
              <a:sym typeface="Arial"/>
            </a:endParaRPr>
          </a:p>
          <a:p>
            <a:pPr indent="-419100" lvl="0" marL="457200" marR="0" rtl="0" algn="l">
              <a:lnSpc>
                <a:spcPct val="100000"/>
              </a:lnSpc>
              <a:spcBef>
                <a:spcPts val="0"/>
              </a:spcBef>
              <a:spcAft>
                <a:spcPts val="0"/>
              </a:spcAft>
              <a:buClr>
                <a:schemeClr val="dk1"/>
              </a:buClr>
              <a:buSzPct val="100000"/>
              <a:buFont typeface="Arial"/>
              <a:buChar char="●"/>
            </a:pPr>
            <a:r>
              <a:rPr b="1" i="0" lang="en-US" sz="3000" u="none" cap="none" strike="noStrike">
                <a:solidFill>
                  <a:schemeClr val="dk1"/>
                </a:solidFill>
                <a:latin typeface="Arial"/>
                <a:ea typeface="Arial"/>
                <a:cs typeface="Arial"/>
                <a:sym typeface="Arial"/>
              </a:rPr>
              <a:t>Key-Value Store - </a:t>
            </a:r>
            <a:r>
              <a:rPr b="0" i="0" lang="en-US" sz="3000" u="none" cap="none" strike="noStrike">
                <a:solidFill>
                  <a:schemeClr val="dk1"/>
                </a:solidFill>
                <a:latin typeface="Arial"/>
                <a:ea typeface="Arial"/>
                <a:cs typeface="Arial"/>
                <a:sym typeface="Arial"/>
              </a:rPr>
              <a:t>data is stored using a string representing the ‘key’ paired with the ‘value’ which represents the actual data.  One example of this is </a:t>
            </a:r>
            <a:r>
              <a:rPr b="1" i="0" lang="en-US" sz="3000" u="none" cap="none" strike="noStrike">
                <a:solidFill>
                  <a:schemeClr val="dk1"/>
                </a:solidFill>
                <a:latin typeface="Arial"/>
                <a:ea typeface="Arial"/>
                <a:cs typeface="Arial"/>
                <a:sym typeface="Arial"/>
              </a:rPr>
              <a:t>Amazon’s DynamoDB.</a:t>
            </a:r>
          </a:p>
          <a:p>
            <a:pPr indent="-419100" lvl="0" marL="457200" marR="0" rtl="0" algn="l">
              <a:lnSpc>
                <a:spcPct val="100000"/>
              </a:lnSpc>
              <a:spcBef>
                <a:spcPts val="0"/>
              </a:spcBef>
              <a:spcAft>
                <a:spcPts val="0"/>
              </a:spcAft>
              <a:buClr>
                <a:schemeClr val="dk1"/>
              </a:buClr>
              <a:buSzPct val="100000"/>
              <a:buFont typeface="Arial"/>
              <a:buChar char="●"/>
            </a:pPr>
            <a:r>
              <a:rPr b="1" i="0" lang="en-US" sz="3000" u="none" cap="none" strike="noStrike">
                <a:solidFill>
                  <a:schemeClr val="dk1"/>
                </a:solidFill>
                <a:latin typeface="Arial"/>
                <a:ea typeface="Arial"/>
                <a:cs typeface="Arial"/>
                <a:sym typeface="Arial"/>
              </a:rPr>
              <a:t>Column-Oriented - </a:t>
            </a:r>
            <a:r>
              <a:rPr b="0" i="0" lang="en-US" sz="3000" u="none" cap="none" strike="noStrike">
                <a:solidFill>
                  <a:schemeClr val="dk1"/>
                </a:solidFill>
                <a:latin typeface="Arial"/>
                <a:ea typeface="Arial"/>
                <a:cs typeface="Arial"/>
                <a:sym typeface="Arial"/>
              </a:rPr>
              <a:t>Data is stored in columns with each ‘key’ associated with specific columns.  An example of this is </a:t>
            </a:r>
            <a:r>
              <a:rPr b="1" i="0" lang="en-US" sz="3000" u="none" cap="none" strike="noStrike">
                <a:solidFill>
                  <a:schemeClr val="dk1"/>
                </a:solidFill>
                <a:latin typeface="Arial"/>
                <a:ea typeface="Arial"/>
                <a:cs typeface="Arial"/>
                <a:sym typeface="Arial"/>
              </a:rPr>
              <a:t>Google’s Big Table.</a:t>
            </a:r>
          </a:p>
          <a:p>
            <a:pPr indent="-419100" lvl="0" marL="457200" marR="0" rtl="0" algn="l">
              <a:lnSpc>
                <a:spcPct val="100000"/>
              </a:lnSpc>
              <a:spcBef>
                <a:spcPts val="0"/>
              </a:spcBef>
              <a:spcAft>
                <a:spcPts val="0"/>
              </a:spcAft>
              <a:buClr>
                <a:schemeClr val="dk1"/>
              </a:buClr>
              <a:buSzPct val="100000"/>
              <a:buFont typeface="Arial"/>
              <a:buChar char="●"/>
            </a:pPr>
            <a:r>
              <a:rPr b="1" i="0" lang="en-US" sz="3000" u="none" cap="none" strike="noStrike">
                <a:solidFill>
                  <a:schemeClr val="dk1"/>
                </a:solidFill>
                <a:latin typeface="Arial"/>
                <a:ea typeface="Arial"/>
                <a:cs typeface="Arial"/>
                <a:sym typeface="Arial"/>
              </a:rPr>
              <a:t>Document Oriented -</a:t>
            </a:r>
            <a:r>
              <a:rPr b="0" i="0" lang="en-US" sz="3000" u="none" cap="none" strike="noStrike">
                <a:solidFill>
                  <a:schemeClr val="dk1"/>
                </a:solidFill>
                <a:latin typeface="Arial"/>
                <a:ea typeface="Arial"/>
                <a:cs typeface="Arial"/>
                <a:sym typeface="Arial"/>
              </a:rPr>
              <a:t> Data stored in the form of documents that are similar to traditional records but are not bound by the schema inherent with RDMS.   These documents are stored in XML, PDF, and JSON format.  </a:t>
            </a:r>
            <a:r>
              <a:rPr b="1" i="0" lang="en-US" sz="3000" u="none" cap="none" strike="noStrike">
                <a:solidFill>
                  <a:schemeClr val="dk1"/>
                </a:solidFill>
                <a:latin typeface="Arial"/>
                <a:ea typeface="Arial"/>
                <a:cs typeface="Arial"/>
                <a:sym typeface="Arial"/>
              </a:rPr>
              <a:t>MongoDB</a:t>
            </a:r>
            <a:r>
              <a:rPr b="0" i="0" lang="en-US" sz="3000" u="none" cap="none" strike="noStrike">
                <a:solidFill>
                  <a:schemeClr val="dk1"/>
                </a:solidFill>
                <a:latin typeface="Arial"/>
                <a:ea typeface="Arial"/>
                <a:cs typeface="Arial"/>
                <a:sym typeface="Arial"/>
              </a:rPr>
              <a:t> is an example of this type of database(10).</a:t>
            </a:r>
          </a:p>
          <a:p>
            <a:pPr indent="0" lvl="0" marL="0" marR="0" rtl="0" algn="l">
              <a:lnSpc>
                <a:spcPct val="100000"/>
              </a:lnSpc>
              <a:spcBef>
                <a:spcPts val="0"/>
              </a:spcBef>
              <a:spcAft>
                <a:spcPts val="0"/>
              </a:spcAft>
              <a:buClr>
                <a:schemeClr val="dk1"/>
              </a:buClr>
              <a:buSzPct val="25000"/>
              <a:buFont typeface="Arial"/>
              <a:buNone/>
            </a:pPr>
            <a:r>
              <a:rPr b="0" i="0" lang="en-US" sz="3000" u="none" cap="none" strike="noStrike">
                <a:solidFill>
                  <a:schemeClr val="dk1"/>
                </a:solidFill>
                <a:latin typeface="Arial"/>
                <a:ea typeface="Arial"/>
                <a:cs typeface="Arial"/>
                <a:sym typeface="Arial"/>
              </a:rPr>
              <a:t>	</a:t>
            </a:r>
            <a:r>
              <a:rPr b="1" i="1" lang="en-US" sz="3000" u="none" cap="none" strike="noStrike">
                <a:solidFill>
                  <a:schemeClr val="dk1"/>
                </a:solidFill>
                <a:latin typeface="Arial"/>
                <a:ea typeface="Arial"/>
                <a:cs typeface="Arial"/>
                <a:sym typeface="Arial"/>
              </a:rPr>
              <a:t>Other examples of  include graph databases, grid and cloud, multidimensional, and multi-value.  Many companies have created their own NoSQL databases to best meet the storage needs of their organizations(11).</a:t>
            </a:r>
          </a:p>
          <a:p>
            <a:pPr indent="0" lvl="0" marL="0" marR="0" rtl="0" algn="l">
              <a:lnSpc>
                <a:spcPct val="100000"/>
              </a:lnSpc>
              <a:spcBef>
                <a:spcPts val="0"/>
              </a:spcBef>
              <a:spcAft>
                <a:spcPts val="0"/>
              </a:spcAft>
              <a:buClr>
                <a:srgbClr val="000000"/>
              </a:buClr>
              <a:buFont typeface="Arial"/>
              <a:buNone/>
            </a:pPr>
            <a:r>
              <a:t/>
            </a:r>
            <a:endParaRPr b="1" i="0" sz="3000" u="none" cap="none" strike="noStrike">
              <a:solidFill>
                <a:srgbClr val="000000"/>
              </a:solidFill>
              <a:latin typeface="Arial"/>
              <a:ea typeface="Arial"/>
              <a:cs typeface="Arial"/>
              <a:sym typeface="Arial"/>
            </a:endParaRPr>
          </a:p>
        </p:txBody>
      </p:sp>
      <p:sp>
        <p:nvSpPr>
          <p:cNvPr id="78" name="Shape 78"/>
          <p:cNvSpPr txBox="1"/>
          <p:nvPr/>
        </p:nvSpPr>
        <p:spPr>
          <a:xfrm>
            <a:off x="739325" y="17650825"/>
            <a:ext cx="9714600" cy="4657500"/>
          </a:xfrm>
          <a:prstGeom prst="rect">
            <a:avLst/>
          </a:prstGeom>
          <a:noFill/>
          <a:ln>
            <a:noFill/>
          </a:ln>
        </p:spPr>
        <p:txBody>
          <a:bodyPr anchorCtr="0" anchor="t" bIns="91425" lIns="91425" rIns="91425" tIns="91425">
            <a:noAutofit/>
          </a:bodyPr>
          <a:lstStyle/>
          <a:p>
            <a:pPr indent="457200" lvl="0" marL="0" marR="0" rtl="0" algn="l">
              <a:lnSpc>
                <a:spcPct val="100000"/>
              </a:lnSpc>
              <a:spcBef>
                <a:spcPts val="0"/>
              </a:spcBef>
              <a:spcAft>
                <a:spcPts val="0"/>
              </a:spcAft>
              <a:buClr>
                <a:srgbClr val="000000"/>
              </a:buClr>
              <a:buSzPct val="25000"/>
              <a:buFont typeface="Arial"/>
              <a:buNone/>
            </a:pPr>
            <a:r>
              <a:rPr b="0" i="0" lang="en-US" sz="3000" u="none" cap="none" strike="noStrike">
                <a:solidFill>
                  <a:srgbClr val="000000"/>
                </a:solidFill>
                <a:latin typeface="Arial"/>
                <a:ea typeface="Arial"/>
                <a:cs typeface="Arial"/>
                <a:sym typeface="Arial"/>
              </a:rPr>
              <a:t>MongoDB was created by 10gen in 2007 as a component of a planned platform as a service product. In 2009, the company shifted to an open source development model. In 2013 10gen changed its name to mongoDB inc(4).  MongoDB currently:</a:t>
            </a:r>
          </a:p>
          <a:p>
            <a:pPr indent="-419100" lvl="0" marL="457200" marR="0" rtl="0" algn="l">
              <a:lnSpc>
                <a:spcPct val="90000"/>
              </a:lnSpc>
              <a:spcBef>
                <a:spcPts val="1000"/>
              </a:spcBef>
              <a:spcAft>
                <a:spcPts val="0"/>
              </a:spcAft>
              <a:buClr>
                <a:schemeClr val="dk1"/>
              </a:buClr>
              <a:buSzPct val="100000"/>
              <a:buFont typeface="Arial"/>
              <a:buChar char="●"/>
            </a:pPr>
            <a:r>
              <a:rPr lang="en-US" sz="3000">
                <a:solidFill>
                  <a:schemeClr val="dk1"/>
                </a:solidFill>
              </a:rPr>
              <a:t> Utilizes JSON, </a:t>
            </a:r>
            <a:r>
              <a:rPr b="0" i="0" lang="en-US" sz="3000" u="none" cap="none" strike="noStrike">
                <a:solidFill>
                  <a:schemeClr val="dk1"/>
                </a:solidFill>
                <a:latin typeface="Arial"/>
                <a:ea typeface="Arial"/>
                <a:cs typeface="Arial"/>
                <a:sym typeface="Arial"/>
              </a:rPr>
              <a:t>BSON, and XML format</a:t>
            </a:r>
          </a:p>
          <a:p>
            <a:pPr indent="-419100" lvl="0" marL="457200" marR="0" rtl="0" algn="l">
              <a:lnSpc>
                <a:spcPct val="90000"/>
              </a:lnSpc>
              <a:spcBef>
                <a:spcPts val="1000"/>
              </a:spcBef>
              <a:spcAft>
                <a:spcPts val="0"/>
              </a:spcAft>
              <a:buClr>
                <a:schemeClr val="dk1"/>
              </a:buClr>
              <a:buSzPct val="100000"/>
              <a:buFont typeface="Arial"/>
              <a:buChar char="●"/>
            </a:pPr>
            <a:r>
              <a:rPr b="0" i="0" lang="en-US" sz="3000" u="none" cap="none" strike="noStrike">
                <a:solidFill>
                  <a:schemeClr val="dk1"/>
                </a:solidFill>
                <a:latin typeface="Arial"/>
                <a:ea typeface="Arial"/>
                <a:cs typeface="Arial"/>
                <a:sym typeface="Arial"/>
              </a:rPr>
              <a:t> Manages Javascript Functions / Localization native- Support for GeoLocation </a:t>
            </a:r>
          </a:p>
          <a:p>
            <a:pPr indent="-419100" lvl="0" marL="457200" marR="0" rtl="0" algn="l">
              <a:lnSpc>
                <a:spcPct val="90000"/>
              </a:lnSpc>
              <a:spcBef>
                <a:spcPts val="1000"/>
              </a:spcBef>
              <a:spcAft>
                <a:spcPts val="0"/>
              </a:spcAft>
              <a:buClr>
                <a:schemeClr val="dk1"/>
              </a:buClr>
              <a:buSzPct val="100000"/>
              <a:buFont typeface="Arial"/>
              <a:buChar char="●"/>
            </a:pPr>
            <a:r>
              <a:rPr lang="en-US" sz="3000">
                <a:solidFill>
                  <a:schemeClr val="dk1"/>
                </a:solidFill>
              </a:rPr>
              <a:t>Is implemented by </a:t>
            </a:r>
            <a:r>
              <a:rPr i="0" lang="en-US" sz="3000" u="none" cap="none" strike="noStrike">
                <a:solidFill>
                  <a:schemeClr val="dk1"/>
                </a:solidFill>
                <a:latin typeface="Arial"/>
                <a:ea typeface="Arial"/>
                <a:cs typeface="Arial"/>
                <a:sym typeface="Arial"/>
              </a:rPr>
              <a:t>Companies such as:</a:t>
            </a:r>
          </a:p>
          <a:p>
            <a:pPr indent="457200" lvl="0" marR="0" rtl="0" algn="l">
              <a:lnSpc>
                <a:spcPct val="90000"/>
              </a:lnSpc>
              <a:spcBef>
                <a:spcPts val="1000"/>
              </a:spcBef>
              <a:spcAft>
                <a:spcPts val="0"/>
              </a:spcAft>
              <a:buNone/>
            </a:pPr>
            <a:r>
              <a:rPr b="0" i="0" lang="en-US" sz="3000" u="none" cap="none" strike="noStrike">
                <a:solidFill>
                  <a:schemeClr val="dk1"/>
                </a:solidFill>
                <a:latin typeface="Arial"/>
                <a:ea typeface="Arial"/>
                <a:cs typeface="Arial"/>
                <a:sym typeface="Arial"/>
              </a:rPr>
              <a:t>MTV, Craigslist, SAP AG , Foursquare, Sourceforge </a:t>
            </a:r>
          </a:p>
          <a:p>
            <a:pPr indent="0" lvl="0" marL="0" marR="0" rtl="0" algn="l">
              <a:lnSpc>
                <a:spcPct val="100000"/>
              </a:lnSpc>
              <a:spcBef>
                <a:spcPts val="0"/>
              </a:spcBef>
              <a:spcAft>
                <a:spcPts val="0"/>
              </a:spcAft>
              <a:buClr>
                <a:srgbClr val="000000"/>
              </a:buClr>
              <a:buFont typeface="Arial"/>
              <a:buNone/>
            </a:pPr>
            <a:r>
              <a:t/>
            </a:r>
            <a:endParaRPr b="0" i="0" sz="3000" u="none" cap="none" strike="noStrike">
              <a:solidFill>
                <a:srgbClr val="000000"/>
              </a:solidFill>
              <a:latin typeface="Arial"/>
              <a:ea typeface="Arial"/>
              <a:cs typeface="Arial"/>
              <a:sym typeface="Arial"/>
            </a:endParaRPr>
          </a:p>
        </p:txBody>
      </p:sp>
      <p:sp>
        <p:nvSpPr>
          <p:cNvPr id="79" name="Shape 79"/>
          <p:cNvSpPr txBox="1"/>
          <p:nvPr/>
        </p:nvSpPr>
        <p:spPr>
          <a:xfrm>
            <a:off x="33157450" y="15299550"/>
            <a:ext cx="9403500" cy="5893800"/>
          </a:xfrm>
          <a:prstGeom prst="rect">
            <a:avLst/>
          </a:prstGeom>
          <a:noFill/>
          <a:ln>
            <a:noFill/>
          </a:ln>
        </p:spPr>
        <p:txBody>
          <a:bodyPr anchorCtr="0" anchor="t" bIns="91425" lIns="91425" rIns="91425" tIns="91425">
            <a:noAutofit/>
          </a:bodyPr>
          <a:lstStyle/>
          <a:p>
            <a:pPr indent="0" lvl="0" marL="0" marR="0" rtl="0" algn="l">
              <a:lnSpc>
                <a:spcPct val="110000"/>
              </a:lnSpc>
              <a:spcBef>
                <a:spcPts val="0"/>
              </a:spcBef>
              <a:spcAft>
                <a:spcPts val="0"/>
              </a:spcAft>
              <a:buClr>
                <a:schemeClr val="lt1"/>
              </a:buClr>
              <a:buSzPct val="25000"/>
              <a:buFont typeface="Arial"/>
              <a:buNone/>
            </a:pPr>
            <a:r>
              <a:rPr b="0" i="0" lang="en-US" sz="3200" u="none" cap="none" strike="noStrike">
                <a:solidFill>
                  <a:srgbClr val="000000"/>
                </a:solidFill>
                <a:latin typeface="Arial"/>
                <a:ea typeface="Arial"/>
                <a:cs typeface="Arial"/>
                <a:sym typeface="Arial"/>
              </a:rPr>
              <a:t>Google Books API </a:t>
            </a:r>
            <a:r>
              <a:rPr lang="en-US" sz="3200"/>
              <a:t>was used to grab JSON documents using</a:t>
            </a:r>
            <a:r>
              <a:rPr b="0" i="0" lang="en-US" sz="3200" u="none" cap="none" strike="noStrike">
                <a:solidFill>
                  <a:srgbClr val="000000"/>
                </a:solidFill>
                <a:latin typeface="Arial"/>
                <a:ea typeface="Arial"/>
                <a:cs typeface="Arial"/>
                <a:sym typeface="Arial"/>
              </a:rPr>
              <a:t> specific terms to return book information. 100 searches were </a:t>
            </a:r>
            <a:r>
              <a:rPr lang="en-US" sz="3200"/>
              <a:t>performed </a:t>
            </a:r>
            <a:r>
              <a:rPr b="0" i="0" lang="en-US" sz="3200" u="none" cap="none" strike="noStrike">
                <a:solidFill>
                  <a:srgbClr val="000000"/>
                </a:solidFill>
                <a:latin typeface="Arial"/>
                <a:ea typeface="Arial"/>
                <a:cs typeface="Arial"/>
                <a:sym typeface="Arial"/>
              </a:rPr>
              <a:t>with a max index of 40 to generate a JSON file of 4000 books.</a:t>
            </a:r>
          </a:p>
          <a:p>
            <a:pPr indent="0" lvl="0" marL="0" marR="0" rtl="0" algn="l">
              <a:lnSpc>
                <a:spcPct val="110000"/>
              </a:lnSpc>
              <a:spcBef>
                <a:spcPts val="0"/>
              </a:spcBef>
              <a:spcAft>
                <a:spcPts val="0"/>
              </a:spcAft>
              <a:buClr>
                <a:schemeClr val="lt1"/>
              </a:buClr>
              <a:buSzPct val="25000"/>
              <a:buFont typeface="Arial"/>
              <a:buNone/>
            </a:pPr>
            <a:r>
              <a:rPr b="0" i="0" lang="en-US" sz="3200" u="none" cap="none" strike="noStrike">
                <a:solidFill>
                  <a:srgbClr val="000000"/>
                </a:solidFill>
                <a:latin typeface="Arial"/>
                <a:ea typeface="Arial"/>
                <a:cs typeface="Arial"/>
                <a:sym typeface="Arial"/>
              </a:rPr>
              <a:t> JSON file imported </a:t>
            </a:r>
            <a:r>
              <a:rPr lang="en-US" sz="3200"/>
              <a:t>into database </a:t>
            </a:r>
            <a:r>
              <a:rPr b="0" i="0" lang="en-US" sz="3200" u="none" cap="none" strike="noStrike">
                <a:solidFill>
                  <a:srgbClr val="000000"/>
                </a:solidFill>
                <a:latin typeface="Arial"/>
                <a:ea typeface="Arial"/>
                <a:cs typeface="Arial"/>
                <a:sym typeface="Arial"/>
              </a:rPr>
              <a:t>using the GUIs</a:t>
            </a:r>
            <a:r>
              <a:rPr lang="en-US" sz="3200"/>
              <a:t> to</a:t>
            </a:r>
            <a:r>
              <a:rPr b="0" i="0" lang="en-US" sz="3200" u="none" cap="none" strike="noStrike">
                <a:solidFill>
                  <a:srgbClr val="000000"/>
                </a:solidFill>
                <a:latin typeface="Arial"/>
                <a:ea typeface="Arial"/>
                <a:cs typeface="Arial"/>
                <a:sym typeface="Arial"/>
              </a:rPr>
              <a:t> </a:t>
            </a:r>
            <a:r>
              <a:rPr lang="en-US" sz="3200"/>
              <a:t>create</a:t>
            </a:r>
            <a:r>
              <a:rPr b="0" i="0" lang="en-US" sz="3200" u="none" cap="none" strike="noStrike">
                <a:solidFill>
                  <a:srgbClr val="000000"/>
                </a:solidFill>
                <a:latin typeface="Arial"/>
                <a:ea typeface="Arial"/>
                <a:cs typeface="Arial"/>
                <a:sym typeface="Arial"/>
              </a:rPr>
              <a:t> a collection. </a:t>
            </a:r>
            <a:r>
              <a:rPr lang="en-US" sz="3200"/>
              <a:t>Data Extraction was in implemented with 2 processes. Java Application scraping and PHP/JS Google Books Import. Prior to Import , data was cleansed to remove extra characters in order to formulate Unique Object ID’s.</a:t>
            </a:r>
          </a:p>
        </p:txBody>
      </p:sp>
      <p:sp>
        <p:nvSpPr>
          <p:cNvPr id="80" name="Shape 80"/>
          <p:cNvSpPr txBox="1"/>
          <p:nvPr/>
        </p:nvSpPr>
        <p:spPr>
          <a:xfrm>
            <a:off x="22339575" y="17070950"/>
            <a:ext cx="9714600" cy="5893800"/>
          </a:xfrm>
          <a:prstGeom prst="rect">
            <a:avLst/>
          </a:prstGeom>
          <a:noFill/>
          <a:ln>
            <a:noFill/>
          </a:ln>
        </p:spPr>
        <p:txBody>
          <a:bodyPr anchorCtr="0" anchor="t" bIns="91425" lIns="91425" rIns="91425" tIns="91425">
            <a:noAutofit/>
          </a:bodyPr>
          <a:lstStyle/>
          <a:p>
            <a:pPr indent="-228600" lvl="0" marL="228600" marR="0" rtl="0" algn="l">
              <a:lnSpc>
                <a:spcPct val="90000"/>
              </a:lnSpc>
              <a:spcBef>
                <a:spcPts val="0"/>
              </a:spcBef>
              <a:spcAft>
                <a:spcPts val="0"/>
              </a:spcAft>
              <a:buClr>
                <a:schemeClr val="dk1"/>
              </a:buClr>
              <a:buSzPct val="100000"/>
              <a:buFont typeface="Arial"/>
              <a:buChar char="•"/>
            </a:pPr>
            <a:r>
              <a:rPr b="0" i="0" lang="en-US" sz="3600" u="none" cap="none" strike="noStrike">
                <a:solidFill>
                  <a:schemeClr val="dk1"/>
                </a:solidFill>
                <a:latin typeface="Arial"/>
                <a:ea typeface="Arial"/>
                <a:cs typeface="Arial"/>
                <a:sym typeface="Arial"/>
              </a:rPr>
              <a:t>Web Single Page Application utilizes PHP, Javascript , JQuery and Mustache.js and JSON running on XAMPP Windows Apache Server. PHP Driver for </a:t>
            </a:r>
            <a:r>
              <a:rPr lang="en-US" sz="3600">
                <a:solidFill>
                  <a:schemeClr val="dk1"/>
                </a:solidFill>
              </a:rPr>
              <a:t>M</a:t>
            </a:r>
            <a:r>
              <a:rPr b="0" i="0" lang="en-US" sz="3600" u="none" cap="none" strike="noStrike">
                <a:solidFill>
                  <a:schemeClr val="dk1"/>
                </a:solidFill>
                <a:latin typeface="Arial"/>
                <a:ea typeface="Arial"/>
                <a:cs typeface="Arial"/>
                <a:sym typeface="Arial"/>
              </a:rPr>
              <a:t>ongoDB is loaded to Apache Server.</a:t>
            </a:r>
          </a:p>
          <a:p>
            <a:pPr indent="-228600" lvl="0" marL="228600" marR="0" rtl="0" algn="l">
              <a:lnSpc>
                <a:spcPct val="90000"/>
              </a:lnSpc>
              <a:spcBef>
                <a:spcPts val="1000"/>
              </a:spcBef>
              <a:spcAft>
                <a:spcPts val="0"/>
              </a:spcAft>
              <a:buClr>
                <a:schemeClr val="dk1"/>
              </a:buClr>
              <a:buSzPct val="100000"/>
              <a:buFont typeface="Arial"/>
              <a:buChar char="•"/>
            </a:pPr>
            <a:r>
              <a:rPr b="0" i="0" lang="en-US" sz="3600" u="none" cap="none" strike="noStrike">
                <a:solidFill>
                  <a:schemeClr val="dk1"/>
                </a:solidFill>
                <a:latin typeface="Arial"/>
                <a:ea typeface="Arial"/>
                <a:cs typeface="Arial"/>
                <a:sym typeface="Arial"/>
              </a:rPr>
              <a:t>PHP Driver for Mongo</a:t>
            </a:r>
            <a:r>
              <a:rPr lang="en-US" sz="3600">
                <a:solidFill>
                  <a:schemeClr val="dk1"/>
                </a:solidFill>
              </a:rPr>
              <a:t> sets connection </a:t>
            </a:r>
            <a:r>
              <a:rPr b="0" i="0" lang="en-US" sz="3600" u="none" cap="none" strike="noStrike">
                <a:solidFill>
                  <a:schemeClr val="dk1"/>
                </a:solidFill>
                <a:latin typeface="Arial"/>
                <a:ea typeface="Arial"/>
                <a:cs typeface="Arial"/>
                <a:sym typeface="Arial"/>
              </a:rPr>
              <a:t>Client in PHP</a:t>
            </a:r>
            <a:r>
              <a:rPr lang="en-US" sz="3600">
                <a:solidFill>
                  <a:schemeClr val="dk1"/>
                </a:solidFill>
              </a:rPr>
              <a:t>.</a:t>
            </a:r>
            <a:r>
              <a:rPr b="0" i="0" lang="en-US" sz="3600" u="none" cap="none" strike="noStrike">
                <a:solidFill>
                  <a:schemeClr val="dk1"/>
                </a:solidFill>
                <a:latin typeface="Arial"/>
                <a:ea typeface="Arial"/>
                <a:cs typeface="Arial"/>
                <a:sym typeface="Arial"/>
              </a:rPr>
              <a:t> Application sets Database</a:t>
            </a:r>
            <a:r>
              <a:rPr lang="en-US" sz="3600">
                <a:solidFill>
                  <a:schemeClr val="dk1"/>
                </a:solidFill>
              </a:rPr>
              <a:t>/ </a:t>
            </a:r>
            <a:r>
              <a:rPr b="0" i="0" lang="en-US" sz="3600" u="none" cap="none" strike="noStrike">
                <a:solidFill>
                  <a:schemeClr val="dk1"/>
                </a:solidFill>
                <a:latin typeface="Arial"/>
                <a:ea typeface="Arial"/>
                <a:cs typeface="Arial"/>
                <a:sym typeface="Arial"/>
              </a:rPr>
              <a:t>Collection</a:t>
            </a:r>
            <a:r>
              <a:rPr lang="en-US" sz="3600">
                <a:solidFill>
                  <a:schemeClr val="dk1"/>
                </a:solidFill>
              </a:rPr>
              <a:t>.</a:t>
            </a:r>
          </a:p>
          <a:p>
            <a:pPr indent="-228600" lvl="0" marL="228600" marR="0" rtl="0" algn="l">
              <a:lnSpc>
                <a:spcPct val="90000"/>
              </a:lnSpc>
              <a:spcBef>
                <a:spcPts val="1000"/>
              </a:spcBef>
              <a:spcAft>
                <a:spcPts val="0"/>
              </a:spcAft>
              <a:buClr>
                <a:schemeClr val="dk1"/>
              </a:buClr>
              <a:buSzPct val="100000"/>
              <a:buFont typeface="Arial"/>
              <a:buChar char="•"/>
            </a:pPr>
            <a:r>
              <a:rPr lang="en-US" sz="3600">
                <a:solidFill>
                  <a:schemeClr val="dk1"/>
                </a:solidFill>
              </a:rPr>
              <a:t>D</a:t>
            </a:r>
            <a:r>
              <a:rPr b="0" i="0" lang="en-US" sz="3600" u="none" cap="none" strike="noStrike">
                <a:solidFill>
                  <a:schemeClr val="dk1"/>
                </a:solidFill>
                <a:latin typeface="Arial"/>
                <a:ea typeface="Arial"/>
                <a:cs typeface="Arial"/>
                <a:sym typeface="Arial"/>
              </a:rPr>
              <a:t>atabase cursor created </a:t>
            </a:r>
            <a:r>
              <a:rPr lang="en-US" sz="3600">
                <a:solidFill>
                  <a:schemeClr val="dk1"/>
                </a:solidFill>
              </a:rPr>
              <a:t>b</a:t>
            </a:r>
            <a:r>
              <a:rPr b="0" i="0" lang="en-US" sz="3600" u="none" cap="none" strike="noStrike">
                <a:solidFill>
                  <a:schemeClr val="dk1"/>
                </a:solidFill>
                <a:latin typeface="Arial"/>
                <a:ea typeface="Arial"/>
                <a:cs typeface="Arial"/>
                <a:sym typeface="Arial"/>
              </a:rPr>
              <a:t>ased </a:t>
            </a:r>
            <a:r>
              <a:rPr lang="en-US" sz="3600">
                <a:solidFill>
                  <a:schemeClr val="dk1"/>
                </a:solidFill>
              </a:rPr>
              <a:t>upon</a:t>
            </a:r>
            <a:r>
              <a:rPr b="0" i="0" lang="en-US" sz="3600" u="none" cap="none" strike="noStrike">
                <a:solidFill>
                  <a:schemeClr val="dk1"/>
                </a:solidFill>
                <a:latin typeface="Arial"/>
                <a:ea typeface="Arial"/>
                <a:cs typeface="Arial"/>
                <a:sym typeface="Arial"/>
              </a:rPr>
              <a:t> </a:t>
            </a:r>
            <a:r>
              <a:rPr lang="en-US" sz="3600">
                <a:solidFill>
                  <a:schemeClr val="dk1"/>
                </a:solidFill>
              </a:rPr>
              <a:t>title.</a:t>
            </a:r>
            <a:r>
              <a:rPr b="0" i="0" lang="en-US" sz="3600" u="none" cap="none" strike="noStrike">
                <a:solidFill>
                  <a:schemeClr val="dk1"/>
                </a:solidFill>
                <a:latin typeface="Arial"/>
                <a:ea typeface="Arial"/>
                <a:cs typeface="Arial"/>
                <a:sym typeface="Arial"/>
              </a:rPr>
              <a:t> Cursor is converted to JSON Object that will be accessed by Javascript to render HTML.</a:t>
            </a:r>
          </a:p>
        </p:txBody>
      </p:sp>
      <p:sp>
        <p:nvSpPr>
          <p:cNvPr id="81" name="Shape 81"/>
          <p:cNvSpPr txBox="1"/>
          <p:nvPr/>
        </p:nvSpPr>
        <p:spPr>
          <a:xfrm>
            <a:off x="11540950" y="23688550"/>
            <a:ext cx="9645300" cy="46575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r>
              <a:rPr b="1" i="0" lang="en-US" sz="3600" u="none" cap="none" strike="noStrike">
                <a:solidFill>
                  <a:srgbClr val="000000"/>
                </a:solidFill>
                <a:latin typeface="Arial"/>
                <a:ea typeface="Arial"/>
                <a:cs typeface="Arial"/>
                <a:sym typeface="Arial"/>
              </a:rPr>
              <a:t>Advantages:</a:t>
            </a:r>
          </a:p>
          <a:p>
            <a:pPr indent="-457200" lvl="0" marL="457200" marR="0" rtl="0" algn="l">
              <a:lnSpc>
                <a:spcPct val="100000"/>
              </a:lnSpc>
              <a:spcBef>
                <a:spcPts val="0"/>
              </a:spcBef>
              <a:spcAft>
                <a:spcPts val="0"/>
              </a:spcAft>
              <a:buClr>
                <a:srgbClr val="000000"/>
              </a:buClr>
              <a:buSzPct val="100000"/>
              <a:buFont typeface="Arial"/>
              <a:buChar char="●"/>
            </a:pPr>
            <a:r>
              <a:rPr b="0" i="0" lang="en-US" sz="3600" u="none" cap="none" strike="noStrike">
                <a:solidFill>
                  <a:srgbClr val="000000"/>
                </a:solidFill>
                <a:latin typeface="Arial"/>
                <a:ea typeface="Arial"/>
                <a:cs typeface="Arial"/>
                <a:sym typeface="Arial"/>
              </a:rPr>
              <a:t>More efficient at handling large amounts of unstructured data</a:t>
            </a:r>
            <a:r>
              <a:rPr lang="en-US" sz="3600"/>
              <a:t>.</a:t>
            </a:r>
          </a:p>
          <a:p>
            <a:pPr indent="-457200" lvl="0" marL="457200" marR="0" rtl="0" algn="l">
              <a:lnSpc>
                <a:spcPct val="100000"/>
              </a:lnSpc>
              <a:spcBef>
                <a:spcPts val="0"/>
              </a:spcBef>
              <a:spcAft>
                <a:spcPts val="0"/>
              </a:spcAft>
              <a:buClr>
                <a:srgbClr val="000000"/>
              </a:buClr>
              <a:buSzPct val="100000"/>
              <a:buFont typeface="Arial"/>
              <a:buChar char="●"/>
            </a:pPr>
            <a:r>
              <a:rPr b="0" i="0" lang="en-US" sz="3600" u="none" cap="none" strike="noStrike">
                <a:solidFill>
                  <a:srgbClr val="000000"/>
                </a:solidFill>
                <a:latin typeface="Arial"/>
                <a:ea typeface="Arial"/>
                <a:cs typeface="Arial"/>
                <a:sym typeface="Arial"/>
              </a:rPr>
              <a:t>Flexible schema design for more tailored approach for organizations. Aligns with Object Oriented / Agile environments.</a:t>
            </a:r>
          </a:p>
          <a:p>
            <a:pPr indent="-457200" lvl="0" marL="457200" marR="0" rtl="0" algn="l">
              <a:lnSpc>
                <a:spcPct val="100000"/>
              </a:lnSpc>
              <a:spcBef>
                <a:spcPts val="0"/>
              </a:spcBef>
              <a:spcAft>
                <a:spcPts val="0"/>
              </a:spcAft>
              <a:buClr>
                <a:srgbClr val="000000"/>
              </a:buClr>
              <a:buSzPct val="100000"/>
              <a:buFont typeface="Arial"/>
              <a:buChar char="●"/>
            </a:pPr>
            <a:r>
              <a:rPr b="0" i="0" lang="en-US" sz="3600" u="none" cap="none" strike="noStrike">
                <a:solidFill>
                  <a:srgbClr val="000000"/>
                </a:solidFill>
                <a:latin typeface="Arial"/>
                <a:ea typeface="Arial"/>
                <a:cs typeface="Arial"/>
                <a:sym typeface="Arial"/>
              </a:rPr>
              <a:t>Capable of scaling both vertically and horizontally to improve performance.</a:t>
            </a:r>
          </a:p>
          <a:p>
            <a:pPr lvl="0" marR="0" rtl="0" algn="l">
              <a:lnSpc>
                <a:spcPct val="100000"/>
              </a:lnSpc>
              <a:spcBef>
                <a:spcPts val="0"/>
              </a:spcBef>
              <a:spcAft>
                <a:spcPts val="0"/>
              </a:spcAft>
              <a:buNone/>
            </a:pPr>
            <a:r>
              <a:t/>
            </a:r>
            <a:endParaRPr/>
          </a:p>
        </p:txBody>
      </p:sp>
      <p:sp>
        <p:nvSpPr>
          <p:cNvPr id="82" name="Shape 82"/>
          <p:cNvSpPr txBox="1"/>
          <p:nvPr/>
        </p:nvSpPr>
        <p:spPr>
          <a:xfrm>
            <a:off x="11578250" y="28327100"/>
            <a:ext cx="9543900" cy="39951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r>
              <a:rPr b="1" i="0" lang="en-US" sz="3600" u="none" cap="none" strike="noStrike">
                <a:solidFill>
                  <a:srgbClr val="000000"/>
                </a:solidFill>
                <a:latin typeface="Arial"/>
                <a:ea typeface="Arial"/>
                <a:cs typeface="Arial"/>
                <a:sym typeface="Arial"/>
              </a:rPr>
              <a:t>Disadvantages:</a:t>
            </a:r>
          </a:p>
          <a:p>
            <a:pPr indent="-457200" lvl="0" marL="457200" marR="0" rtl="0" algn="l">
              <a:lnSpc>
                <a:spcPct val="100000"/>
              </a:lnSpc>
              <a:spcBef>
                <a:spcPts val="0"/>
              </a:spcBef>
              <a:spcAft>
                <a:spcPts val="0"/>
              </a:spcAft>
              <a:buClr>
                <a:srgbClr val="000000"/>
              </a:buClr>
              <a:buSzPct val="100000"/>
              <a:buFont typeface="Arial"/>
              <a:buChar char="●"/>
            </a:pPr>
            <a:r>
              <a:rPr b="0" i="0" lang="en-US" sz="3600" u="none" cap="none" strike="noStrike">
                <a:solidFill>
                  <a:srgbClr val="000000"/>
                </a:solidFill>
                <a:latin typeface="Arial"/>
                <a:ea typeface="Arial"/>
                <a:cs typeface="Arial"/>
                <a:sym typeface="Arial"/>
              </a:rPr>
              <a:t>Difficulty transferring and querying data from different databases.</a:t>
            </a:r>
          </a:p>
          <a:p>
            <a:pPr indent="-457200" lvl="0" marL="457200" marR="0" rtl="0" algn="l">
              <a:lnSpc>
                <a:spcPct val="100000"/>
              </a:lnSpc>
              <a:spcBef>
                <a:spcPts val="0"/>
              </a:spcBef>
              <a:spcAft>
                <a:spcPts val="0"/>
              </a:spcAft>
              <a:buClr>
                <a:srgbClr val="000000"/>
              </a:buClr>
              <a:buSzPct val="100000"/>
              <a:buFont typeface="Arial"/>
              <a:buChar char="●"/>
            </a:pPr>
            <a:r>
              <a:rPr b="0" i="0" lang="en-US" sz="3600" u="none" cap="none" strike="noStrike">
                <a:solidFill>
                  <a:srgbClr val="000000"/>
                </a:solidFill>
                <a:latin typeface="Arial"/>
                <a:ea typeface="Arial"/>
                <a:cs typeface="Arial"/>
                <a:sym typeface="Arial"/>
              </a:rPr>
              <a:t>Less consistency and integrity within data.</a:t>
            </a:r>
          </a:p>
          <a:p>
            <a:pPr indent="-457200" lvl="0" marL="457200" marR="0" rtl="0" algn="l">
              <a:lnSpc>
                <a:spcPct val="100000"/>
              </a:lnSpc>
              <a:spcBef>
                <a:spcPts val="0"/>
              </a:spcBef>
              <a:spcAft>
                <a:spcPts val="0"/>
              </a:spcAft>
              <a:buClr>
                <a:srgbClr val="000000"/>
              </a:buClr>
              <a:buSzPct val="100000"/>
              <a:buFont typeface="Arial"/>
              <a:buChar char="●"/>
            </a:pPr>
            <a:r>
              <a:rPr b="0" i="0" lang="en-US" sz="3600" u="none" cap="none" strike="noStrike">
                <a:solidFill>
                  <a:srgbClr val="000000"/>
                </a:solidFill>
                <a:latin typeface="Arial"/>
                <a:ea typeface="Arial"/>
                <a:cs typeface="Arial"/>
                <a:sym typeface="Arial"/>
              </a:rPr>
              <a:t>More difficult to handle redundancies.</a:t>
            </a:r>
          </a:p>
          <a:p>
            <a:pPr indent="-457200" lvl="0" marL="457200" marR="0" rtl="0" algn="l">
              <a:lnSpc>
                <a:spcPct val="100000"/>
              </a:lnSpc>
              <a:spcBef>
                <a:spcPts val="0"/>
              </a:spcBef>
              <a:spcAft>
                <a:spcPts val="0"/>
              </a:spcAft>
              <a:buClr>
                <a:srgbClr val="000000"/>
              </a:buClr>
              <a:buSzPct val="100000"/>
              <a:buFont typeface="Arial"/>
              <a:buChar char="●"/>
            </a:pPr>
            <a:r>
              <a:rPr b="0" i="0" lang="en-US" sz="3600" u="none" cap="none" strike="noStrike">
                <a:solidFill>
                  <a:srgbClr val="000000"/>
                </a:solidFill>
                <a:latin typeface="Arial"/>
                <a:ea typeface="Arial"/>
                <a:cs typeface="Arial"/>
                <a:sym typeface="Arial"/>
              </a:rPr>
              <a:t>No standard query language (3)(8).</a:t>
            </a:r>
          </a:p>
        </p:txBody>
      </p:sp>
      <p:sp>
        <p:nvSpPr>
          <p:cNvPr id="83" name="Shape 83"/>
          <p:cNvSpPr txBox="1"/>
          <p:nvPr/>
        </p:nvSpPr>
        <p:spPr>
          <a:xfrm>
            <a:off x="11643675" y="12275112"/>
            <a:ext cx="9714600" cy="6169200"/>
          </a:xfrm>
          <a:prstGeom prst="rect">
            <a:avLst/>
          </a:prstGeom>
          <a:noFill/>
          <a:ln>
            <a:noFill/>
          </a:ln>
        </p:spPr>
        <p:txBody>
          <a:bodyPr anchorCtr="0" anchor="t" bIns="91425" lIns="91425" rIns="91425" tIns="91425">
            <a:noAutofit/>
          </a:bodyPr>
          <a:lstStyle/>
          <a:p>
            <a:pPr indent="457200" lvl="0" marL="0" marR="0" rtl="0" algn="l">
              <a:lnSpc>
                <a:spcPct val="100000"/>
              </a:lnSpc>
              <a:spcBef>
                <a:spcPts val="0"/>
              </a:spcBef>
              <a:spcAft>
                <a:spcPts val="0"/>
              </a:spcAft>
              <a:buClr>
                <a:srgbClr val="000000"/>
              </a:buClr>
              <a:buSzPct val="25000"/>
              <a:buFont typeface="Arial"/>
              <a:buNone/>
            </a:pPr>
            <a:r>
              <a:rPr b="0" i="0" lang="en-US" sz="3600" u="none" cap="none" strike="noStrike">
                <a:solidFill>
                  <a:srgbClr val="000000"/>
                </a:solidFill>
                <a:latin typeface="Arial"/>
                <a:ea typeface="Arial"/>
                <a:cs typeface="Arial"/>
                <a:sym typeface="Arial"/>
              </a:rPr>
              <a:t>MongoChef created by 3T.io Software Labs. Founded in 2013 in Berlin, Germany by 3 friends and NoSQL enthusiasts with many years of academic and professional experience (6). It is one of the best </a:t>
            </a:r>
            <a:r>
              <a:rPr lang="en-US" sz="3600"/>
              <a:t>available</a:t>
            </a:r>
            <a:r>
              <a:rPr b="0" i="0" lang="en-US" sz="3600" u="none" cap="none" strike="noStrike">
                <a:solidFill>
                  <a:srgbClr val="000000"/>
                </a:solidFill>
                <a:latin typeface="Arial"/>
                <a:ea typeface="Arial"/>
                <a:cs typeface="Arial"/>
                <a:sym typeface="Arial"/>
              </a:rPr>
              <a:t> </a:t>
            </a:r>
            <a:r>
              <a:rPr lang="en-US" sz="3600"/>
              <a:t>M</a:t>
            </a:r>
            <a:r>
              <a:rPr b="0" i="0" lang="en-US" sz="3600" u="none" cap="none" strike="noStrike">
                <a:solidFill>
                  <a:srgbClr val="000000"/>
                </a:solidFill>
                <a:latin typeface="Arial"/>
                <a:ea typeface="Arial"/>
                <a:cs typeface="Arial"/>
                <a:sym typeface="Arial"/>
              </a:rPr>
              <a:t>ongoDB GUI applications on the market.  Unique Features</a:t>
            </a:r>
            <a:r>
              <a:rPr lang="en-US" sz="3600"/>
              <a:t>: </a:t>
            </a:r>
            <a:r>
              <a:rPr b="0" i="0" lang="en-US" sz="3600" u="none" cap="none" strike="noStrike">
                <a:solidFill>
                  <a:srgbClr val="000000"/>
                </a:solidFill>
                <a:latin typeface="Arial"/>
                <a:ea typeface="Arial"/>
                <a:cs typeface="Arial"/>
                <a:sym typeface="Arial"/>
              </a:rPr>
              <a:t>Intellishell,Import/Export of JSON or CSV data,  JSON Editor, Unique in Place Editor</a:t>
            </a:r>
            <a:r>
              <a:rPr lang="en-US" sz="3600"/>
              <a:t>,</a:t>
            </a:r>
            <a:r>
              <a:rPr b="0" i="0" lang="en-US" sz="3600" u="none" cap="none" strike="noStrike">
                <a:solidFill>
                  <a:srgbClr val="000000"/>
                </a:solidFill>
                <a:latin typeface="Arial"/>
                <a:ea typeface="Arial"/>
                <a:cs typeface="Arial"/>
                <a:sym typeface="Arial"/>
              </a:rPr>
              <a:t>Map/Reduce and Aggregation</a:t>
            </a:r>
          </a:p>
          <a:p>
            <a:pPr indent="457200" lvl="0" marL="0" marR="0" rtl="0" algn="l">
              <a:lnSpc>
                <a:spcPct val="100000"/>
              </a:lnSpc>
              <a:spcBef>
                <a:spcPts val="0"/>
              </a:spcBef>
              <a:spcAft>
                <a:spcPts val="0"/>
              </a:spcAft>
              <a:buClr>
                <a:srgbClr val="000000"/>
              </a:buClr>
              <a:buSzPct val="25000"/>
              <a:buFont typeface="Arial"/>
              <a:buNone/>
            </a:pPr>
            <a:r>
              <a:rPr lang="en-US" sz="3600"/>
              <a:t>Query: Publish Year GE  2000 and Project Title and Publisher</a:t>
            </a:r>
          </a:p>
          <a:p>
            <a:pPr indent="0" lvl="0" marL="0" marR="0" rtl="0" algn="l">
              <a:lnSpc>
                <a:spcPct val="100000"/>
              </a:lnSpc>
              <a:spcBef>
                <a:spcPts val="0"/>
              </a:spcBef>
              <a:spcAft>
                <a:spcPts val="0"/>
              </a:spcAft>
              <a:buClr>
                <a:srgbClr val="000000"/>
              </a:buClr>
              <a:buFont typeface="Arial"/>
              <a:buNone/>
            </a:pPr>
            <a:r>
              <a:t/>
            </a:r>
            <a:endParaRPr b="0" i="0" sz="2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ct val="25000"/>
              <a:buFont typeface="Arial"/>
              <a:buNone/>
            </a:pPr>
            <a:r>
              <a:rPr b="0" i="0" lang="en-US" sz="2400" u="none" cap="none" strike="noStrike">
                <a:solidFill>
                  <a:srgbClr val="000000"/>
                </a:solidFill>
                <a:latin typeface="Arial"/>
                <a:ea typeface="Arial"/>
                <a:cs typeface="Arial"/>
                <a:sym typeface="Arial"/>
              </a:rPr>
              <a:t>.</a:t>
            </a:r>
          </a:p>
        </p:txBody>
      </p:sp>
      <p:sp>
        <p:nvSpPr>
          <p:cNvPr id="84" name="Shape 84"/>
          <p:cNvSpPr txBox="1"/>
          <p:nvPr/>
        </p:nvSpPr>
        <p:spPr>
          <a:xfrm>
            <a:off x="13146200" y="21660862"/>
            <a:ext cx="5884500" cy="33054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85" name="Shape 85"/>
          <p:cNvSpPr txBox="1"/>
          <p:nvPr/>
        </p:nvSpPr>
        <p:spPr>
          <a:xfrm>
            <a:off x="711300" y="12753987"/>
            <a:ext cx="9924900" cy="609600"/>
          </a:xfrm>
          <a:prstGeom prst="rect">
            <a:avLst/>
          </a:prstGeom>
          <a:solidFill>
            <a:srgbClr val="800000"/>
          </a:solid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Arial Narrow"/>
              <a:buNone/>
            </a:pPr>
            <a:r>
              <a:rPr b="1" i="0" lang="en-US" sz="3400" u="none" cap="none" strike="noStrike">
                <a:solidFill>
                  <a:schemeClr val="lt1"/>
                </a:solidFill>
                <a:latin typeface="Arial Narrow"/>
                <a:ea typeface="Arial Narrow"/>
                <a:cs typeface="Arial Narrow"/>
                <a:sym typeface="Arial Narrow"/>
              </a:rPr>
              <a:t> NoSQL MongoDB History</a:t>
            </a:r>
          </a:p>
        </p:txBody>
      </p:sp>
      <p:sp>
        <p:nvSpPr>
          <p:cNvPr id="86" name="Shape 86"/>
          <p:cNvSpPr txBox="1"/>
          <p:nvPr/>
        </p:nvSpPr>
        <p:spPr>
          <a:xfrm>
            <a:off x="816450" y="6338326"/>
            <a:ext cx="9714600" cy="62310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r>
              <a:rPr b="0" i="0" lang="en-US" sz="3200" u="none" cap="none" strike="noStrike">
                <a:solidFill>
                  <a:srgbClr val="000000"/>
                </a:solidFill>
                <a:latin typeface="Arial"/>
                <a:ea typeface="Arial"/>
                <a:cs typeface="Arial"/>
                <a:sym typeface="Arial"/>
              </a:rPr>
              <a:t>	</a:t>
            </a:r>
            <a:r>
              <a:rPr lang="en-US" sz="3200">
                <a:solidFill>
                  <a:schemeClr val="dk1"/>
                </a:solidFill>
              </a:rPr>
              <a:t>This project was focused on researching and implementing a NoSQL database that could be utilized to develop a new course of study at Kennesaw State University.  To this end we:</a:t>
            </a:r>
            <a:r>
              <a:rPr b="0" i="0" lang="en-US" sz="3200" u="none" cap="none" strike="noStrike">
                <a:solidFill>
                  <a:srgbClr val="000000"/>
                </a:solidFill>
                <a:latin typeface="Arial"/>
                <a:ea typeface="Arial"/>
                <a:cs typeface="Arial"/>
                <a:sym typeface="Arial"/>
              </a:rPr>
              <a:t> </a:t>
            </a:r>
          </a:p>
          <a:p>
            <a:pPr indent="-431800" lvl="0" marL="457200" marR="0" rtl="0" algn="l">
              <a:lnSpc>
                <a:spcPct val="100000"/>
              </a:lnSpc>
              <a:spcBef>
                <a:spcPts val="0"/>
              </a:spcBef>
              <a:spcAft>
                <a:spcPts val="0"/>
              </a:spcAft>
              <a:buClr>
                <a:srgbClr val="000000"/>
              </a:buClr>
              <a:buSzPct val="100000"/>
              <a:buFont typeface="Arial"/>
              <a:buAutoNum type="arabicPeriod"/>
            </a:pPr>
            <a:r>
              <a:rPr b="0" i="0" lang="en-US" sz="3200" u="none" cap="none" strike="noStrike">
                <a:solidFill>
                  <a:srgbClr val="000000"/>
                </a:solidFill>
                <a:latin typeface="Arial"/>
                <a:ea typeface="Arial"/>
                <a:cs typeface="Arial"/>
                <a:sym typeface="Arial"/>
              </a:rPr>
              <a:t>Documented data operations and administration of MongoDB.</a:t>
            </a:r>
          </a:p>
          <a:p>
            <a:pPr indent="-431800" lvl="0" marL="457200" marR="0" rtl="0" algn="l">
              <a:lnSpc>
                <a:spcPct val="100000"/>
              </a:lnSpc>
              <a:spcBef>
                <a:spcPts val="0"/>
              </a:spcBef>
              <a:spcAft>
                <a:spcPts val="0"/>
              </a:spcAft>
              <a:buClr>
                <a:srgbClr val="000000"/>
              </a:buClr>
              <a:buSzPct val="100000"/>
              <a:buFont typeface="Arial"/>
              <a:buAutoNum type="arabicPeriod"/>
            </a:pPr>
            <a:r>
              <a:rPr b="0" i="0" lang="en-US" sz="3200" u="none" cap="none" strike="noStrike">
                <a:solidFill>
                  <a:srgbClr val="000000"/>
                </a:solidFill>
                <a:latin typeface="Arial"/>
                <a:ea typeface="Arial"/>
                <a:cs typeface="Arial"/>
                <a:sym typeface="Arial"/>
              </a:rPr>
              <a:t>Imported and Cleansed 4000 Google Books data.</a:t>
            </a:r>
          </a:p>
          <a:p>
            <a:pPr indent="-431800" lvl="0" marL="457200" marR="0" rtl="0" algn="l">
              <a:lnSpc>
                <a:spcPct val="100000"/>
              </a:lnSpc>
              <a:spcBef>
                <a:spcPts val="0"/>
              </a:spcBef>
              <a:spcAft>
                <a:spcPts val="0"/>
              </a:spcAft>
              <a:buClr>
                <a:srgbClr val="000000"/>
              </a:buClr>
              <a:buSzPct val="100000"/>
              <a:buFont typeface="Arial"/>
              <a:buAutoNum type="arabicPeriod"/>
            </a:pPr>
            <a:r>
              <a:rPr b="0" i="0" lang="en-US" sz="3200" u="none" cap="none" strike="noStrike">
                <a:solidFill>
                  <a:srgbClr val="000000"/>
                </a:solidFill>
                <a:latin typeface="Arial"/>
                <a:ea typeface="Arial"/>
                <a:cs typeface="Arial"/>
                <a:sym typeface="Arial"/>
              </a:rPr>
              <a:t>Compared multiple GUI’s to utilize th</a:t>
            </a:r>
            <a:r>
              <a:rPr lang="en-US" sz="3200"/>
              <a:t>e MongoDB</a:t>
            </a:r>
            <a:r>
              <a:rPr b="0" i="0" lang="en-US" sz="3200" u="none" cap="none" strike="noStrike">
                <a:solidFill>
                  <a:srgbClr val="000000"/>
                </a:solidFill>
                <a:latin typeface="Arial"/>
                <a:ea typeface="Arial"/>
                <a:cs typeface="Arial"/>
                <a:sym typeface="Arial"/>
              </a:rPr>
              <a:t> database system.</a:t>
            </a:r>
          </a:p>
          <a:p>
            <a:pPr indent="-431800" lvl="0" marL="457200" marR="0" rtl="0" algn="l">
              <a:lnSpc>
                <a:spcPct val="100000"/>
              </a:lnSpc>
              <a:spcBef>
                <a:spcPts val="0"/>
              </a:spcBef>
              <a:spcAft>
                <a:spcPts val="0"/>
              </a:spcAft>
              <a:buClr>
                <a:srgbClr val="000000"/>
              </a:buClr>
              <a:buSzPct val="100000"/>
              <a:buFont typeface="Arial"/>
              <a:buAutoNum type="arabicPeriod"/>
            </a:pPr>
            <a:r>
              <a:rPr b="0" i="0" lang="en-US" sz="3200" u="none" cap="none" strike="noStrike">
                <a:solidFill>
                  <a:srgbClr val="000000"/>
                </a:solidFill>
                <a:latin typeface="Arial"/>
                <a:ea typeface="Arial"/>
                <a:cs typeface="Arial"/>
                <a:sym typeface="Arial"/>
              </a:rPr>
              <a:t>Developed a web application to permit a user to query a list of books based upon title.</a:t>
            </a:r>
          </a:p>
          <a:p>
            <a:pPr indent="-431800" lvl="0" marL="457200" marR="0" rtl="0" algn="l">
              <a:lnSpc>
                <a:spcPct val="100000"/>
              </a:lnSpc>
              <a:spcBef>
                <a:spcPts val="0"/>
              </a:spcBef>
              <a:spcAft>
                <a:spcPts val="0"/>
              </a:spcAft>
              <a:buClr>
                <a:srgbClr val="000000"/>
              </a:buClr>
              <a:buSzPct val="100000"/>
              <a:buFont typeface="Arial"/>
              <a:buAutoNum type="arabicPeriod"/>
            </a:pPr>
            <a:r>
              <a:rPr lang="en-US" sz="3200"/>
              <a:t>Produced a Comprehensive NoSQL Comparison Report.</a:t>
            </a:r>
          </a:p>
        </p:txBody>
      </p:sp>
      <p:pic>
        <p:nvPicPr>
          <p:cNvPr id="87" name="Shape 87"/>
          <p:cNvPicPr preferRelativeResize="0"/>
          <p:nvPr/>
        </p:nvPicPr>
        <p:blipFill rotWithShape="1">
          <a:blip r:embed="rId4">
            <a:alphaModFix/>
          </a:blip>
          <a:srcRect b="0" l="0" r="0" t="0"/>
          <a:stretch/>
        </p:blipFill>
        <p:spPr>
          <a:xfrm>
            <a:off x="22408174" y="8918300"/>
            <a:ext cx="3118200" cy="2440200"/>
          </a:xfrm>
          <a:prstGeom prst="rect">
            <a:avLst/>
          </a:prstGeom>
          <a:noFill/>
          <a:ln>
            <a:noFill/>
          </a:ln>
        </p:spPr>
      </p:pic>
      <p:pic>
        <p:nvPicPr>
          <p:cNvPr id="88" name="Shape 88"/>
          <p:cNvPicPr preferRelativeResize="0"/>
          <p:nvPr/>
        </p:nvPicPr>
        <p:blipFill rotWithShape="1">
          <a:blip r:embed="rId5">
            <a:alphaModFix/>
          </a:blip>
          <a:srcRect b="0" l="0" r="0" t="0"/>
          <a:stretch/>
        </p:blipFill>
        <p:spPr>
          <a:xfrm>
            <a:off x="29038375" y="8918300"/>
            <a:ext cx="3118200" cy="2339400"/>
          </a:xfrm>
          <a:prstGeom prst="rect">
            <a:avLst/>
          </a:prstGeom>
          <a:noFill/>
          <a:ln>
            <a:noFill/>
          </a:ln>
        </p:spPr>
      </p:pic>
      <p:sp>
        <p:nvSpPr>
          <p:cNvPr id="89" name="Shape 89"/>
          <p:cNvSpPr txBox="1"/>
          <p:nvPr/>
        </p:nvSpPr>
        <p:spPr>
          <a:xfrm>
            <a:off x="11374900" y="11793075"/>
            <a:ext cx="10065600" cy="609600"/>
          </a:xfrm>
          <a:prstGeom prst="rect">
            <a:avLst/>
          </a:prstGeom>
          <a:solidFill>
            <a:srgbClr val="800000"/>
          </a:solidFill>
          <a:ln>
            <a:noFill/>
          </a:ln>
        </p:spPr>
        <p:txBody>
          <a:bodyPr anchorCtr="0" anchor="t" bIns="45700" lIns="91425" rIns="91425" tIns="45700">
            <a:noAutofit/>
          </a:bodyPr>
          <a:lstStyle/>
          <a:p>
            <a:pPr indent="0" lvl="0" marL="0" marR="0" rtl="0" algn="ctr">
              <a:lnSpc>
                <a:spcPct val="100000"/>
              </a:lnSpc>
              <a:spcBef>
                <a:spcPts val="0"/>
              </a:spcBef>
              <a:spcAft>
                <a:spcPts val="0"/>
              </a:spcAft>
              <a:buClr>
                <a:schemeClr val="lt1"/>
              </a:buClr>
              <a:buSzPct val="25000"/>
              <a:buFont typeface="Arial Narrow"/>
              <a:buNone/>
            </a:pPr>
            <a:r>
              <a:rPr b="1" i="0" lang="en-US" sz="3400" u="none" cap="none" strike="noStrike">
                <a:solidFill>
                  <a:schemeClr val="lt1"/>
                </a:solidFill>
                <a:latin typeface="Arial Narrow"/>
                <a:ea typeface="Arial Narrow"/>
                <a:cs typeface="Arial Narrow"/>
                <a:sym typeface="Arial Narrow"/>
              </a:rPr>
              <a:t>MongoChef 3.5</a:t>
            </a:r>
          </a:p>
        </p:txBody>
      </p:sp>
      <p:pic>
        <p:nvPicPr>
          <p:cNvPr id="90" name="Shape 90"/>
          <p:cNvPicPr preferRelativeResize="0"/>
          <p:nvPr/>
        </p:nvPicPr>
        <p:blipFill rotWithShape="1">
          <a:blip r:embed="rId6">
            <a:alphaModFix/>
          </a:blip>
          <a:srcRect b="0" l="0" r="0" t="0"/>
          <a:stretch/>
        </p:blipFill>
        <p:spPr>
          <a:xfrm>
            <a:off x="22405024" y="13374700"/>
            <a:ext cx="2916900" cy="2339400"/>
          </a:xfrm>
          <a:prstGeom prst="rect">
            <a:avLst/>
          </a:prstGeom>
          <a:noFill/>
          <a:ln>
            <a:noFill/>
          </a:ln>
        </p:spPr>
      </p:pic>
      <p:pic>
        <p:nvPicPr>
          <p:cNvPr id="91" name="Shape 91"/>
          <p:cNvPicPr preferRelativeResize="0"/>
          <p:nvPr/>
        </p:nvPicPr>
        <p:blipFill rotWithShape="1">
          <a:blip r:embed="rId7">
            <a:alphaModFix/>
          </a:blip>
          <a:srcRect b="0" l="0" r="0" t="0"/>
          <a:stretch/>
        </p:blipFill>
        <p:spPr>
          <a:xfrm>
            <a:off x="28865275" y="13657225"/>
            <a:ext cx="3118200" cy="2151000"/>
          </a:xfrm>
          <a:prstGeom prst="rect">
            <a:avLst/>
          </a:prstGeom>
          <a:noFill/>
          <a:ln>
            <a:noFill/>
          </a:ln>
        </p:spPr>
      </p:pic>
      <p:pic>
        <p:nvPicPr>
          <p:cNvPr id="92" name="Shape 92"/>
          <p:cNvPicPr preferRelativeResize="0"/>
          <p:nvPr/>
        </p:nvPicPr>
        <p:blipFill rotWithShape="1">
          <a:blip r:embed="rId8">
            <a:alphaModFix/>
          </a:blip>
          <a:srcRect b="0" l="0" r="0" t="0"/>
          <a:stretch/>
        </p:blipFill>
        <p:spPr>
          <a:xfrm>
            <a:off x="25726937" y="11454950"/>
            <a:ext cx="3118200" cy="1932300"/>
          </a:xfrm>
          <a:prstGeom prst="rect">
            <a:avLst/>
          </a:prstGeom>
          <a:noFill/>
          <a:ln>
            <a:noFill/>
          </a:ln>
        </p:spPr>
      </p:pic>
      <p:sp>
        <p:nvSpPr>
          <p:cNvPr id="93" name="Shape 93"/>
          <p:cNvSpPr txBox="1"/>
          <p:nvPr/>
        </p:nvSpPr>
        <p:spPr>
          <a:xfrm>
            <a:off x="972000" y="13409050"/>
            <a:ext cx="9403500" cy="43458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0" i="0" lang="en-US" sz="3000" u="none" cap="none" strike="noStrike">
                <a:solidFill>
                  <a:schemeClr val="dk1"/>
                </a:solidFill>
                <a:latin typeface="Arial"/>
                <a:ea typeface="Arial"/>
                <a:cs typeface="Arial"/>
                <a:sym typeface="Arial"/>
              </a:rPr>
              <a:t>NoSQL(</a:t>
            </a:r>
            <a:r>
              <a:rPr b="1" i="0" lang="en-US" sz="3000" u="none" cap="none" strike="noStrike">
                <a:solidFill>
                  <a:schemeClr val="dk1"/>
                </a:solidFill>
                <a:latin typeface="Arial"/>
                <a:ea typeface="Arial"/>
                <a:cs typeface="Arial"/>
                <a:sym typeface="Arial"/>
              </a:rPr>
              <a:t>Not Only SQL</a:t>
            </a:r>
            <a:r>
              <a:rPr b="0" i="0" lang="en-US" sz="3000" u="none" cap="none" strike="noStrike">
                <a:solidFill>
                  <a:schemeClr val="dk1"/>
                </a:solidFill>
                <a:latin typeface="Arial"/>
                <a:ea typeface="Arial"/>
                <a:cs typeface="Arial"/>
                <a:sym typeface="Arial"/>
              </a:rPr>
              <a:t>) databases gained popularity since the 2000s and the growth </a:t>
            </a:r>
            <a:r>
              <a:rPr lang="en-US" sz="3000">
                <a:solidFill>
                  <a:schemeClr val="dk1"/>
                </a:solidFill>
              </a:rPr>
              <a:t>was</a:t>
            </a:r>
            <a:r>
              <a:rPr b="0" i="0" lang="en-US" sz="3000" u="none" cap="none" strike="noStrike">
                <a:solidFill>
                  <a:schemeClr val="dk1"/>
                </a:solidFill>
                <a:latin typeface="Arial"/>
                <a:ea typeface="Arial"/>
                <a:cs typeface="Arial"/>
                <a:sym typeface="Arial"/>
              </a:rPr>
              <a:t> driven by one major </a:t>
            </a:r>
            <a:r>
              <a:rPr lang="en-US" sz="3000">
                <a:solidFill>
                  <a:schemeClr val="dk1"/>
                </a:solidFill>
              </a:rPr>
              <a:t>concept</a:t>
            </a:r>
            <a:r>
              <a:rPr b="0" i="0" lang="en-US" sz="3000" u="none" cap="none" strike="noStrike">
                <a:solidFill>
                  <a:schemeClr val="dk1"/>
                </a:solidFill>
                <a:latin typeface="Arial"/>
                <a:ea typeface="Arial"/>
                <a:cs typeface="Arial"/>
                <a:sym typeface="Arial"/>
              </a:rPr>
              <a:t>: Big Data.  To give an idea of how much information that is, Eric Schmidt, of Google, stated that “Every two days now, we create as much information as we did from the dawn of civilization up until 2003 (1).”  This prompted Google, which processes hundreds of petabytes of data per month, to create the first NoSQL database called </a:t>
            </a:r>
            <a:r>
              <a:rPr b="1" i="0" lang="en-US" sz="3000" u="none" cap="none" strike="noStrike">
                <a:solidFill>
                  <a:schemeClr val="dk1"/>
                </a:solidFill>
                <a:latin typeface="Arial"/>
                <a:ea typeface="Arial"/>
                <a:cs typeface="Arial"/>
                <a:sym typeface="Arial"/>
              </a:rPr>
              <a:t>Big Table</a:t>
            </a:r>
            <a:r>
              <a:rPr b="0" i="0" lang="en-US" sz="3000" u="none" cap="none" strike="noStrike">
                <a:solidFill>
                  <a:schemeClr val="dk1"/>
                </a:solidFill>
                <a:latin typeface="Arial"/>
                <a:ea typeface="Arial"/>
                <a:cs typeface="Arial"/>
                <a:sym typeface="Arial"/>
              </a:rPr>
              <a:t> in 2004.</a:t>
            </a:r>
          </a:p>
        </p:txBody>
      </p:sp>
      <p:sp>
        <p:nvSpPr>
          <p:cNvPr id="94" name="Shape 94"/>
          <p:cNvSpPr txBox="1"/>
          <p:nvPr/>
        </p:nvSpPr>
        <p:spPr>
          <a:xfrm>
            <a:off x="33280000" y="6334050"/>
            <a:ext cx="9543900" cy="33054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r>
              <a:rPr b="0" i="0" lang="en-US" sz="3200" u="none" cap="none" strike="noStrike">
                <a:solidFill>
                  <a:srgbClr val="000000"/>
                </a:solidFill>
                <a:latin typeface="Arial"/>
                <a:ea typeface="Arial"/>
                <a:cs typeface="Arial"/>
                <a:sym typeface="Arial"/>
              </a:rPr>
              <a:t>MongoDB </a:t>
            </a:r>
            <a:r>
              <a:rPr lang="en-US" sz="3200"/>
              <a:t>stores </a:t>
            </a:r>
            <a:r>
              <a:rPr b="0" i="0" lang="en-US" sz="3200" u="none" cap="none" strike="noStrike">
                <a:solidFill>
                  <a:srgbClr val="000000"/>
                </a:solidFill>
                <a:latin typeface="Arial"/>
                <a:ea typeface="Arial"/>
                <a:cs typeface="Arial"/>
                <a:sym typeface="Arial"/>
              </a:rPr>
              <a:t>data in JSON like field and value pairs. Like most databases Mongo has CRUD capabilities. </a:t>
            </a:r>
            <a:r>
              <a:rPr b="1" i="0" lang="en-US" sz="3200" u="sng" cap="none" strike="noStrike">
                <a:solidFill>
                  <a:srgbClr val="000000"/>
                </a:solidFill>
                <a:latin typeface="Arial"/>
                <a:ea typeface="Arial"/>
                <a:cs typeface="Arial"/>
                <a:sym typeface="Arial"/>
              </a:rPr>
              <a:t>Example of Query(Read)</a:t>
            </a:r>
          </a:p>
          <a:p>
            <a:pPr indent="0" lvl="0" marL="0" marR="0" rtl="0" algn="l">
              <a:lnSpc>
                <a:spcPct val="100000"/>
              </a:lnSpc>
              <a:spcBef>
                <a:spcPts val="0"/>
              </a:spcBef>
              <a:spcAft>
                <a:spcPts val="0"/>
              </a:spcAft>
              <a:buClr>
                <a:srgbClr val="000000"/>
              </a:buClr>
              <a:buSzPct val="25000"/>
              <a:buFont typeface="Arial"/>
              <a:buNone/>
            </a:pPr>
            <a:r>
              <a:rPr lang="en-US" sz="3200"/>
              <a:t>C</a:t>
            </a:r>
            <a:r>
              <a:rPr b="0" i="0" lang="en-US" sz="3200" u="none" cap="none" strike="noStrike">
                <a:solidFill>
                  <a:srgbClr val="000000"/>
                </a:solidFill>
                <a:latin typeface="Arial"/>
                <a:ea typeface="Arial"/>
                <a:cs typeface="Arial"/>
                <a:sym typeface="Arial"/>
              </a:rPr>
              <a:t>ollection: users</a:t>
            </a:r>
          </a:p>
          <a:p>
            <a:pPr indent="0" lvl="0" marL="0" marR="0" rtl="0" algn="l">
              <a:lnSpc>
                <a:spcPct val="100000"/>
              </a:lnSpc>
              <a:spcBef>
                <a:spcPts val="0"/>
              </a:spcBef>
              <a:spcAft>
                <a:spcPts val="0"/>
              </a:spcAft>
              <a:buClr>
                <a:srgbClr val="000000"/>
              </a:buClr>
              <a:buSzPct val="25000"/>
              <a:buFont typeface="Arial"/>
              <a:buNone/>
            </a:pPr>
            <a:r>
              <a:rPr b="0" i="0" lang="en-US" sz="3200" u="none" cap="none" strike="noStrike">
                <a:solidFill>
                  <a:srgbClr val="000000"/>
                </a:solidFill>
                <a:latin typeface="Arial"/>
                <a:ea typeface="Arial"/>
                <a:cs typeface="Arial"/>
                <a:sym typeface="Arial"/>
              </a:rPr>
              <a:t>Query Criteria: age greater than 18</a:t>
            </a:r>
          </a:p>
          <a:p>
            <a:pPr indent="0" lvl="0" marL="0" marR="0" rtl="0" algn="l">
              <a:lnSpc>
                <a:spcPct val="100000"/>
              </a:lnSpc>
              <a:spcBef>
                <a:spcPts val="0"/>
              </a:spcBef>
              <a:spcAft>
                <a:spcPts val="0"/>
              </a:spcAft>
              <a:buClr>
                <a:srgbClr val="000000"/>
              </a:buClr>
              <a:buSzPct val="25000"/>
              <a:buFont typeface="Arial"/>
              <a:buNone/>
            </a:pPr>
            <a:r>
              <a:rPr b="0" i="0" lang="en-US" sz="3200" u="none" cap="none" strike="noStrike">
                <a:solidFill>
                  <a:srgbClr val="000000"/>
                </a:solidFill>
                <a:latin typeface="Arial"/>
                <a:ea typeface="Arial"/>
                <a:cs typeface="Arial"/>
                <a:sym typeface="Arial"/>
              </a:rPr>
              <a:t>Modifier: sort by age</a:t>
            </a:r>
          </a:p>
        </p:txBody>
      </p:sp>
      <p:pic>
        <p:nvPicPr>
          <p:cNvPr id="95" name="Shape 95"/>
          <p:cNvPicPr preferRelativeResize="0"/>
          <p:nvPr/>
        </p:nvPicPr>
        <p:blipFill rotWithShape="1">
          <a:blip r:embed="rId9">
            <a:alphaModFix/>
          </a:blip>
          <a:srcRect b="0" l="0" r="0" t="0"/>
          <a:stretch/>
        </p:blipFill>
        <p:spPr>
          <a:xfrm>
            <a:off x="33127375" y="9344450"/>
            <a:ext cx="9645300" cy="5154900"/>
          </a:xfrm>
          <a:prstGeom prst="rect">
            <a:avLst/>
          </a:prstGeom>
          <a:noFill/>
          <a:ln>
            <a:noFill/>
          </a:ln>
        </p:spPr>
      </p:pic>
      <p:sp>
        <p:nvSpPr>
          <p:cNvPr id="96" name="Shape 96"/>
          <p:cNvSpPr txBox="1"/>
          <p:nvPr/>
        </p:nvSpPr>
        <p:spPr>
          <a:xfrm>
            <a:off x="33027300" y="28032950"/>
            <a:ext cx="9983700" cy="538500"/>
          </a:xfrm>
          <a:prstGeom prst="rect">
            <a:avLst/>
          </a:prstGeom>
          <a:solidFill>
            <a:srgbClr val="800000"/>
          </a:solidFill>
          <a:ln>
            <a:noFill/>
          </a:ln>
        </p:spPr>
        <p:txBody>
          <a:bodyPr anchorCtr="0" anchor="t" bIns="45700" lIns="91425" rIns="91425" tIns="45700">
            <a:noAutofit/>
          </a:bodyPr>
          <a:lstStyle/>
          <a:p>
            <a:pPr indent="0" lvl="0" marL="0" marR="0" rtl="0" algn="ctr">
              <a:lnSpc>
                <a:spcPct val="100000"/>
              </a:lnSpc>
              <a:spcBef>
                <a:spcPts val="0"/>
              </a:spcBef>
              <a:spcAft>
                <a:spcPts val="0"/>
              </a:spcAft>
              <a:buClr>
                <a:schemeClr val="lt1"/>
              </a:buClr>
              <a:buSzPct val="25000"/>
              <a:buFont typeface="Arial Narrow"/>
              <a:buNone/>
            </a:pPr>
            <a:r>
              <a:rPr b="1" lang="en-US" sz="3400">
                <a:solidFill>
                  <a:schemeClr val="lt1"/>
                </a:solidFill>
                <a:latin typeface="Arial Narrow"/>
                <a:ea typeface="Arial Narrow"/>
                <a:cs typeface="Arial Narrow"/>
                <a:sym typeface="Arial Narrow"/>
              </a:rPr>
              <a:t>Lessons Learned</a:t>
            </a:r>
          </a:p>
        </p:txBody>
      </p:sp>
      <p:pic>
        <p:nvPicPr>
          <p:cNvPr id="97" name="Shape 97"/>
          <p:cNvPicPr preferRelativeResize="0"/>
          <p:nvPr/>
        </p:nvPicPr>
        <p:blipFill rotWithShape="1">
          <a:blip r:embed="rId10">
            <a:alphaModFix/>
          </a:blip>
          <a:srcRect b="51004" l="0" r="714" t="0"/>
          <a:stretch/>
        </p:blipFill>
        <p:spPr>
          <a:xfrm>
            <a:off x="11580525" y="18483787"/>
            <a:ext cx="9645300" cy="4345799"/>
          </a:xfrm>
          <a:prstGeom prst="rect">
            <a:avLst/>
          </a:prstGeom>
          <a:noFill/>
          <a:ln>
            <a:noFill/>
          </a:ln>
        </p:spPr>
      </p:pic>
      <p:pic>
        <p:nvPicPr>
          <p:cNvPr id="98" name="Shape 98"/>
          <p:cNvPicPr preferRelativeResize="0"/>
          <p:nvPr/>
        </p:nvPicPr>
        <p:blipFill rotWithShape="1">
          <a:blip r:embed="rId11">
            <a:alphaModFix/>
          </a:blip>
          <a:srcRect b="0" l="0" r="3975" t="0"/>
          <a:stretch/>
        </p:blipFill>
        <p:spPr>
          <a:xfrm>
            <a:off x="22405024" y="22956875"/>
            <a:ext cx="9403499" cy="8869500"/>
          </a:xfrm>
          <a:prstGeom prst="rect">
            <a:avLst/>
          </a:prstGeom>
          <a:noFill/>
          <a:ln>
            <a:noFill/>
          </a:ln>
        </p:spPr>
      </p:pic>
      <p:sp>
        <p:nvSpPr>
          <p:cNvPr id="99" name="Shape 99"/>
          <p:cNvSpPr txBox="1"/>
          <p:nvPr/>
        </p:nvSpPr>
        <p:spPr>
          <a:xfrm>
            <a:off x="33226200" y="28786500"/>
            <a:ext cx="9543900" cy="3421200"/>
          </a:xfrm>
          <a:prstGeom prst="rect">
            <a:avLst/>
          </a:prstGeom>
          <a:noFill/>
          <a:ln>
            <a:noFill/>
          </a:ln>
        </p:spPr>
        <p:txBody>
          <a:bodyPr anchorCtr="0" anchor="t" bIns="91425" lIns="91425" rIns="91425" tIns="91425">
            <a:noAutofit/>
          </a:bodyPr>
          <a:lstStyle/>
          <a:p>
            <a:pPr indent="-419100" lvl="0" marL="457200" rtl="0">
              <a:spcBef>
                <a:spcPts val="0"/>
              </a:spcBef>
              <a:buSzPct val="100000"/>
              <a:buAutoNum type="arabicPeriod"/>
            </a:pPr>
            <a:r>
              <a:rPr lang="en-US" sz="3000"/>
              <a:t>Understanding the Output of the Object Array Data in order to create Unique Object ID for documents in a collection.</a:t>
            </a:r>
          </a:p>
          <a:p>
            <a:pPr indent="-419100" lvl="0" marL="457200" rtl="0">
              <a:spcBef>
                <a:spcPts val="0"/>
              </a:spcBef>
              <a:buSzPct val="100000"/>
              <a:buAutoNum type="arabicPeriod"/>
            </a:pPr>
            <a:r>
              <a:rPr lang="en-US" sz="3000"/>
              <a:t>Managing a large project with efficient distribution of labor.</a:t>
            </a:r>
          </a:p>
          <a:p>
            <a:pPr indent="-419100" lvl="0" marL="457200">
              <a:spcBef>
                <a:spcPts val="0"/>
              </a:spcBef>
              <a:buSzPct val="100000"/>
              <a:buAutoNum type="arabicPeriod"/>
            </a:pPr>
            <a:r>
              <a:rPr lang="en-US" sz="3000"/>
              <a:t>How to utilize NoSQL environments to effectively manage Big Data.</a:t>
            </a:r>
          </a:p>
        </p:txBody>
      </p:sp>
      <p:sp>
        <p:nvSpPr>
          <p:cNvPr id="100" name="Shape 100"/>
          <p:cNvSpPr txBox="1"/>
          <p:nvPr/>
        </p:nvSpPr>
        <p:spPr>
          <a:xfrm>
            <a:off x="11536562" y="5638800"/>
            <a:ext cx="9924900" cy="538500"/>
          </a:xfrm>
          <a:prstGeom prst="rect">
            <a:avLst/>
          </a:prstGeom>
          <a:solidFill>
            <a:srgbClr val="800000"/>
          </a:solidFill>
          <a:ln>
            <a:noFill/>
          </a:ln>
        </p:spPr>
        <p:txBody>
          <a:bodyPr anchorCtr="0" anchor="t" bIns="45700" lIns="91425" rIns="91425" tIns="45700">
            <a:noAutofit/>
          </a:bodyPr>
          <a:lstStyle/>
          <a:p>
            <a:pPr indent="0" lvl="0" marL="0" marR="0" rtl="0" algn="ctr">
              <a:lnSpc>
                <a:spcPct val="100000"/>
              </a:lnSpc>
              <a:spcBef>
                <a:spcPts val="0"/>
              </a:spcBef>
              <a:spcAft>
                <a:spcPts val="0"/>
              </a:spcAft>
              <a:buClr>
                <a:schemeClr val="lt1"/>
              </a:buClr>
              <a:buSzPct val="25000"/>
              <a:buFont typeface="Arial Narrow"/>
              <a:buNone/>
            </a:pPr>
            <a:r>
              <a:rPr b="1" lang="en-US" sz="3400">
                <a:solidFill>
                  <a:schemeClr val="lt1"/>
                </a:solidFill>
                <a:latin typeface="Arial Narrow"/>
                <a:ea typeface="Arial Narrow"/>
                <a:cs typeface="Arial Narrow"/>
                <a:sym typeface="Arial Narrow"/>
              </a:rPr>
              <a:t>Project Path</a:t>
            </a:r>
          </a:p>
        </p:txBody>
      </p:sp>
      <p:grpSp>
        <p:nvGrpSpPr>
          <p:cNvPr id="101" name="Shape 101"/>
          <p:cNvGrpSpPr/>
          <p:nvPr/>
        </p:nvGrpSpPr>
        <p:grpSpPr>
          <a:xfrm>
            <a:off x="11494517" y="6177299"/>
            <a:ext cx="9950185" cy="5400383"/>
            <a:chOff x="186" y="1172"/>
            <a:chExt cx="6095806" cy="3972038"/>
          </a:xfrm>
        </p:grpSpPr>
        <p:sp>
          <p:nvSpPr>
            <p:cNvPr id="102" name="Shape 102"/>
            <p:cNvSpPr/>
            <p:nvPr/>
          </p:nvSpPr>
          <p:spPr>
            <a:xfrm rot="5400000">
              <a:off x="293591" y="-292227"/>
              <a:ext cx="1575900" cy="2162700"/>
            </a:xfrm>
            <a:prstGeom prst="chevron">
              <a:avLst>
                <a:gd fmla="val 50000" name="adj"/>
              </a:avLst>
            </a:prstGeom>
            <a:solidFill>
              <a:srgbClr val="4F81BD"/>
            </a:solidFill>
            <a:ln cap="flat" cmpd="sng" w="25400">
              <a:solidFill>
                <a:srgbClr val="4F81BD"/>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03" name="Shape 103"/>
            <p:cNvSpPr txBox="1"/>
            <p:nvPr/>
          </p:nvSpPr>
          <p:spPr>
            <a:xfrm>
              <a:off x="225727" y="639090"/>
              <a:ext cx="1565100" cy="445200"/>
            </a:xfrm>
            <a:prstGeom prst="rect">
              <a:avLst/>
            </a:prstGeom>
            <a:noFill/>
            <a:ln>
              <a:noFill/>
            </a:ln>
          </p:spPr>
          <p:txBody>
            <a:bodyPr anchorCtr="0" anchor="ctr" bIns="6350" lIns="6350" rIns="6350" tIns="6350">
              <a:noAutofit/>
            </a:bodyPr>
            <a:lstStyle/>
            <a:p>
              <a:pPr indent="0" lvl="0" marL="0" marR="0" rtl="0" algn="ctr">
                <a:lnSpc>
                  <a:spcPct val="90000"/>
                </a:lnSpc>
                <a:spcBef>
                  <a:spcPts val="0"/>
                </a:spcBef>
                <a:spcAft>
                  <a:spcPts val="0"/>
                </a:spcAft>
                <a:buSzPct val="25000"/>
                <a:buNone/>
              </a:pPr>
              <a:r>
                <a:rPr b="0" i="0" lang="en-US" sz="2400" u="none" cap="none" strike="noStrike">
                  <a:solidFill>
                    <a:srgbClr val="FFFFFF"/>
                  </a:solidFill>
                  <a:latin typeface="Calibri"/>
                  <a:ea typeface="Calibri"/>
                  <a:cs typeface="Calibri"/>
                  <a:sym typeface="Calibri"/>
                </a:rPr>
                <a:t>Google Books API</a:t>
              </a:r>
            </a:p>
          </p:txBody>
        </p:sp>
        <p:sp>
          <p:nvSpPr>
            <p:cNvPr id="104" name="Shape 104"/>
            <p:cNvSpPr/>
            <p:nvPr/>
          </p:nvSpPr>
          <p:spPr>
            <a:xfrm rot="5400000">
              <a:off x="3641243" y="-1488777"/>
              <a:ext cx="964800" cy="3944700"/>
            </a:xfrm>
            <a:prstGeom prst="round2SameRect">
              <a:avLst>
                <a:gd fmla="val 16667" name="adj1"/>
                <a:gd fmla="val 0" name="adj2"/>
              </a:avLst>
            </a:prstGeom>
            <a:solidFill>
              <a:srgbClr val="FFFFFF">
                <a:alpha val="89800"/>
              </a:srgbClr>
            </a:solidFill>
            <a:ln cap="flat" cmpd="sng" w="25400">
              <a:solidFill>
                <a:srgbClr val="4F81BD"/>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05" name="Shape 105"/>
            <p:cNvSpPr txBox="1"/>
            <p:nvPr/>
          </p:nvSpPr>
          <p:spPr>
            <a:xfrm>
              <a:off x="2209619" y="48282"/>
              <a:ext cx="3839400" cy="870600"/>
            </a:xfrm>
            <a:prstGeom prst="rect">
              <a:avLst/>
            </a:prstGeom>
            <a:noFill/>
            <a:ln>
              <a:noFill/>
            </a:ln>
          </p:spPr>
          <p:txBody>
            <a:bodyPr anchorCtr="0" anchor="ctr" bIns="12700" lIns="142225" rIns="12700" tIns="12700">
              <a:noAutofit/>
            </a:bodyPr>
            <a:lstStyle/>
            <a:p>
              <a:pPr indent="-292100" lvl="1" marL="228600" marR="0" rtl="0" algn="l">
                <a:lnSpc>
                  <a:spcPct val="90000"/>
                </a:lnSpc>
                <a:spcBef>
                  <a:spcPts val="0"/>
                </a:spcBef>
                <a:spcAft>
                  <a:spcPts val="0"/>
                </a:spcAft>
                <a:buClr>
                  <a:srgbClr val="000000"/>
                </a:buClr>
                <a:buSzPct val="100000"/>
                <a:buFont typeface="Calibri"/>
                <a:buChar char="•"/>
              </a:pPr>
              <a:r>
                <a:rPr b="0" i="0" lang="en-US" sz="3000" u="none" cap="none" strike="noStrike">
                  <a:solidFill>
                    <a:srgbClr val="000000"/>
                  </a:solidFill>
                  <a:latin typeface="Calibri"/>
                  <a:ea typeface="Calibri"/>
                  <a:cs typeface="Calibri"/>
                  <a:sym typeface="Calibri"/>
                </a:rPr>
                <a:t>Create </a:t>
              </a:r>
              <a:r>
                <a:rPr lang="en-US" sz="3000">
                  <a:latin typeface="Calibri"/>
                  <a:ea typeface="Calibri"/>
                  <a:cs typeface="Calibri"/>
                  <a:sym typeface="Calibri"/>
                </a:rPr>
                <a:t>Export</a:t>
              </a:r>
              <a:r>
                <a:rPr b="0" i="0" lang="en-US" sz="3000" u="none" cap="none" strike="noStrike">
                  <a:solidFill>
                    <a:srgbClr val="000000"/>
                  </a:solidFill>
                  <a:latin typeface="Calibri"/>
                  <a:ea typeface="Calibri"/>
                  <a:cs typeface="Calibri"/>
                  <a:sym typeface="Calibri"/>
                </a:rPr>
                <a:t> Application</a:t>
              </a:r>
            </a:p>
            <a:p>
              <a:pPr indent="-292100" lvl="1" marL="228600" marR="0" rtl="0" algn="l">
                <a:lnSpc>
                  <a:spcPct val="90000"/>
                </a:lnSpc>
                <a:spcBef>
                  <a:spcPts val="300"/>
                </a:spcBef>
                <a:spcAft>
                  <a:spcPts val="0"/>
                </a:spcAft>
                <a:buClr>
                  <a:srgbClr val="000000"/>
                </a:buClr>
                <a:buSzPct val="100000"/>
                <a:buFont typeface="Calibri"/>
                <a:buChar char="•"/>
              </a:pPr>
              <a:r>
                <a:rPr b="0" i="0" lang="en-US" sz="3000" u="none" cap="none" strike="noStrike">
                  <a:solidFill>
                    <a:srgbClr val="000000"/>
                  </a:solidFill>
                  <a:latin typeface="Calibri"/>
                  <a:ea typeface="Calibri"/>
                  <a:cs typeface="Calibri"/>
                  <a:sym typeface="Calibri"/>
                </a:rPr>
                <a:t>Cleanse JSON Data</a:t>
              </a:r>
            </a:p>
          </p:txBody>
        </p:sp>
        <p:sp>
          <p:nvSpPr>
            <p:cNvPr id="106" name="Shape 106"/>
            <p:cNvSpPr/>
            <p:nvPr/>
          </p:nvSpPr>
          <p:spPr>
            <a:xfrm rot="5400000">
              <a:off x="290162" y="999892"/>
              <a:ext cx="1571100" cy="2151000"/>
            </a:xfrm>
            <a:prstGeom prst="chevron">
              <a:avLst>
                <a:gd fmla="val 50000" name="adj"/>
              </a:avLst>
            </a:prstGeom>
            <a:solidFill>
              <a:srgbClr val="4F81BD"/>
            </a:solidFill>
            <a:ln cap="flat" cmpd="sng" w="25400">
              <a:solidFill>
                <a:srgbClr val="4F81BD"/>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07" name="Shape 107"/>
            <p:cNvSpPr txBox="1"/>
            <p:nvPr/>
          </p:nvSpPr>
          <p:spPr>
            <a:xfrm>
              <a:off x="195090" y="1933754"/>
              <a:ext cx="1810200" cy="445200"/>
            </a:xfrm>
            <a:prstGeom prst="rect">
              <a:avLst/>
            </a:prstGeom>
            <a:noFill/>
            <a:ln>
              <a:noFill/>
            </a:ln>
          </p:spPr>
          <p:txBody>
            <a:bodyPr anchorCtr="0" anchor="ctr" bIns="6350" lIns="6350" rIns="6350" tIns="6350">
              <a:noAutofit/>
            </a:bodyPr>
            <a:lstStyle/>
            <a:p>
              <a:pPr indent="0" lvl="0" marL="0" marR="0" rtl="0" algn="ctr">
                <a:lnSpc>
                  <a:spcPct val="90000"/>
                </a:lnSpc>
                <a:spcBef>
                  <a:spcPts val="0"/>
                </a:spcBef>
                <a:spcAft>
                  <a:spcPts val="0"/>
                </a:spcAft>
                <a:buSzPct val="25000"/>
                <a:buNone/>
              </a:pPr>
              <a:r>
                <a:rPr b="0" i="0" lang="en-US" sz="2400" u="none" cap="none" strike="noStrike">
                  <a:solidFill>
                    <a:srgbClr val="FFFFFF"/>
                  </a:solidFill>
                  <a:latin typeface="Calibri"/>
                  <a:ea typeface="Calibri"/>
                  <a:cs typeface="Calibri"/>
                  <a:sym typeface="Calibri"/>
                </a:rPr>
                <a:t>MongoDB Operations</a:t>
              </a:r>
            </a:p>
          </p:txBody>
        </p:sp>
        <p:sp>
          <p:nvSpPr>
            <p:cNvPr id="108" name="Shape 108"/>
            <p:cNvSpPr/>
            <p:nvPr/>
          </p:nvSpPr>
          <p:spPr>
            <a:xfrm rot="5400000">
              <a:off x="3641243" y="-200107"/>
              <a:ext cx="964800" cy="3944700"/>
            </a:xfrm>
            <a:prstGeom prst="round2SameRect">
              <a:avLst>
                <a:gd fmla="val 16667" name="adj1"/>
                <a:gd fmla="val 0" name="adj2"/>
              </a:avLst>
            </a:prstGeom>
            <a:solidFill>
              <a:srgbClr val="FFFFFF">
                <a:alpha val="89800"/>
              </a:srgbClr>
            </a:solidFill>
            <a:ln cap="flat" cmpd="sng" w="25400">
              <a:solidFill>
                <a:srgbClr val="4F81BD"/>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09" name="Shape 109"/>
            <p:cNvSpPr txBox="1"/>
            <p:nvPr/>
          </p:nvSpPr>
          <p:spPr>
            <a:xfrm>
              <a:off x="2209619" y="1336933"/>
              <a:ext cx="3839400" cy="870600"/>
            </a:xfrm>
            <a:prstGeom prst="rect">
              <a:avLst/>
            </a:prstGeom>
            <a:noFill/>
            <a:ln>
              <a:noFill/>
            </a:ln>
          </p:spPr>
          <p:txBody>
            <a:bodyPr anchorCtr="0" anchor="ctr" bIns="12700" lIns="142225" rIns="12700" tIns="12700">
              <a:noAutofit/>
            </a:bodyPr>
            <a:lstStyle/>
            <a:p>
              <a:pPr indent="-292100" lvl="1" marL="228600" marR="0" rtl="0" algn="l">
                <a:lnSpc>
                  <a:spcPct val="90000"/>
                </a:lnSpc>
                <a:spcBef>
                  <a:spcPts val="0"/>
                </a:spcBef>
                <a:spcAft>
                  <a:spcPts val="0"/>
                </a:spcAft>
                <a:buClr>
                  <a:srgbClr val="000000"/>
                </a:buClr>
                <a:buSzPct val="100000"/>
                <a:buFont typeface="Calibri"/>
                <a:buChar char="•"/>
              </a:pPr>
              <a:r>
                <a:rPr b="0" i="0" lang="en-US" sz="3000" u="none" cap="none" strike="noStrike">
                  <a:solidFill>
                    <a:srgbClr val="000000"/>
                  </a:solidFill>
                  <a:latin typeface="Calibri"/>
                  <a:ea typeface="Calibri"/>
                  <a:cs typeface="Calibri"/>
                  <a:sym typeface="Calibri"/>
                </a:rPr>
                <a:t>Define DDL/ DML Operations]</a:t>
              </a:r>
            </a:p>
            <a:p>
              <a:pPr indent="-292100" lvl="1" marL="228600" marR="0" rtl="0" algn="l">
                <a:lnSpc>
                  <a:spcPct val="90000"/>
                </a:lnSpc>
                <a:spcBef>
                  <a:spcPts val="300"/>
                </a:spcBef>
                <a:spcAft>
                  <a:spcPts val="0"/>
                </a:spcAft>
                <a:buClr>
                  <a:srgbClr val="000000"/>
                </a:buClr>
                <a:buSzPct val="100000"/>
                <a:buFont typeface="Calibri"/>
                <a:buChar char="•"/>
              </a:pPr>
              <a:r>
                <a:rPr b="0" i="0" lang="en-US" sz="3000" u="none" cap="none" strike="noStrike">
                  <a:solidFill>
                    <a:srgbClr val="000000"/>
                  </a:solidFill>
                  <a:latin typeface="Calibri"/>
                  <a:ea typeface="Calibri"/>
                  <a:cs typeface="Calibri"/>
                  <a:sym typeface="Calibri"/>
                </a:rPr>
                <a:t>Research GUI Applications</a:t>
              </a:r>
            </a:p>
          </p:txBody>
        </p:sp>
        <p:sp>
          <p:nvSpPr>
            <p:cNvPr id="110" name="Shape 110"/>
            <p:cNvSpPr/>
            <p:nvPr/>
          </p:nvSpPr>
          <p:spPr>
            <a:xfrm rot="5400000">
              <a:off x="384186" y="2194511"/>
              <a:ext cx="1394700" cy="2162700"/>
            </a:xfrm>
            <a:prstGeom prst="chevron">
              <a:avLst>
                <a:gd fmla="val 50000" name="adj"/>
              </a:avLst>
            </a:prstGeom>
            <a:solidFill>
              <a:srgbClr val="4F81BD"/>
            </a:solidFill>
            <a:ln cap="flat" cmpd="sng" w="25400">
              <a:solidFill>
                <a:srgbClr val="4F81BD"/>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11" name="Shape 111"/>
            <p:cNvSpPr txBox="1"/>
            <p:nvPr/>
          </p:nvSpPr>
          <p:spPr>
            <a:xfrm>
              <a:off x="103174" y="3228436"/>
              <a:ext cx="1810200" cy="448500"/>
            </a:xfrm>
            <a:prstGeom prst="rect">
              <a:avLst/>
            </a:prstGeom>
            <a:noFill/>
            <a:ln>
              <a:noFill/>
            </a:ln>
          </p:spPr>
          <p:txBody>
            <a:bodyPr anchorCtr="0" anchor="ctr" bIns="6350" lIns="6350" rIns="6350" tIns="6350">
              <a:noAutofit/>
            </a:bodyPr>
            <a:lstStyle/>
            <a:p>
              <a:pPr indent="0" lvl="0" marL="0" marR="0" rtl="0" algn="ctr">
                <a:lnSpc>
                  <a:spcPct val="90000"/>
                </a:lnSpc>
                <a:spcBef>
                  <a:spcPts val="0"/>
                </a:spcBef>
                <a:spcAft>
                  <a:spcPts val="0"/>
                </a:spcAft>
                <a:buSzPct val="25000"/>
                <a:buNone/>
              </a:pPr>
              <a:r>
                <a:rPr b="0" i="0" lang="en-US" sz="2400" u="none" cap="none" strike="noStrike">
                  <a:solidFill>
                    <a:srgbClr val="FFFFFF"/>
                  </a:solidFill>
                  <a:latin typeface="Calibri"/>
                  <a:ea typeface="Calibri"/>
                  <a:cs typeface="Calibri"/>
                  <a:sym typeface="Calibri"/>
                </a:rPr>
                <a:t>Explore Capabilities Research</a:t>
              </a:r>
            </a:p>
          </p:txBody>
        </p:sp>
        <p:sp>
          <p:nvSpPr>
            <p:cNvPr id="112" name="Shape 112"/>
            <p:cNvSpPr/>
            <p:nvPr/>
          </p:nvSpPr>
          <p:spPr>
            <a:xfrm rot="5400000">
              <a:off x="3652943" y="1100261"/>
              <a:ext cx="964799" cy="3921300"/>
            </a:xfrm>
            <a:prstGeom prst="round2SameRect">
              <a:avLst>
                <a:gd fmla="val 16667" name="adj1"/>
                <a:gd fmla="val 0" name="adj2"/>
              </a:avLst>
            </a:prstGeom>
            <a:solidFill>
              <a:srgbClr val="FFFFFF">
                <a:alpha val="89800"/>
              </a:srgbClr>
            </a:solidFill>
            <a:ln cap="flat" cmpd="sng" w="25400">
              <a:solidFill>
                <a:srgbClr val="4F81BD"/>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13" name="Shape 113"/>
            <p:cNvSpPr txBox="1"/>
            <p:nvPr/>
          </p:nvSpPr>
          <p:spPr>
            <a:xfrm>
              <a:off x="2209573" y="2625602"/>
              <a:ext cx="3839400" cy="870599"/>
            </a:xfrm>
            <a:prstGeom prst="rect">
              <a:avLst/>
            </a:prstGeom>
            <a:noFill/>
            <a:ln>
              <a:noFill/>
            </a:ln>
          </p:spPr>
          <p:txBody>
            <a:bodyPr anchorCtr="0" anchor="ctr" bIns="12700" lIns="142225" rIns="12700" tIns="12700">
              <a:noAutofit/>
            </a:bodyPr>
            <a:lstStyle/>
            <a:p>
              <a:pPr indent="-292100" lvl="1" marL="228600" marR="0" rtl="0" algn="l">
                <a:lnSpc>
                  <a:spcPct val="90000"/>
                </a:lnSpc>
                <a:spcBef>
                  <a:spcPts val="0"/>
                </a:spcBef>
                <a:spcAft>
                  <a:spcPts val="0"/>
                </a:spcAft>
                <a:buClr>
                  <a:srgbClr val="000000"/>
                </a:buClr>
                <a:buSzPct val="100000"/>
                <a:buFont typeface="Calibri"/>
                <a:buChar char="•"/>
              </a:pPr>
              <a:r>
                <a:rPr b="0" i="0" lang="en-US" sz="3000" u="none" cap="none" strike="noStrike">
                  <a:solidFill>
                    <a:srgbClr val="000000"/>
                  </a:solidFill>
                  <a:latin typeface="Calibri"/>
                  <a:ea typeface="Calibri"/>
                  <a:cs typeface="Calibri"/>
                  <a:sym typeface="Calibri"/>
                </a:rPr>
                <a:t>Web Application</a:t>
              </a:r>
            </a:p>
            <a:p>
              <a:pPr indent="-292100" lvl="1" marL="228600" marR="0" rtl="0" algn="l">
                <a:lnSpc>
                  <a:spcPct val="90000"/>
                </a:lnSpc>
                <a:spcBef>
                  <a:spcPts val="300"/>
                </a:spcBef>
                <a:spcAft>
                  <a:spcPts val="0"/>
                </a:spcAft>
                <a:buClr>
                  <a:srgbClr val="000000"/>
                </a:buClr>
                <a:buSzPct val="100000"/>
                <a:buFont typeface="Calibri"/>
                <a:buChar char="•"/>
              </a:pPr>
              <a:r>
                <a:rPr b="0" i="0" lang="en-US" sz="3000" u="none" cap="none" strike="noStrike">
                  <a:solidFill>
                    <a:srgbClr val="000000"/>
                  </a:solidFill>
                  <a:latin typeface="Calibri"/>
                  <a:ea typeface="Calibri"/>
                  <a:cs typeface="Calibri"/>
                  <a:sym typeface="Calibri"/>
                </a:rPr>
                <a:t>Produce Research Document SQL vs NoSQL</a:t>
              </a:r>
            </a:p>
          </p:txBody>
        </p:sp>
      </p:grpSp>
      <p:pic>
        <p:nvPicPr>
          <p:cNvPr id="114" name="Shape 114"/>
          <p:cNvPicPr preferRelativeResize="0"/>
          <p:nvPr/>
        </p:nvPicPr>
        <p:blipFill>
          <a:blip r:embed="rId12">
            <a:alphaModFix/>
          </a:blip>
          <a:stretch>
            <a:fillRect/>
          </a:stretch>
        </p:blipFill>
        <p:spPr>
          <a:xfrm>
            <a:off x="894875" y="991424"/>
            <a:ext cx="9403499" cy="2339518"/>
          </a:xfrm>
          <a:prstGeom prst="rect">
            <a:avLst/>
          </a:prstGeom>
          <a:noFill/>
          <a:ln>
            <a:noFill/>
          </a:ln>
        </p:spPr>
      </p:pic>
      <p:sp>
        <p:nvSpPr>
          <p:cNvPr id="115" name="Shape 115"/>
          <p:cNvSpPr txBox="1"/>
          <p:nvPr/>
        </p:nvSpPr>
        <p:spPr>
          <a:xfrm>
            <a:off x="21862875" y="20038675"/>
            <a:ext cx="1500" cy="274500"/>
          </a:xfrm>
          <a:prstGeom prst="rect">
            <a:avLst/>
          </a:prstGeom>
          <a:noFill/>
          <a:ln>
            <a:noFill/>
          </a:ln>
        </p:spPr>
        <p:txBody>
          <a:bodyPr anchorCtr="0" anchor="t" bIns="91425" lIns="91425" rIns="91425" tIns="91425">
            <a:noAutofit/>
          </a:bodyPr>
          <a:lstStyle/>
          <a:p>
            <a:pPr lvl="0">
              <a:spcBef>
                <a:spcPts val="0"/>
              </a:spcBef>
              <a:buNone/>
            </a:pPr>
            <a:r>
              <a:t/>
            </a:r>
            <a:endParaRPr/>
          </a:p>
        </p:txBody>
      </p:sp>
      <p:sp>
        <p:nvSpPr>
          <p:cNvPr id="116" name="Shape 116"/>
          <p:cNvSpPr txBox="1"/>
          <p:nvPr/>
        </p:nvSpPr>
        <p:spPr>
          <a:xfrm>
            <a:off x="33055300" y="21759200"/>
            <a:ext cx="9993300" cy="609600"/>
          </a:xfrm>
          <a:prstGeom prst="rect">
            <a:avLst/>
          </a:prstGeom>
          <a:solidFill>
            <a:srgbClr val="980000"/>
          </a:solidFill>
          <a:ln>
            <a:noFill/>
          </a:ln>
        </p:spPr>
        <p:txBody>
          <a:bodyPr anchorCtr="0" anchor="t" bIns="91425" lIns="91425" rIns="91425" tIns="91425">
            <a:noAutofit/>
          </a:bodyPr>
          <a:lstStyle/>
          <a:p>
            <a:pPr lvl="0" algn="ctr">
              <a:spcBef>
                <a:spcPts val="0"/>
              </a:spcBef>
              <a:buNone/>
            </a:pPr>
            <a:r>
              <a:rPr b="1" lang="en-US" sz="3400">
                <a:solidFill>
                  <a:srgbClr val="FFFFFF"/>
                </a:solidFill>
                <a:latin typeface="Arial Narrow"/>
                <a:ea typeface="Arial Narrow"/>
                <a:cs typeface="Arial Narrow"/>
                <a:sym typeface="Arial Narrow"/>
              </a:rPr>
              <a:t>JSON Files</a:t>
            </a:r>
          </a:p>
        </p:txBody>
      </p:sp>
      <p:sp>
        <p:nvSpPr>
          <p:cNvPr id="117" name="Shape 117"/>
          <p:cNvSpPr txBox="1"/>
          <p:nvPr/>
        </p:nvSpPr>
        <p:spPr>
          <a:xfrm>
            <a:off x="33027300" y="22368800"/>
            <a:ext cx="9924900" cy="5664300"/>
          </a:xfrm>
          <a:prstGeom prst="rect">
            <a:avLst/>
          </a:prstGeom>
          <a:noFill/>
          <a:ln>
            <a:noFill/>
          </a:ln>
        </p:spPr>
        <p:txBody>
          <a:bodyPr anchorCtr="0" anchor="t" bIns="91425" lIns="91425" rIns="91425" tIns="91425">
            <a:noAutofit/>
          </a:bodyPr>
          <a:lstStyle/>
          <a:p>
            <a:pPr lvl="0">
              <a:spcBef>
                <a:spcPts val="0"/>
              </a:spcBef>
              <a:buClr>
                <a:schemeClr val="dk1"/>
              </a:buClr>
              <a:buSzPct val="42307"/>
              <a:buFont typeface="Arial"/>
              <a:buNone/>
            </a:pPr>
            <a:r>
              <a:rPr b="1" lang="en-US" sz="2600">
                <a:solidFill>
                  <a:schemeClr val="dk1"/>
                </a:solidFill>
                <a:latin typeface="Courier New"/>
                <a:ea typeface="Courier New"/>
                <a:cs typeface="Courier New"/>
                <a:sym typeface="Courier New"/>
              </a:rPr>
              <a:t>"_id" : ObjectId("56f93522ac9215367c1255d5"),</a:t>
            </a:r>
          </a:p>
          <a:p>
            <a:pPr lvl="0">
              <a:spcBef>
                <a:spcPts val="0"/>
              </a:spcBef>
              <a:buClr>
                <a:schemeClr val="dk1"/>
              </a:buClr>
              <a:buSzPct val="42307"/>
              <a:buFont typeface="Arial"/>
              <a:buNone/>
            </a:pPr>
            <a:r>
              <a:rPr b="1" lang="en-US" sz="2600">
                <a:solidFill>
                  <a:schemeClr val="dk1"/>
                </a:solidFill>
                <a:latin typeface="Courier New"/>
                <a:ea typeface="Courier New"/>
                <a:cs typeface="Courier New"/>
                <a:sym typeface="Courier New"/>
              </a:rPr>
              <a:t>  "kind" : "books#volume",</a:t>
            </a:r>
          </a:p>
          <a:p>
            <a:pPr lvl="0">
              <a:spcBef>
                <a:spcPts val="0"/>
              </a:spcBef>
              <a:buClr>
                <a:schemeClr val="dk1"/>
              </a:buClr>
              <a:buSzPct val="42307"/>
              <a:buFont typeface="Arial"/>
              <a:buNone/>
            </a:pPr>
            <a:r>
              <a:rPr b="1" lang="en-US" sz="2600">
                <a:solidFill>
                  <a:schemeClr val="dk1"/>
                </a:solidFill>
                <a:latin typeface="Courier New"/>
                <a:ea typeface="Courier New"/>
                <a:cs typeface="Courier New"/>
                <a:sym typeface="Courier New"/>
              </a:rPr>
              <a:t>  "id" : "Eb_7oRorXJgC",</a:t>
            </a:r>
          </a:p>
          <a:p>
            <a:pPr lvl="0">
              <a:spcBef>
                <a:spcPts val="0"/>
              </a:spcBef>
              <a:buClr>
                <a:schemeClr val="dk1"/>
              </a:buClr>
              <a:buSzPct val="42307"/>
              <a:buFont typeface="Arial"/>
              <a:buNone/>
            </a:pPr>
            <a:r>
              <a:rPr b="1" lang="en-US" sz="2600">
                <a:solidFill>
                  <a:schemeClr val="dk1"/>
                </a:solidFill>
                <a:latin typeface="Courier New"/>
                <a:ea typeface="Courier New"/>
                <a:cs typeface="Courier New"/>
                <a:sym typeface="Courier New"/>
              </a:rPr>
              <a:t>  "etag" : "awEtMT92fuk",</a:t>
            </a:r>
          </a:p>
          <a:p>
            <a:pPr lvl="0">
              <a:spcBef>
                <a:spcPts val="0"/>
              </a:spcBef>
              <a:buClr>
                <a:schemeClr val="dk1"/>
              </a:buClr>
              <a:buSzPct val="42307"/>
              <a:buFont typeface="Arial"/>
              <a:buNone/>
            </a:pPr>
            <a:r>
              <a:rPr b="1" lang="en-US" sz="2600">
                <a:solidFill>
                  <a:schemeClr val="dk1"/>
                </a:solidFill>
                <a:latin typeface="Courier New"/>
                <a:ea typeface="Courier New"/>
                <a:cs typeface="Courier New"/>
                <a:sym typeface="Courier New"/>
              </a:rPr>
              <a:t>  "selfLink" : "https://www.googleapis.com/books/v1/volumes/Eb_7oRorXJgC",</a:t>
            </a:r>
          </a:p>
          <a:p>
            <a:pPr lvl="0">
              <a:spcBef>
                <a:spcPts val="0"/>
              </a:spcBef>
              <a:buClr>
                <a:schemeClr val="dk1"/>
              </a:buClr>
              <a:buSzPct val="42307"/>
              <a:buFont typeface="Arial"/>
              <a:buNone/>
            </a:pPr>
            <a:r>
              <a:rPr b="1" lang="en-US" sz="2600">
                <a:solidFill>
                  <a:schemeClr val="dk1"/>
                </a:solidFill>
                <a:latin typeface="Courier New"/>
                <a:ea typeface="Courier New"/>
                <a:cs typeface="Courier New"/>
                <a:sym typeface="Courier New"/>
              </a:rPr>
              <a:t>  "volumeInfo" : {</a:t>
            </a:r>
          </a:p>
          <a:p>
            <a:pPr lvl="0">
              <a:spcBef>
                <a:spcPts val="0"/>
              </a:spcBef>
              <a:buClr>
                <a:schemeClr val="dk1"/>
              </a:buClr>
              <a:buSzPct val="42307"/>
              <a:buFont typeface="Arial"/>
              <a:buNone/>
            </a:pPr>
            <a:r>
              <a:rPr b="1" lang="en-US" sz="2600">
                <a:solidFill>
                  <a:schemeClr val="dk1"/>
                </a:solidFill>
                <a:latin typeface="Courier New"/>
                <a:ea typeface="Courier New"/>
                <a:cs typeface="Courier New"/>
                <a:sym typeface="Courier New"/>
              </a:rPr>
              <a:t>	"title" : "Analysis",</a:t>
            </a:r>
          </a:p>
          <a:p>
            <a:pPr lvl="0">
              <a:spcBef>
                <a:spcPts val="0"/>
              </a:spcBef>
              <a:buClr>
                <a:schemeClr val="dk1"/>
              </a:buClr>
              <a:buSzPct val="42307"/>
              <a:buFont typeface="Arial"/>
              <a:buNone/>
            </a:pPr>
            <a:r>
              <a:rPr b="1" lang="en-US" sz="2600">
                <a:solidFill>
                  <a:schemeClr val="dk1"/>
                </a:solidFill>
                <a:latin typeface="Courier New"/>
                <a:ea typeface="Courier New"/>
                <a:cs typeface="Courier New"/>
                <a:sym typeface="Courier New"/>
              </a:rPr>
              <a:t>	"authors" : ["Elliott H. Lieb", "Michael Loss"],</a:t>
            </a:r>
          </a:p>
          <a:p>
            <a:pPr lvl="0">
              <a:spcBef>
                <a:spcPts val="0"/>
              </a:spcBef>
              <a:buClr>
                <a:schemeClr val="dk1"/>
              </a:buClr>
              <a:buSzPct val="42307"/>
              <a:buFont typeface="Arial"/>
              <a:buNone/>
            </a:pPr>
            <a:r>
              <a:rPr b="1" lang="en-US" sz="2600">
                <a:solidFill>
                  <a:schemeClr val="dk1"/>
                </a:solidFill>
                <a:latin typeface="Courier New"/>
                <a:ea typeface="Courier New"/>
                <a:cs typeface="Courier New"/>
                <a:sym typeface="Courier New"/>
              </a:rPr>
              <a:t>	"publisher" : "American Mathematical Soc.",</a:t>
            </a:r>
          </a:p>
          <a:p>
            <a:pPr lvl="0">
              <a:spcBef>
                <a:spcPts val="0"/>
              </a:spcBef>
              <a:buClr>
                <a:schemeClr val="dk1"/>
              </a:buClr>
              <a:buSzPct val="42307"/>
              <a:buFont typeface="Arial"/>
              <a:buNone/>
            </a:pPr>
            <a:r>
              <a:rPr b="1" lang="en-US" sz="2600">
                <a:solidFill>
                  <a:schemeClr val="dk1"/>
                </a:solidFill>
                <a:latin typeface="Courier New"/>
                <a:ea typeface="Courier New"/>
                <a:cs typeface="Courier New"/>
                <a:sym typeface="Courier New"/>
              </a:rPr>
              <a:t>	"publishedDate" : "2001",</a:t>
            </a:r>
          </a:p>
          <a:p>
            <a:pPr lvl="0">
              <a:spcBef>
                <a:spcPts val="0"/>
              </a:spcBef>
              <a:buNone/>
            </a:pPr>
            <a:r>
              <a:t/>
            </a:r>
            <a:endParaRPr/>
          </a:p>
        </p:txBody>
      </p:sp>
      <p:pic>
        <p:nvPicPr>
          <p:cNvPr id="118" name="Shape 118"/>
          <p:cNvPicPr preferRelativeResize="0"/>
          <p:nvPr/>
        </p:nvPicPr>
        <p:blipFill>
          <a:blip r:embed="rId13">
            <a:alphaModFix/>
          </a:blip>
          <a:stretch>
            <a:fillRect/>
          </a:stretch>
        </p:blipFill>
        <p:spPr>
          <a:xfrm>
            <a:off x="23374225" y="6616100"/>
            <a:ext cx="6915025" cy="1932300"/>
          </a:xfrm>
          <a:prstGeom prst="rect">
            <a:avLst/>
          </a:prstGeom>
          <a:noFill/>
          <a:ln>
            <a:noFill/>
          </a:ln>
        </p:spPr>
      </p:pic>
    </p:spTree>
  </p:cSld>
  <p:clrMapOvr>
    <a:masterClrMapping/>
  </p:clrMapOvr>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9"/>
                                        </p:tgtEl>
                                        <p:attrNameLst>
                                          <p:attrName>style.visibility</p:attrName>
                                        </p:attrNameLst>
                                      </p:cBhvr>
                                      <p:to>
                                        <p:strVal val="visible"/>
                                      </p:to>
                                    </p:set>
                                    <p:animEffect filter="fade" transition="in">
                                      <p:cBhvr>
                                        <p:cTn dur="1000"/>
                                        <p:tgtEl>
                                          <p:spTgt spid="6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Design">
  <a:themeElements>
    <a:clrScheme name="Custom Design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A50021"/>
      </a:hlink>
      <a:folHlink>
        <a:srgbClr val="F8F8F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