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D011DA-30B3-8D4A-9FBC-2B69725D4D50}" v="9" dt="2019-04-19T23:53:06.3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5"/>
    <p:restoredTop sz="81156"/>
  </p:normalViewPr>
  <p:slideViewPr>
    <p:cSldViewPr snapToGrid="0" snapToObjects="1">
      <p:cViewPr varScale="1">
        <p:scale>
          <a:sx n="137" d="100"/>
          <a:sy n="137" d="100"/>
        </p:scale>
        <p:origin x="32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i Li" userId="ef082f19-97a4-40f7-8ec1-0e91bb2b2192" providerId="ADAL" clId="{E1D011DA-30B3-8D4A-9FBC-2B69725D4D50}"/>
    <pc:docChg chg="custSel modSld">
      <pc:chgData name="Lei Li" userId="ef082f19-97a4-40f7-8ec1-0e91bb2b2192" providerId="ADAL" clId="{E1D011DA-30B3-8D4A-9FBC-2B69725D4D50}" dt="2019-04-19T23:54:27.747" v="50" actId="1076"/>
      <pc:docMkLst>
        <pc:docMk/>
      </pc:docMkLst>
      <pc:sldChg chg="modSp">
        <pc:chgData name="Lei Li" userId="ef082f19-97a4-40f7-8ec1-0e91bb2b2192" providerId="ADAL" clId="{E1D011DA-30B3-8D4A-9FBC-2B69725D4D50}" dt="2019-04-19T23:54:27.747" v="50" actId="1076"/>
        <pc:sldMkLst>
          <pc:docMk/>
          <pc:sldMk cId="422095949" sldId="256"/>
        </pc:sldMkLst>
        <pc:spChg chg="mod">
          <ac:chgData name="Lei Li" userId="ef082f19-97a4-40f7-8ec1-0e91bb2b2192" providerId="ADAL" clId="{E1D011DA-30B3-8D4A-9FBC-2B69725D4D50}" dt="2019-04-19T23:53:30.422" v="36" actId="1076"/>
          <ac:spMkLst>
            <pc:docMk/>
            <pc:sldMk cId="422095949" sldId="256"/>
            <ac:spMk id="2" creationId="{E78B57CF-B9B9-EF4E-9E54-ADDE6D43E23E}"/>
          </ac:spMkLst>
        </pc:spChg>
        <pc:spChg chg="mod">
          <ac:chgData name="Lei Li" userId="ef082f19-97a4-40f7-8ec1-0e91bb2b2192" providerId="ADAL" clId="{E1D011DA-30B3-8D4A-9FBC-2B69725D4D50}" dt="2019-04-19T23:54:27.747" v="50" actId="1076"/>
          <ac:spMkLst>
            <pc:docMk/>
            <pc:sldMk cId="422095949" sldId="256"/>
            <ac:spMk id="3" creationId="{8A35E92A-F551-B44B-B0E0-013059FA3283}"/>
          </ac:spMkLst>
        </pc:spChg>
        <pc:spChg chg="mod">
          <ac:chgData name="Lei Li" userId="ef082f19-97a4-40f7-8ec1-0e91bb2b2192" providerId="ADAL" clId="{E1D011DA-30B3-8D4A-9FBC-2B69725D4D50}" dt="2019-04-19T23:53:35.655" v="38" actId="1076"/>
          <ac:spMkLst>
            <pc:docMk/>
            <pc:sldMk cId="422095949" sldId="256"/>
            <ac:spMk id="6" creationId="{D68CCB1B-C14C-6043-9E2C-F1916536E884}"/>
          </ac:spMkLst>
        </pc:spChg>
        <pc:picChg chg="mod modCrop">
          <ac:chgData name="Lei Li" userId="ef082f19-97a4-40f7-8ec1-0e91bb2b2192" providerId="ADAL" clId="{E1D011DA-30B3-8D4A-9FBC-2B69725D4D50}" dt="2019-04-19T23:53:33.158" v="37" actId="1076"/>
          <ac:picMkLst>
            <pc:docMk/>
            <pc:sldMk cId="422095949" sldId="256"/>
            <ac:picMk id="5" creationId="{BC8D2095-2EE2-D04D-9A4B-A0131EC98FC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459371-2EF7-ED44-A167-9889C3C14900}" type="datetimeFigureOut">
              <a:rPr lang="en-US" smtClean="0"/>
              <a:t>4/19/19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0C1468-EA81-5E47-A0F8-94D11CBB6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841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874138"/>
            <a:ext cx="2057400" cy="273844"/>
          </a:xfrm>
        </p:spPr>
        <p:txBody>
          <a:bodyPr/>
          <a:lstStyle/>
          <a:p>
            <a:fld id="{02989721-2E5E-A74E-BDA4-3350CBAAF42E}" type="datetimeFigureOut">
              <a:rPr lang="en-US" smtClean="0"/>
              <a:t>4/19/19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874138"/>
            <a:ext cx="30861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874138"/>
            <a:ext cx="2057400" cy="273844"/>
          </a:xfrm>
        </p:spPr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704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4/19/19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641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4/19/19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404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4/19/19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822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4/19/19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844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4/19/19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69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4/19/19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323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4/19/19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326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4/19/19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971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4/19/19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882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4/19/19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88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89721-2E5E-A74E-BDA4-3350CBAAF42E}" type="datetimeFigureOut">
              <a:rPr lang="en-US" smtClean="0"/>
              <a:t>4/19/19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424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gle/V1A3EXt611SY9Bqp8" TargetMode="External"/><Relationship Id="rId2" Type="http://schemas.openxmlformats.org/officeDocument/2006/relationships/hyperlink" Target="http://msit.kennesaw.edu/capstone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B57CF-B9B9-EF4E-9E54-ADDE6D43E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951" y="331915"/>
            <a:ext cx="8808098" cy="700284"/>
          </a:xfrm>
        </p:spPr>
        <p:txBody>
          <a:bodyPr>
            <a:normAutofit/>
          </a:bodyPr>
          <a:lstStyle/>
          <a:p>
            <a:r>
              <a:rPr lang="en-US" sz="3600" b="1" dirty="0"/>
              <a:t>IT 7993 Poster &amp; Presentation Evaluation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35E92A-F551-B44B-B0E0-013059FA32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3204" y="3094895"/>
            <a:ext cx="8257592" cy="1128374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sz="4000" dirty="0"/>
              <a:t>Or, go to: </a:t>
            </a:r>
            <a:r>
              <a:rPr lang="en-US" sz="4000" dirty="0">
                <a:hlinkClick r:id="rId2"/>
              </a:rPr>
              <a:t>http://msit.kennesaw.edu/capstone/</a:t>
            </a:r>
            <a:endParaRPr lang="en-US" sz="4000" dirty="0"/>
          </a:p>
          <a:p>
            <a:pPr algn="l"/>
            <a:endParaRPr lang="en-US" sz="2600" dirty="0"/>
          </a:p>
          <a:p>
            <a:pPr algn="l"/>
            <a:r>
              <a:rPr lang="en-US" sz="4000" dirty="0"/>
              <a:t>Or, direct link: </a:t>
            </a:r>
            <a:r>
              <a:rPr lang="en-US" sz="4000" dirty="0">
                <a:hlinkClick r:id="rId3"/>
              </a:rPr>
              <a:t>https://forms.gle/V1A3EXt611SY9Bqp8</a:t>
            </a:r>
            <a:r>
              <a:rPr lang="en-US" sz="4000" dirty="0"/>
              <a:t>  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8D2095-2EE2-D04D-9A4B-A0131EC98FC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744" t="5110" r="6551" b="7269"/>
          <a:stretch/>
        </p:blipFill>
        <p:spPr>
          <a:xfrm>
            <a:off x="5075853" y="930302"/>
            <a:ext cx="2099388" cy="2121549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D68CCB1B-C14C-6043-9E2C-F1916536E884}"/>
              </a:ext>
            </a:extLst>
          </p:cNvPr>
          <p:cNvSpPr txBox="1">
            <a:spLocks/>
          </p:cNvSpPr>
          <p:nvPr/>
        </p:nvSpPr>
        <p:spPr>
          <a:xfrm>
            <a:off x="1021702" y="1400333"/>
            <a:ext cx="3648269" cy="84410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600" dirty="0"/>
              <a:t>Scan QR code using your phone: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95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40</Words>
  <Application>Microsoft Macintosh PowerPoint</Application>
  <PresentationFormat>On-screen Show (16:9)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IT 7993 Poster &amp; Presentation Evaluation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MSIT Program at KSU</dc:title>
  <dc:creator>Lei Li</dc:creator>
  <cp:lastModifiedBy>Lei Li</cp:lastModifiedBy>
  <cp:revision>8</cp:revision>
  <dcterms:created xsi:type="dcterms:W3CDTF">2019-04-10T12:32:38Z</dcterms:created>
  <dcterms:modified xsi:type="dcterms:W3CDTF">2019-04-19T23:54:29Z</dcterms:modified>
</cp:coreProperties>
</file>