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781B5A-DD49-264D-A346-1897DF66B100}" v="3" dt="2020-03-07T02:12:56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9"/>
    <p:restoredTop sz="81156"/>
  </p:normalViewPr>
  <p:slideViewPr>
    <p:cSldViewPr snapToGrid="0" snapToObjects="1">
      <p:cViewPr varScale="1">
        <p:scale>
          <a:sx n="137" d="100"/>
          <a:sy n="137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i Li" userId="ef082f19-97a4-40f7-8ec1-0e91bb2b2192" providerId="ADAL" clId="{E5781B5A-DD49-264D-A346-1897DF66B100}"/>
    <pc:docChg chg="custSel modSld">
      <pc:chgData name="Lei Li" userId="ef082f19-97a4-40f7-8ec1-0e91bb2b2192" providerId="ADAL" clId="{E5781B5A-DD49-264D-A346-1897DF66B100}" dt="2020-03-07T02:13:09.802" v="9" actId="1076"/>
      <pc:docMkLst>
        <pc:docMk/>
      </pc:docMkLst>
      <pc:sldChg chg="addSp delSp modSp">
        <pc:chgData name="Lei Li" userId="ef082f19-97a4-40f7-8ec1-0e91bb2b2192" providerId="ADAL" clId="{E5781B5A-DD49-264D-A346-1897DF66B100}" dt="2020-03-07T02:13:09.802" v="9" actId="1076"/>
        <pc:sldMkLst>
          <pc:docMk/>
          <pc:sldMk cId="422095949" sldId="256"/>
        </pc:sldMkLst>
        <pc:spChg chg="mod">
          <ac:chgData name="Lei Li" userId="ef082f19-97a4-40f7-8ec1-0e91bb2b2192" providerId="ADAL" clId="{E5781B5A-DD49-264D-A346-1897DF66B100}" dt="2020-03-07T02:12:11.101" v="2" actId="20577"/>
          <ac:spMkLst>
            <pc:docMk/>
            <pc:sldMk cId="422095949" sldId="256"/>
            <ac:spMk id="3" creationId="{8A35E92A-F551-B44B-B0E0-013059FA3283}"/>
          </ac:spMkLst>
        </pc:spChg>
        <pc:picChg chg="add mod">
          <ac:chgData name="Lei Li" userId="ef082f19-97a4-40f7-8ec1-0e91bb2b2192" providerId="ADAL" clId="{E5781B5A-DD49-264D-A346-1897DF66B100}" dt="2020-03-07T02:13:09.802" v="9" actId="1076"/>
          <ac:picMkLst>
            <pc:docMk/>
            <pc:sldMk cId="422095949" sldId="256"/>
            <ac:picMk id="5" creationId="{96663E11-E528-344A-989B-A28C2BD1B87F}"/>
          </ac:picMkLst>
        </pc:picChg>
        <pc:picChg chg="del">
          <ac:chgData name="Lei Li" userId="ef082f19-97a4-40f7-8ec1-0e91bb2b2192" providerId="ADAL" clId="{E5781B5A-DD49-264D-A346-1897DF66B100}" dt="2020-03-07T02:13:00.664" v="6" actId="478"/>
          <ac:picMkLst>
            <pc:docMk/>
            <pc:sldMk cId="422095949" sldId="256"/>
            <ac:picMk id="8" creationId="{F6155002-A065-5842-BC13-3A550B207024}"/>
          </ac:picMkLst>
        </pc:picChg>
      </pc:sldChg>
    </pc:docChg>
  </pc:docChgLst>
  <pc:docChgLst>
    <pc:chgData name="Lei Li" userId="ef082f19-97a4-40f7-8ec1-0e91bb2b2192" providerId="ADAL" clId="{677E1705-96DF-8143-B1AC-B0112F360A7B}"/>
    <pc:docChg chg="custSel modSld">
      <pc:chgData name="Lei Li" userId="ef082f19-97a4-40f7-8ec1-0e91bb2b2192" providerId="ADAL" clId="{677E1705-96DF-8143-B1AC-B0112F360A7B}" dt="2019-12-08T16:14:38.426" v="120" actId="1076"/>
      <pc:docMkLst>
        <pc:docMk/>
      </pc:docMkLst>
      <pc:sldChg chg="modSp">
        <pc:chgData name="Lei Li" userId="ef082f19-97a4-40f7-8ec1-0e91bb2b2192" providerId="ADAL" clId="{677E1705-96DF-8143-B1AC-B0112F360A7B}" dt="2019-12-08T16:14:38.426" v="120" actId="1076"/>
        <pc:sldMkLst>
          <pc:docMk/>
          <pc:sldMk cId="422095949" sldId="256"/>
        </pc:sldMkLst>
        <pc:spChg chg="mod">
          <ac:chgData name="Lei Li" userId="ef082f19-97a4-40f7-8ec1-0e91bb2b2192" providerId="ADAL" clId="{677E1705-96DF-8143-B1AC-B0112F360A7B}" dt="2019-12-08T16:14:38.426" v="120" actId="1076"/>
          <ac:spMkLst>
            <pc:docMk/>
            <pc:sldMk cId="422095949" sldId="256"/>
            <ac:spMk id="2" creationId="{E78B57CF-B9B9-EF4E-9E54-ADDE6D43E23E}"/>
          </ac:spMkLst>
        </pc:spChg>
        <pc:spChg chg="mod">
          <ac:chgData name="Lei Li" userId="ef082f19-97a4-40f7-8ec1-0e91bb2b2192" providerId="ADAL" clId="{677E1705-96DF-8143-B1AC-B0112F360A7B}" dt="2019-12-08T16:13:51.024" v="69" actId="27636"/>
          <ac:spMkLst>
            <pc:docMk/>
            <pc:sldMk cId="422095949" sldId="256"/>
            <ac:spMk id="3" creationId="{8A35E92A-F551-B44B-B0E0-013059FA3283}"/>
          </ac:spMkLst>
        </pc:spChg>
        <pc:spChg chg="mod">
          <ac:chgData name="Lei Li" userId="ef082f19-97a4-40f7-8ec1-0e91bb2b2192" providerId="ADAL" clId="{677E1705-96DF-8143-B1AC-B0112F360A7B}" dt="2019-12-08T16:14:32.947" v="119" actId="1076"/>
          <ac:spMkLst>
            <pc:docMk/>
            <pc:sldMk cId="422095949" sldId="256"/>
            <ac:spMk id="6" creationId="{D68CCB1B-C14C-6043-9E2C-F1916536E884}"/>
          </ac:spMkLst>
        </pc:spChg>
        <pc:picChg chg="mod">
          <ac:chgData name="Lei Li" userId="ef082f19-97a4-40f7-8ec1-0e91bb2b2192" providerId="ADAL" clId="{677E1705-96DF-8143-B1AC-B0112F360A7B}" dt="2019-12-08T16:14:22.158" v="116" actId="14100"/>
          <ac:picMkLst>
            <pc:docMk/>
            <pc:sldMk cId="422095949" sldId="256"/>
            <ac:picMk id="8" creationId="{F6155002-A065-5842-BC13-3A550B20702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59371-2EF7-ED44-A167-9889C3C14900}" type="datetimeFigureOut">
              <a:rPr lang="en-US" smtClean="0"/>
              <a:t>3/6/20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C1468-EA81-5E47-A0F8-94D11CBB6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41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874138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74138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874138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0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0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2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4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2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2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7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8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8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3/6/20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2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rR4rNRPhTrma7Htx6" TargetMode="External"/><Relationship Id="rId2" Type="http://schemas.openxmlformats.org/officeDocument/2006/relationships/hyperlink" Target="https://msit.kennesaw.edu/current-students/capstone.php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57CF-B9B9-EF4E-9E54-ADDE6D43E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951" y="680395"/>
            <a:ext cx="8808098" cy="700284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IT 7993 Poster &amp; Presentation Evaluation (Project starts with GL)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5E92A-F551-B44B-B0E0-013059FA3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204" y="3094895"/>
            <a:ext cx="8257592" cy="112837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sz="4000" dirty="0"/>
              <a:t>Or, go to: </a:t>
            </a:r>
            <a:r>
              <a:rPr lang="en-US" sz="4000" dirty="0" err="1"/>
              <a:t>MSIT.Kennesaw.edu</a:t>
            </a:r>
            <a:r>
              <a:rPr lang="en-US" sz="4000" dirty="0"/>
              <a:t> -&gt; Current Students -&gt; Capstone Project. </a:t>
            </a:r>
          </a:p>
          <a:p>
            <a:pPr algn="l"/>
            <a:r>
              <a:rPr lang="en-US" sz="4000" dirty="0"/>
              <a:t> </a:t>
            </a:r>
            <a:r>
              <a:rPr lang="en-US" sz="3400" dirty="0">
                <a:hlinkClick r:id="rId2"/>
              </a:rPr>
              <a:t>https://msit.kennesaw.edu/current-students/capstone.php</a:t>
            </a:r>
            <a:endParaRPr lang="en-US" sz="4000" dirty="0"/>
          </a:p>
          <a:p>
            <a:pPr algn="l"/>
            <a:r>
              <a:rPr lang="en-US" sz="4000" dirty="0"/>
              <a:t>Or, direct link: </a:t>
            </a:r>
            <a:r>
              <a:rPr lang="en-US" sz="4000" dirty="0">
                <a:hlinkClick r:id="rId3"/>
              </a:rPr>
              <a:t>https://forms.gle/rR4rNRPhTrma7Htx6</a:t>
            </a:r>
            <a:r>
              <a:rPr lang="en-US" sz="4000" dirty="0"/>
              <a:t> 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68CCB1B-C14C-6043-9E2C-F1916536E884}"/>
              </a:ext>
            </a:extLst>
          </p:cNvPr>
          <p:cNvSpPr txBox="1">
            <a:spLocks/>
          </p:cNvSpPr>
          <p:nvPr/>
        </p:nvSpPr>
        <p:spPr>
          <a:xfrm>
            <a:off x="1791011" y="1772753"/>
            <a:ext cx="3648269" cy="8441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dirty="0"/>
              <a:t>Scan QR code using your phone: 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B3D469-52CF-934A-B3CD-92477DDE678C}"/>
              </a:ext>
            </a:extLst>
          </p:cNvPr>
          <p:cNvSpPr txBox="1"/>
          <p:nvPr/>
        </p:nvSpPr>
        <p:spPr>
          <a:xfrm>
            <a:off x="443204" y="4307134"/>
            <a:ext cx="5449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KSU </a:t>
            </a:r>
            <a:r>
              <a:rPr lang="en-US" dirty="0" err="1"/>
              <a:t>Wifi</a:t>
            </a:r>
            <a:r>
              <a:rPr lang="en-US" dirty="0"/>
              <a:t>: </a:t>
            </a:r>
            <a:r>
              <a:rPr lang="en-US" dirty="0" err="1"/>
              <a:t>NetworkID</a:t>
            </a:r>
            <a:r>
              <a:rPr lang="en-US" dirty="0"/>
              <a:t>: </a:t>
            </a:r>
            <a:r>
              <a:rPr lang="en-US" dirty="0" err="1"/>
              <a:t>KSUGuest</a:t>
            </a:r>
            <a:r>
              <a:rPr lang="en-US" dirty="0"/>
              <a:t>, Password: </a:t>
            </a:r>
            <a:r>
              <a:rPr lang="en-US" dirty="0" err="1"/>
              <a:t>kennesaw</a:t>
            </a:r>
            <a:endParaRPr lang="en-US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96663E11-E528-344A-989B-A28C2BD1B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873" y="1519928"/>
            <a:ext cx="1555402" cy="157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5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72</Words>
  <Application>Microsoft Macintosh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IT 7993 Poster &amp; Presentation Evaluation (Project starts with GL)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MSIT Program at KSU</dc:title>
  <dc:creator>Lei Li</dc:creator>
  <cp:lastModifiedBy>Lei Li</cp:lastModifiedBy>
  <cp:revision>9</cp:revision>
  <dcterms:created xsi:type="dcterms:W3CDTF">2019-04-10T12:32:38Z</dcterms:created>
  <dcterms:modified xsi:type="dcterms:W3CDTF">2020-03-07T02:13:19Z</dcterms:modified>
</cp:coreProperties>
</file>