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0"/>
  </p:notesMasterIdLst>
  <p:sldIdLst>
    <p:sldId id="256" r:id="rId2"/>
    <p:sldId id="258" r:id="rId3"/>
    <p:sldId id="259" r:id="rId4"/>
    <p:sldId id="260" r:id="rId5"/>
    <p:sldId id="263" r:id="rId6"/>
    <p:sldId id="261" r:id="rId7"/>
    <p:sldId id="262"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4" autoAdjust="0"/>
    <p:restoredTop sz="94660"/>
  </p:normalViewPr>
  <p:slideViewPr>
    <p:cSldViewPr snapToGrid="0">
      <p:cViewPr varScale="1">
        <p:scale>
          <a:sx n="104" d="100"/>
          <a:sy n="104" d="100"/>
        </p:scale>
        <p:origin x="132" y="1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F565EF-76D4-4238-B4F1-2F0AA705175B}" type="datetimeFigureOut">
              <a:rPr lang="de-DE" smtClean="0"/>
              <a:t>08.01.2019</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A68EEE-8926-49BC-B6B5-3265387ED24B}" type="slidenum">
              <a:rPr lang="de-DE" smtClean="0"/>
              <a:t>‹#›</a:t>
            </a:fld>
            <a:endParaRPr lang="de-DE"/>
          </a:p>
        </p:txBody>
      </p:sp>
    </p:spTree>
    <p:extLst>
      <p:ext uri="{BB962C8B-B14F-4D97-AF65-F5344CB8AC3E}">
        <p14:creationId xmlns:p14="http://schemas.microsoft.com/office/powerpoint/2010/main" val="2699912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ICAT is an interdisciplinary research group comprised of faculty in the Department of Economics, Finance and Quantitative Analysis and Computer Science at Kennesaw State University. Our research group studies the economic, political, social, and ecological causes and consequences of conflict and conflict vulnerabilities. In our work, we take advantage of the growing number of available data for country analytical purposes. Methodologically, we emphasize data driven methods like regression analyses, simulations, and data visualizations. We use our analyses to identify public policies that reduce violence and help to restore peace. Our work emphasizes market economics and equitable social development as the foundation for conflict prevention and transformation.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We focus on economic, political, social, and ecological causes and consequences of conflict and in this context we do ….</a:t>
            </a:r>
          </a:p>
          <a:p>
            <a:r>
              <a:rPr lang="en-US" sz="1200" b="0" i="0" kern="1200" dirty="0">
                <a:solidFill>
                  <a:schemeClr val="tx1"/>
                </a:solidFill>
                <a:effectLst/>
                <a:latin typeface="+mn-lt"/>
                <a:ea typeface="+mn-ea"/>
                <a:cs typeface="+mn-cs"/>
              </a:rPr>
              <a:t>We usually base our research on the same methodology as you’ll see in a couple </a:t>
            </a:r>
            <a:r>
              <a:rPr lang="en-US" sz="1200" b="0" i="0" kern="1200">
                <a:solidFill>
                  <a:schemeClr val="tx1"/>
                </a:solidFill>
                <a:effectLst/>
                <a:latin typeface="+mn-lt"/>
                <a:ea typeface="+mn-ea"/>
                <a:cs typeface="+mn-cs"/>
              </a:rPr>
              <a:t>of seconds.</a:t>
            </a:r>
            <a:endParaRPr lang="en-US" dirty="0"/>
          </a:p>
        </p:txBody>
      </p:sp>
      <p:sp>
        <p:nvSpPr>
          <p:cNvPr id="4" name="Slide Number Placeholder 3"/>
          <p:cNvSpPr>
            <a:spLocks noGrp="1"/>
          </p:cNvSpPr>
          <p:nvPr>
            <p:ph type="sldNum" sz="quarter" idx="10"/>
          </p:nvPr>
        </p:nvSpPr>
        <p:spPr/>
        <p:txBody>
          <a:bodyPr/>
          <a:lstStyle/>
          <a:p>
            <a:fld id="{30EF06AA-D027-4B04-BE80-DC4D53A609BA}" type="slidenum">
              <a:rPr lang="en-US" smtClean="0"/>
              <a:t>2</a:t>
            </a:fld>
            <a:endParaRPr lang="en-US"/>
          </a:p>
        </p:txBody>
      </p:sp>
    </p:spTree>
    <p:extLst>
      <p:ext uri="{BB962C8B-B14F-4D97-AF65-F5344CB8AC3E}">
        <p14:creationId xmlns:p14="http://schemas.microsoft.com/office/powerpoint/2010/main" val="840015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21B9501-CE69-42A7-BE5C-AF18FF0EDBEA}" type="datetimeFigureOut">
              <a:rPr lang="de-DE" smtClean="0"/>
              <a:t>08.01.2019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8D91F9-AF27-4C5C-9488-18A026FA403B}" type="slidenum">
              <a:rPr lang="de-DE" smtClean="0"/>
              <a:t>‹#›</a:t>
            </a:fld>
            <a:endParaRPr lang="de-DE"/>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7055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1B9501-CE69-42A7-BE5C-AF18FF0EDBEA}" type="datetimeFigureOut">
              <a:rPr lang="de-DE" smtClean="0"/>
              <a:t>08.01.2019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8D91F9-AF27-4C5C-9488-18A026FA403B}" type="slidenum">
              <a:rPr lang="de-DE" smtClean="0"/>
              <a:t>‹#›</a:t>
            </a:fld>
            <a:endParaRPr lang="de-DE"/>
          </a:p>
        </p:txBody>
      </p:sp>
    </p:spTree>
    <p:extLst>
      <p:ext uri="{BB962C8B-B14F-4D97-AF65-F5344CB8AC3E}">
        <p14:creationId xmlns:p14="http://schemas.microsoft.com/office/powerpoint/2010/main" val="186463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1B9501-CE69-42A7-BE5C-AF18FF0EDBEA}" type="datetimeFigureOut">
              <a:rPr lang="de-DE" smtClean="0"/>
              <a:t>08.01.2019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8D91F9-AF27-4C5C-9488-18A026FA403B}" type="slidenum">
              <a:rPr lang="de-DE" smtClean="0"/>
              <a:t>‹#›</a:t>
            </a:fld>
            <a:endParaRPr lang="de-DE"/>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5175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1B9501-CE69-42A7-BE5C-AF18FF0EDBEA}" type="datetimeFigureOut">
              <a:rPr lang="de-DE" smtClean="0"/>
              <a:t>08.01.2019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8D91F9-AF27-4C5C-9488-18A026FA403B}" type="slidenum">
              <a:rPr lang="de-DE" smtClean="0"/>
              <a:t>‹#›</a:t>
            </a:fld>
            <a:endParaRPr lang="de-DE"/>
          </a:p>
        </p:txBody>
      </p:sp>
    </p:spTree>
    <p:extLst>
      <p:ext uri="{BB962C8B-B14F-4D97-AF65-F5344CB8AC3E}">
        <p14:creationId xmlns:p14="http://schemas.microsoft.com/office/powerpoint/2010/main" val="471300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1B9501-CE69-42A7-BE5C-AF18FF0EDBEA}" type="datetimeFigureOut">
              <a:rPr lang="de-DE" smtClean="0"/>
              <a:t>08.01.2019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8D91F9-AF27-4C5C-9488-18A026FA403B}" type="slidenum">
              <a:rPr lang="de-DE" smtClean="0"/>
              <a:t>‹#›</a:t>
            </a:fld>
            <a:endParaRPr lang="de-DE"/>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166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1B9501-CE69-42A7-BE5C-AF18FF0EDBEA}" type="datetimeFigureOut">
              <a:rPr lang="de-DE" smtClean="0"/>
              <a:t>08.01.2019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8D91F9-AF27-4C5C-9488-18A026FA403B}" type="slidenum">
              <a:rPr lang="de-DE" smtClean="0"/>
              <a:t>‹#›</a:t>
            </a:fld>
            <a:endParaRPr lang="de-DE"/>
          </a:p>
        </p:txBody>
      </p:sp>
    </p:spTree>
    <p:extLst>
      <p:ext uri="{BB962C8B-B14F-4D97-AF65-F5344CB8AC3E}">
        <p14:creationId xmlns:p14="http://schemas.microsoft.com/office/powerpoint/2010/main" val="3943607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1B9501-CE69-42A7-BE5C-AF18FF0EDBEA}" type="datetimeFigureOut">
              <a:rPr lang="de-DE" smtClean="0"/>
              <a:t>08.01.2019</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378D91F9-AF27-4C5C-9488-18A026FA403B}" type="slidenum">
              <a:rPr lang="de-DE" smtClean="0"/>
              <a:t>‹#›</a:t>
            </a:fld>
            <a:endParaRPr lang="de-DE"/>
          </a:p>
        </p:txBody>
      </p:sp>
    </p:spTree>
    <p:extLst>
      <p:ext uri="{BB962C8B-B14F-4D97-AF65-F5344CB8AC3E}">
        <p14:creationId xmlns:p14="http://schemas.microsoft.com/office/powerpoint/2010/main" val="2372179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1B9501-CE69-42A7-BE5C-AF18FF0EDBEA}" type="datetimeFigureOut">
              <a:rPr lang="de-DE" smtClean="0"/>
              <a:t>08.01.2019</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378D91F9-AF27-4C5C-9488-18A026FA403B}" type="slidenum">
              <a:rPr lang="de-DE" smtClean="0"/>
              <a:t>‹#›</a:t>
            </a:fld>
            <a:endParaRPr lang="de-DE"/>
          </a:p>
        </p:txBody>
      </p:sp>
    </p:spTree>
    <p:extLst>
      <p:ext uri="{BB962C8B-B14F-4D97-AF65-F5344CB8AC3E}">
        <p14:creationId xmlns:p14="http://schemas.microsoft.com/office/powerpoint/2010/main" val="1646567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1B9501-CE69-42A7-BE5C-AF18FF0EDBEA}" type="datetimeFigureOut">
              <a:rPr lang="de-DE" smtClean="0"/>
              <a:t>08.01.2019</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378D91F9-AF27-4C5C-9488-18A026FA403B}" type="slidenum">
              <a:rPr lang="de-DE" smtClean="0"/>
              <a:t>‹#›</a:t>
            </a:fld>
            <a:endParaRPr lang="de-DE"/>
          </a:p>
        </p:txBody>
      </p:sp>
    </p:spTree>
    <p:extLst>
      <p:ext uri="{BB962C8B-B14F-4D97-AF65-F5344CB8AC3E}">
        <p14:creationId xmlns:p14="http://schemas.microsoft.com/office/powerpoint/2010/main" val="1669897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21B9501-CE69-42A7-BE5C-AF18FF0EDBEA}" type="datetimeFigureOut">
              <a:rPr lang="de-DE" smtClean="0"/>
              <a:t>08.01.2019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8D91F9-AF27-4C5C-9488-18A026FA403B}" type="slidenum">
              <a:rPr lang="de-DE" smtClean="0"/>
              <a:t>‹#›</a:t>
            </a:fld>
            <a:endParaRPr lang="de-DE"/>
          </a:p>
        </p:txBody>
      </p:sp>
    </p:spTree>
    <p:extLst>
      <p:ext uri="{BB962C8B-B14F-4D97-AF65-F5344CB8AC3E}">
        <p14:creationId xmlns:p14="http://schemas.microsoft.com/office/powerpoint/2010/main" val="122394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21B9501-CE69-42A7-BE5C-AF18FF0EDBEA}" type="datetimeFigureOut">
              <a:rPr lang="de-DE" smtClean="0"/>
              <a:t>08.01.2019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8D91F9-AF27-4C5C-9488-18A026FA403B}" type="slidenum">
              <a:rPr lang="de-DE" smtClean="0"/>
              <a:t>‹#›</a:t>
            </a:fld>
            <a:endParaRPr lang="de-DE"/>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7006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21B9501-CE69-42A7-BE5C-AF18FF0EDBEA}" type="datetimeFigureOut">
              <a:rPr lang="de-DE" smtClean="0"/>
              <a:t>08.01.2019</a:t>
            </a:fld>
            <a:endParaRPr lang="de-DE"/>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de-DE"/>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78D91F9-AF27-4C5C-9488-18A026FA403B}" type="slidenum">
              <a:rPr lang="de-DE" smtClean="0"/>
              <a:t>‹#›</a:t>
            </a:fld>
            <a:endParaRPr lang="de-DE"/>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497104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6400" y="4960137"/>
            <a:ext cx="7823200" cy="1463040"/>
          </a:xfrm>
        </p:spPr>
        <p:txBody>
          <a:bodyPr/>
          <a:lstStyle/>
          <a:p>
            <a:r>
              <a:rPr lang="en-US" dirty="0" smtClean="0"/>
              <a:t>Interactive Visualization of </a:t>
            </a:r>
            <a:r>
              <a:rPr lang="en-US" dirty="0" err="1" smtClean="0"/>
              <a:t>FooD</a:t>
            </a:r>
            <a:r>
              <a:rPr lang="en-US" dirty="0" smtClean="0"/>
              <a:t> Security</a:t>
            </a:r>
            <a:endParaRPr lang="de-DE" dirty="0"/>
          </a:p>
        </p:txBody>
      </p:sp>
      <p:sp>
        <p:nvSpPr>
          <p:cNvPr id="3" name="Subtitle 2"/>
          <p:cNvSpPr>
            <a:spLocks noGrp="1"/>
          </p:cNvSpPr>
          <p:nvPr>
            <p:ph type="subTitle" idx="1"/>
          </p:nvPr>
        </p:nvSpPr>
        <p:spPr/>
        <p:txBody>
          <a:bodyPr/>
          <a:lstStyle/>
          <a:p>
            <a:r>
              <a:rPr lang="en-US" dirty="0" smtClean="0"/>
              <a:t>Assessment</a:t>
            </a:r>
          </a:p>
          <a:p>
            <a:r>
              <a:rPr lang="en-US" dirty="0" smtClean="0"/>
              <a:t>Visualization</a:t>
            </a:r>
          </a:p>
          <a:p>
            <a:r>
              <a:rPr lang="en-US" dirty="0" smtClean="0"/>
              <a:t>Simulation</a:t>
            </a:r>
            <a:endParaRPr lang="de-DE" dirty="0"/>
          </a:p>
        </p:txBody>
      </p:sp>
    </p:spTree>
    <p:extLst>
      <p:ext uri="{BB962C8B-B14F-4D97-AF65-F5344CB8AC3E}">
        <p14:creationId xmlns:p14="http://schemas.microsoft.com/office/powerpoint/2010/main" val="2894103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ICAT – Interactive Country analytical technology</a:t>
            </a:r>
            <a:endParaRPr lang="en-US" dirty="0"/>
          </a:p>
        </p:txBody>
      </p:sp>
      <p:sp>
        <p:nvSpPr>
          <p:cNvPr id="3" name="Content Placeholder 2"/>
          <p:cNvSpPr>
            <a:spLocks noGrp="1"/>
          </p:cNvSpPr>
          <p:nvPr>
            <p:ph idx="1"/>
          </p:nvPr>
        </p:nvSpPr>
        <p:spPr/>
        <p:txBody>
          <a:bodyPr/>
          <a:lstStyle/>
          <a:p>
            <a:r>
              <a:rPr lang="en-US" dirty="0"/>
              <a:t>What we do</a:t>
            </a:r>
          </a:p>
          <a:p>
            <a:pPr marL="238125" indent="-238125">
              <a:buFont typeface="Wingdings" panose="05000000000000000000" pitchFamily="2" charset="2"/>
              <a:buChar char="§"/>
            </a:pPr>
            <a:r>
              <a:rPr lang="en-US" dirty="0"/>
              <a:t>Policy Intervention Simulation</a:t>
            </a:r>
          </a:p>
          <a:p>
            <a:pPr marL="238125" indent="-238125">
              <a:buFont typeface="Wingdings" panose="05000000000000000000" pitchFamily="2" charset="2"/>
              <a:buChar char="§"/>
            </a:pPr>
            <a:r>
              <a:rPr lang="en-US" dirty="0"/>
              <a:t>Conflict Analysis Research</a:t>
            </a:r>
          </a:p>
          <a:p>
            <a:pPr marL="238125" indent="-238125">
              <a:buFont typeface="Wingdings" panose="05000000000000000000" pitchFamily="2" charset="2"/>
              <a:buChar char="§"/>
            </a:pPr>
            <a:r>
              <a:rPr lang="en-US" dirty="0"/>
              <a:t>Country Business Risk Evaluation</a:t>
            </a:r>
          </a:p>
          <a:p>
            <a:pPr marL="238125" indent="-238125">
              <a:buFont typeface="Wingdings" panose="05000000000000000000" pitchFamily="2" charset="2"/>
              <a:buChar char="§"/>
            </a:pPr>
            <a:r>
              <a:rPr lang="en-US" dirty="0"/>
              <a:t>Socioeconomic Vulnerability Assessment</a:t>
            </a:r>
          </a:p>
          <a:p>
            <a:endParaRPr lang="en-US" dirty="0"/>
          </a:p>
        </p:txBody>
      </p:sp>
    </p:spTree>
    <p:extLst>
      <p:ext uri="{BB962C8B-B14F-4D97-AF65-F5344CB8AC3E}">
        <p14:creationId xmlns:p14="http://schemas.microsoft.com/office/powerpoint/2010/main" val="913121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Development of an Interactive </a:t>
            </a:r>
            <a:r>
              <a:rPr lang="en-US" dirty="0" smtClean="0"/>
              <a:t>Visualization of food insecurity</a:t>
            </a:r>
            <a:endParaRPr lang="en-US" dirty="0"/>
          </a:p>
        </p:txBody>
      </p:sp>
      <p:sp>
        <p:nvSpPr>
          <p:cNvPr id="3" name="Content Placeholder 2"/>
          <p:cNvSpPr>
            <a:spLocks noGrp="1"/>
          </p:cNvSpPr>
          <p:nvPr>
            <p:ph idx="1"/>
          </p:nvPr>
        </p:nvSpPr>
        <p:spPr/>
        <p:txBody>
          <a:bodyPr/>
          <a:lstStyle/>
          <a:p>
            <a:pPr marL="0" indent="0">
              <a:buNone/>
            </a:pPr>
            <a:r>
              <a:rPr lang="en-US" dirty="0" smtClean="0"/>
              <a:t>Assessment</a:t>
            </a:r>
          </a:p>
          <a:p>
            <a:pPr marL="238125" indent="-238125">
              <a:buFont typeface="Wingdings" panose="05000000000000000000" pitchFamily="2" charset="2"/>
              <a:buChar char="§"/>
            </a:pPr>
            <a:r>
              <a:rPr lang="en-US" dirty="0" smtClean="0"/>
              <a:t>Impact of country’s food security level on secondary school enrollment and the generation of </a:t>
            </a:r>
            <a:r>
              <a:rPr lang="en-US" dirty="0" smtClean="0"/>
              <a:t>income through the education channe</a:t>
            </a:r>
            <a:r>
              <a:rPr lang="en-US" dirty="0"/>
              <a:t>l</a:t>
            </a:r>
            <a:endParaRPr lang="en-US" dirty="0" smtClean="0"/>
          </a:p>
          <a:p>
            <a:pPr marL="0" indent="0">
              <a:buNone/>
            </a:pPr>
            <a:endParaRPr lang="en-US" dirty="0"/>
          </a:p>
          <a:p>
            <a:pPr marL="0" indent="0">
              <a:buNone/>
            </a:pPr>
            <a:r>
              <a:rPr lang="en-US" dirty="0"/>
              <a:t>Visualization and Simulation</a:t>
            </a:r>
          </a:p>
          <a:p>
            <a:pPr marL="238125" indent="-238125">
              <a:buFont typeface="Wingdings" panose="05000000000000000000" pitchFamily="2" charset="2"/>
              <a:buChar char="§"/>
            </a:pPr>
            <a:r>
              <a:rPr lang="en-US" dirty="0" smtClean="0"/>
              <a:t>Visualize food security and secondary school enrollment world wide</a:t>
            </a:r>
          </a:p>
          <a:p>
            <a:pPr marL="238125" indent="-238125">
              <a:buFont typeface="Wingdings" panose="05000000000000000000" pitchFamily="2" charset="2"/>
              <a:buChar char="§"/>
            </a:pPr>
            <a:r>
              <a:rPr lang="en-US" dirty="0" smtClean="0"/>
              <a:t>Simulate the economic impact of changes in a country’s food security </a:t>
            </a:r>
            <a:r>
              <a:rPr lang="en-US" dirty="0" smtClean="0"/>
              <a:t>level through the education channel</a:t>
            </a:r>
            <a:endParaRPr lang="en-US" dirty="0"/>
          </a:p>
        </p:txBody>
      </p:sp>
    </p:spTree>
    <p:extLst>
      <p:ext uri="{BB962C8B-B14F-4D97-AF65-F5344CB8AC3E}">
        <p14:creationId xmlns:p14="http://schemas.microsoft.com/office/powerpoint/2010/main" val="2666787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we need</a:t>
            </a:r>
          </a:p>
        </p:txBody>
      </p:sp>
      <p:sp>
        <p:nvSpPr>
          <p:cNvPr id="3" name="Content Placeholder 2"/>
          <p:cNvSpPr>
            <a:spLocks noGrp="1"/>
          </p:cNvSpPr>
          <p:nvPr>
            <p:ph idx="1"/>
          </p:nvPr>
        </p:nvSpPr>
        <p:spPr/>
        <p:txBody>
          <a:bodyPr/>
          <a:lstStyle/>
          <a:p>
            <a:pPr marL="238125" indent="-238125">
              <a:buFont typeface="Wingdings" panose="05000000000000000000" pitchFamily="2" charset="2"/>
              <a:buChar char="§"/>
            </a:pPr>
            <a:r>
              <a:rPr lang="en-US" dirty="0"/>
              <a:t>Web development: CSS, JavaScript, jQuery, JSON, AJAX, etc.</a:t>
            </a:r>
          </a:p>
          <a:p>
            <a:pPr marL="238125" indent="-238125">
              <a:buFont typeface="Wingdings" panose="05000000000000000000" pitchFamily="2" charset="2"/>
              <a:buChar char="§"/>
            </a:pPr>
            <a:r>
              <a:rPr lang="en-US" dirty="0"/>
              <a:t>Web data visualization: API like Google Charts</a:t>
            </a:r>
          </a:p>
          <a:p>
            <a:pPr marL="238125" indent="-238125">
              <a:buFont typeface="Wingdings" panose="05000000000000000000" pitchFamily="2" charset="2"/>
              <a:buChar char="§"/>
            </a:pPr>
            <a:r>
              <a:rPr lang="en-US" dirty="0"/>
              <a:t>Data visualization: dashboard development, user interface design</a:t>
            </a:r>
          </a:p>
          <a:p>
            <a:pPr marL="238125" indent="-238125">
              <a:buFont typeface="Wingdings" panose="05000000000000000000" pitchFamily="2" charset="2"/>
              <a:buChar char="§"/>
            </a:pPr>
            <a:r>
              <a:rPr lang="en-US" dirty="0"/>
              <a:t>Data analysis: query, calculation, particularly in Economics</a:t>
            </a:r>
          </a:p>
          <a:p>
            <a:pPr marL="238125" indent="-238125">
              <a:buFont typeface="Wingdings" panose="05000000000000000000" pitchFamily="2" charset="2"/>
              <a:buChar char="§"/>
            </a:pPr>
            <a:endParaRPr lang="en-US" dirty="0"/>
          </a:p>
          <a:p>
            <a:pPr marL="0" indent="0">
              <a:buNone/>
            </a:pPr>
            <a:r>
              <a:rPr lang="en-US" dirty="0"/>
              <a:t>Note: these skills are not necessarily required, but are what students will learn and practice in the project</a:t>
            </a:r>
          </a:p>
        </p:txBody>
      </p:sp>
    </p:spTree>
    <p:extLst>
      <p:ext uri="{BB962C8B-B14F-4D97-AF65-F5344CB8AC3E}">
        <p14:creationId xmlns:p14="http://schemas.microsoft.com/office/powerpoint/2010/main" val="1532823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could do</a:t>
            </a:r>
          </a:p>
        </p:txBody>
      </p:sp>
      <p:pic>
        <p:nvPicPr>
          <p:cNvPr id="4" name="Content Placeholder 3"/>
          <p:cNvPicPr>
            <a:picLocks noGrp="1" noChangeAspect="1"/>
          </p:cNvPicPr>
          <p:nvPr>
            <p:ph idx="1"/>
          </p:nvPr>
        </p:nvPicPr>
        <p:blipFill>
          <a:blip r:embed="rId2"/>
          <a:stretch>
            <a:fillRect/>
          </a:stretch>
        </p:blipFill>
        <p:spPr>
          <a:xfrm>
            <a:off x="2461920" y="2286000"/>
            <a:ext cx="7268160" cy="4022725"/>
          </a:xfrm>
          <a:prstGeom prst="rect">
            <a:avLst/>
          </a:prstGeom>
        </p:spPr>
      </p:pic>
    </p:spTree>
    <p:extLst>
      <p:ext uri="{BB962C8B-B14F-4D97-AF65-F5344CB8AC3E}">
        <p14:creationId xmlns:p14="http://schemas.microsoft.com/office/powerpoint/2010/main" val="3736425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could do</a:t>
            </a:r>
          </a:p>
        </p:txBody>
      </p:sp>
      <p:pic>
        <p:nvPicPr>
          <p:cNvPr id="5" name="Content Placeholder 4"/>
          <p:cNvPicPr>
            <a:picLocks noGrp="1" noChangeAspect="1"/>
          </p:cNvPicPr>
          <p:nvPr>
            <p:ph idx="1"/>
          </p:nvPr>
        </p:nvPicPr>
        <p:blipFill>
          <a:blip r:embed="rId2"/>
          <a:stretch>
            <a:fillRect/>
          </a:stretch>
        </p:blipFill>
        <p:spPr>
          <a:xfrm>
            <a:off x="2466474" y="2286000"/>
            <a:ext cx="7259052" cy="4022725"/>
          </a:xfrm>
          <a:prstGeom prst="rect">
            <a:avLst/>
          </a:prstGeom>
        </p:spPr>
      </p:pic>
    </p:spTree>
    <p:extLst>
      <p:ext uri="{BB962C8B-B14F-4D97-AF65-F5344CB8AC3E}">
        <p14:creationId xmlns:p14="http://schemas.microsoft.com/office/powerpoint/2010/main" val="262052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could do</a:t>
            </a:r>
          </a:p>
        </p:txBody>
      </p:sp>
      <p:pic>
        <p:nvPicPr>
          <p:cNvPr id="5" name="Content Placeholder 4"/>
          <p:cNvPicPr>
            <a:picLocks noGrp="1" noChangeAspect="1"/>
          </p:cNvPicPr>
          <p:nvPr>
            <p:ph idx="1"/>
          </p:nvPr>
        </p:nvPicPr>
        <p:blipFill>
          <a:blip r:embed="rId2"/>
          <a:stretch>
            <a:fillRect/>
          </a:stretch>
        </p:blipFill>
        <p:spPr>
          <a:xfrm>
            <a:off x="2459882" y="2286000"/>
            <a:ext cx="7272237" cy="4022725"/>
          </a:xfrm>
          <a:prstGeom prst="rect">
            <a:avLst/>
          </a:prstGeom>
        </p:spPr>
      </p:pic>
    </p:spTree>
    <p:extLst>
      <p:ext uri="{BB962C8B-B14F-4D97-AF65-F5344CB8AC3E}">
        <p14:creationId xmlns:p14="http://schemas.microsoft.com/office/powerpoint/2010/main" val="703519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Thank you</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4318314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0</TotalTime>
  <Words>327</Words>
  <Application>Microsoft Office PowerPoint</Application>
  <PresentationFormat>Widescreen</PresentationFormat>
  <Paragraphs>33</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Calibri</vt:lpstr>
      <vt:lpstr>Tw Cen MT</vt:lpstr>
      <vt:lpstr>Tw Cen MT Condensed</vt:lpstr>
      <vt:lpstr>Wingdings</vt:lpstr>
      <vt:lpstr>Wingdings 3</vt:lpstr>
      <vt:lpstr>Integral</vt:lpstr>
      <vt:lpstr>Interactive Visualization of FooD Security</vt:lpstr>
      <vt:lpstr>ICAT – Interactive Country analytical technology</vt:lpstr>
      <vt:lpstr>Development of an Interactive Visualization of food insecurity</vt:lpstr>
      <vt:lpstr>What we need</vt:lpstr>
      <vt:lpstr>What you could do</vt:lpstr>
      <vt:lpstr>What you could do</vt:lpstr>
      <vt:lpstr>What you could do</vt:lpstr>
      <vt:lpstr>Thank you</vt:lpstr>
    </vt:vector>
  </TitlesOfParts>
  <Company>Kennesaw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Visualization of food insecurity</dc:title>
  <dc:creator>Almuth Merkel</dc:creator>
  <cp:lastModifiedBy>Almuth Merkel</cp:lastModifiedBy>
  <cp:revision>9</cp:revision>
  <dcterms:created xsi:type="dcterms:W3CDTF">2019-01-08T20:07:31Z</dcterms:created>
  <dcterms:modified xsi:type="dcterms:W3CDTF">2019-01-09T00:24:53Z</dcterms:modified>
</cp:coreProperties>
</file>