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sldIdLst>
    <p:sldId id="256" r:id="rId5"/>
    <p:sldId id="259" r:id="rId6"/>
    <p:sldId id="260" r:id="rId7"/>
    <p:sldId id="258" r:id="rId8"/>
    <p:sldId id="261"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265980-19EC-4B5F-AFCD-F9E8AD15032A}" v="164" dt="2025-06-02T17:40:52.294"/>
    <p1510:client id="{DE9A359B-5B14-4E33-A7DC-0258A919EA30}" v="4" dt="2025-06-02T17:16:43.5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 Shao" userId="S::qshao@ggc.edu::56f6c17e-21f8-46e1-904e-fabdd56732e4" providerId="AD" clId="Web-{DE9A359B-5B14-4E33-A7DC-0258A919EA30}"/>
    <pc:docChg chg="modSld">
      <pc:chgData name="Qing Shao" userId="S::qshao@ggc.edu::56f6c17e-21f8-46e1-904e-fabdd56732e4" providerId="AD" clId="Web-{DE9A359B-5B14-4E33-A7DC-0258A919EA30}" dt="2025-06-02T17:16:43.573" v="3" actId="14100"/>
      <pc:docMkLst>
        <pc:docMk/>
      </pc:docMkLst>
      <pc:sldChg chg="addSp modSp">
        <pc:chgData name="Qing Shao" userId="S::qshao@ggc.edu::56f6c17e-21f8-46e1-904e-fabdd56732e4" providerId="AD" clId="Web-{DE9A359B-5B14-4E33-A7DC-0258A919EA30}" dt="2025-06-02T17:16:43.573" v="3" actId="14100"/>
        <pc:sldMkLst>
          <pc:docMk/>
          <pc:sldMk cId="1199809658" sldId="256"/>
        </pc:sldMkLst>
        <pc:spChg chg="add mod">
          <ac:chgData name="Qing Shao" userId="S::qshao@ggc.edu::56f6c17e-21f8-46e1-904e-fabdd56732e4" providerId="AD" clId="Web-{DE9A359B-5B14-4E33-A7DC-0258A919EA30}" dt="2025-06-02T17:16:43.573" v="3" actId="14100"/>
          <ac:spMkLst>
            <pc:docMk/>
            <pc:sldMk cId="1199809658" sldId="256"/>
            <ac:spMk id="4" creationId="{F34E0ABC-7C17-B984-B12B-96F97CC7BE88}"/>
          </ac:spMkLst>
        </pc:spChg>
      </pc:sldChg>
    </pc:docChg>
  </pc:docChgLst>
  <pc:docChgLst>
    <pc:chgData name="Qing Shao" userId="S::qshao@ggc.edu::56f6c17e-21f8-46e1-904e-fabdd56732e4" providerId="AD" clId="Web-{D8265980-19EC-4B5F-AFCD-F9E8AD15032A}"/>
    <pc:docChg chg="modSld">
      <pc:chgData name="Qing Shao" userId="S::qshao@ggc.edu::56f6c17e-21f8-46e1-904e-fabdd56732e4" providerId="AD" clId="Web-{D8265980-19EC-4B5F-AFCD-F9E8AD15032A}" dt="2025-06-02T17:40:52.294" v="147" actId="1076"/>
      <pc:docMkLst>
        <pc:docMk/>
      </pc:docMkLst>
      <pc:sldChg chg="addSp delSp modSp">
        <pc:chgData name="Qing Shao" userId="S::qshao@ggc.edu::56f6c17e-21f8-46e1-904e-fabdd56732e4" providerId="AD" clId="Web-{D8265980-19EC-4B5F-AFCD-F9E8AD15032A}" dt="2025-06-02T17:28:59.995" v="13" actId="1076"/>
        <pc:sldMkLst>
          <pc:docMk/>
          <pc:sldMk cId="1199809658" sldId="256"/>
        </pc:sldMkLst>
        <pc:spChg chg="del">
          <ac:chgData name="Qing Shao" userId="S::qshao@ggc.edu::56f6c17e-21f8-46e1-904e-fabdd56732e4" providerId="AD" clId="Web-{D8265980-19EC-4B5F-AFCD-F9E8AD15032A}" dt="2025-06-02T17:28:54.526" v="11"/>
          <ac:spMkLst>
            <pc:docMk/>
            <pc:sldMk cId="1199809658" sldId="256"/>
            <ac:spMk id="4" creationId="{F34E0ABC-7C17-B984-B12B-96F97CC7BE88}"/>
          </ac:spMkLst>
        </pc:spChg>
        <pc:spChg chg="add mod">
          <ac:chgData name="Qing Shao" userId="S::qshao@ggc.edu::56f6c17e-21f8-46e1-904e-fabdd56732e4" providerId="AD" clId="Web-{D8265980-19EC-4B5F-AFCD-F9E8AD15032A}" dt="2025-06-02T17:28:44.979" v="8" actId="1076"/>
          <ac:spMkLst>
            <pc:docMk/>
            <pc:sldMk cId="1199809658" sldId="256"/>
            <ac:spMk id="5" creationId="{F9ED5328-A2F7-5D7A-BCB0-1C808A75C3BD}"/>
          </ac:spMkLst>
        </pc:spChg>
        <pc:picChg chg="add del mod">
          <ac:chgData name="Qing Shao" userId="S::qshao@ggc.edu::56f6c17e-21f8-46e1-904e-fabdd56732e4" providerId="AD" clId="Web-{D8265980-19EC-4B5F-AFCD-F9E8AD15032A}" dt="2025-06-02T17:28:59.995" v="13" actId="1076"/>
          <ac:picMkLst>
            <pc:docMk/>
            <pc:sldMk cId="1199809658" sldId="256"/>
            <ac:picMk id="2" creationId="{C1AD2463-9541-3013-B218-85581AE96D70}"/>
          </ac:picMkLst>
        </pc:picChg>
      </pc:sldChg>
      <pc:sldChg chg="addSp modSp">
        <pc:chgData name="Qing Shao" userId="S::qshao@ggc.edu::56f6c17e-21f8-46e1-904e-fabdd56732e4" providerId="AD" clId="Web-{D8265980-19EC-4B5F-AFCD-F9E8AD15032A}" dt="2025-06-02T17:38:06.075" v="114" actId="1076"/>
        <pc:sldMkLst>
          <pc:docMk/>
          <pc:sldMk cId="510193456" sldId="258"/>
        </pc:sldMkLst>
        <pc:spChg chg="add mod">
          <ac:chgData name="Qing Shao" userId="S::qshao@ggc.edu::56f6c17e-21f8-46e1-904e-fabdd56732e4" providerId="AD" clId="Web-{D8265980-19EC-4B5F-AFCD-F9E8AD15032A}" dt="2025-06-02T17:37:33.668" v="104" actId="1076"/>
          <ac:spMkLst>
            <pc:docMk/>
            <pc:sldMk cId="510193456" sldId="258"/>
            <ac:spMk id="3" creationId="{4662777C-544B-EF2F-50CE-33AC2C4AA3C1}"/>
          </ac:spMkLst>
        </pc:spChg>
        <pc:spChg chg="add mod">
          <ac:chgData name="Qing Shao" userId="S::qshao@ggc.edu::56f6c17e-21f8-46e1-904e-fabdd56732e4" providerId="AD" clId="Web-{D8265980-19EC-4B5F-AFCD-F9E8AD15032A}" dt="2025-06-02T17:38:06.075" v="114" actId="1076"/>
          <ac:spMkLst>
            <pc:docMk/>
            <pc:sldMk cId="510193456" sldId="258"/>
            <ac:spMk id="4" creationId="{187418DE-2FE8-75ED-CD8B-12FF730D9ADB}"/>
          </ac:spMkLst>
        </pc:spChg>
        <pc:picChg chg="mod">
          <ac:chgData name="Qing Shao" userId="S::qshao@ggc.edu::56f6c17e-21f8-46e1-904e-fabdd56732e4" providerId="AD" clId="Web-{D8265980-19EC-4B5F-AFCD-F9E8AD15032A}" dt="2025-06-02T17:37:31.059" v="103" actId="1076"/>
          <ac:picMkLst>
            <pc:docMk/>
            <pc:sldMk cId="510193456" sldId="258"/>
            <ac:picMk id="13" creationId="{F6A41548-C9BA-353D-D48E-E5F9489EE829}"/>
          </ac:picMkLst>
        </pc:picChg>
        <pc:picChg chg="mod">
          <ac:chgData name="Qing Shao" userId="S::qshao@ggc.edu::56f6c17e-21f8-46e1-904e-fabdd56732e4" providerId="AD" clId="Web-{D8265980-19EC-4B5F-AFCD-F9E8AD15032A}" dt="2025-06-02T17:37:35.700" v="105" actId="1076"/>
          <ac:picMkLst>
            <pc:docMk/>
            <pc:sldMk cId="510193456" sldId="258"/>
            <ac:picMk id="15" creationId="{83B4C2E9-CF3A-1AEF-B398-33483B6FE85D}"/>
          </ac:picMkLst>
        </pc:picChg>
      </pc:sldChg>
      <pc:sldChg chg="addSp modSp">
        <pc:chgData name="Qing Shao" userId="S::qshao@ggc.edu::56f6c17e-21f8-46e1-904e-fabdd56732e4" providerId="AD" clId="Web-{D8265980-19EC-4B5F-AFCD-F9E8AD15032A}" dt="2025-06-02T17:33:14.371" v="53" actId="14100"/>
        <pc:sldMkLst>
          <pc:docMk/>
          <pc:sldMk cId="1281550954" sldId="259"/>
        </pc:sldMkLst>
        <pc:spChg chg="add mod">
          <ac:chgData name="Qing Shao" userId="S::qshao@ggc.edu::56f6c17e-21f8-46e1-904e-fabdd56732e4" providerId="AD" clId="Web-{D8265980-19EC-4B5F-AFCD-F9E8AD15032A}" dt="2025-06-02T17:31:09.089" v="34" actId="1076"/>
          <ac:spMkLst>
            <pc:docMk/>
            <pc:sldMk cId="1281550954" sldId="259"/>
            <ac:spMk id="3" creationId="{CB5C2D3D-4E54-B0C9-659F-0D6C6426FA86}"/>
          </ac:spMkLst>
        </pc:spChg>
        <pc:spChg chg="mod">
          <ac:chgData name="Qing Shao" userId="S::qshao@ggc.edu::56f6c17e-21f8-46e1-904e-fabdd56732e4" providerId="AD" clId="Web-{D8265980-19EC-4B5F-AFCD-F9E8AD15032A}" dt="2025-06-02T17:30:36.464" v="22" actId="14100"/>
          <ac:spMkLst>
            <pc:docMk/>
            <pc:sldMk cId="1281550954" sldId="259"/>
            <ac:spMk id="4" creationId="{EE8F340D-CF81-5C40-0488-0375E4DA276E}"/>
          </ac:spMkLst>
        </pc:spChg>
        <pc:spChg chg="add mod">
          <ac:chgData name="Qing Shao" userId="S::qshao@ggc.edu::56f6c17e-21f8-46e1-904e-fabdd56732e4" providerId="AD" clId="Web-{D8265980-19EC-4B5F-AFCD-F9E8AD15032A}" dt="2025-06-02T17:32:40.542" v="48" actId="1076"/>
          <ac:spMkLst>
            <pc:docMk/>
            <pc:sldMk cId="1281550954" sldId="259"/>
            <ac:spMk id="5" creationId="{267F9A68-BB68-02F8-7365-B8B5ECBAD02F}"/>
          </ac:spMkLst>
        </pc:spChg>
        <pc:spChg chg="add mod">
          <ac:chgData name="Qing Shao" userId="S::qshao@ggc.edu::56f6c17e-21f8-46e1-904e-fabdd56732e4" providerId="AD" clId="Web-{D8265980-19EC-4B5F-AFCD-F9E8AD15032A}" dt="2025-06-02T17:33:14.371" v="53" actId="14100"/>
          <ac:spMkLst>
            <pc:docMk/>
            <pc:sldMk cId="1281550954" sldId="259"/>
            <ac:spMk id="6" creationId="{99B96915-DCAD-E461-82FE-9823DBA9F32C}"/>
          </ac:spMkLst>
        </pc:spChg>
        <pc:picChg chg="mod">
          <ac:chgData name="Qing Shao" userId="S::qshao@ggc.edu::56f6c17e-21f8-46e1-904e-fabdd56732e4" providerId="AD" clId="Web-{D8265980-19EC-4B5F-AFCD-F9E8AD15032A}" dt="2025-06-02T17:30:38.120" v="23" actId="1076"/>
          <ac:picMkLst>
            <pc:docMk/>
            <pc:sldMk cId="1281550954" sldId="259"/>
            <ac:picMk id="7" creationId="{5C3771B6-2BE4-B9F6-04E7-4A7CEDEDEAD1}"/>
          </ac:picMkLst>
        </pc:picChg>
        <pc:picChg chg="mod">
          <ac:chgData name="Qing Shao" userId="S::qshao@ggc.edu::56f6c17e-21f8-46e1-904e-fabdd56732e4" providerId="AD" clId="Web-{D8265980-19EC-4B5F-AFCD-F9E8AD15032A}" dt="2025-06-02T17:32:28.949" v="46" actId="1076"/>
          <ac:picMkLst>
            <pc:docMk/>
            <pc:sldMk cId="1281550954" sldId="259"/>
            <ac:picMk id="8" creationId="{C6988F1D-DD64-3D2B-6E2C-D6A4ED305B4B}"/>
          </ac:picMkLst>
        </pc:picChg>
        <pc:picChg chg="mod">
          <ac:chgData name="Qing Shao" userId="S::qshao@ggc.edu::56f6c17e-21f8-46e1-904e-fabdd56732e4" providerId="AD" clId="Web-{D8265980-19EC-4B5F-AFCD-F9E8AD15032A}" dt="2025-06-02T17:31:47.792" v="35" actId="14100"/>
          <ac:picMkLst>
            <pc:docMk/>
            <pc:sldMk cId="1281550954" sldId="259"/>
            <ac:picMk id="9" creationId="{46D2D23D-7863-DCF4-FEE2-5979DA67B682}"/>
          </ac:picMkLst>
        </pc:picChg>
      </pc:sldChg>
      <pc:sldChg chg="addSp modSp">
        <pc:chgData name="Qing Shao" userId="S::qshao@ggc.edu::56f6c17e-21f8-46e1-904e-fabdd56732e4" providerId="AD" clId="Web-{D8265980-19EC-4B5F-AFCD-F9E8AD15032A}" dt="2025-06-02T17:36:56.903" v="97" actId="1076"/>
        <pc:sldMkLst>
          <pc:docMk/>
          <pc:sldMk cId="1649753358" sldId="260"/>
        </pc:sldMkLst>
        <pc:spChg chg="mod">
          <ac:chgData name="Qing Shao" userId="S::qshao@ggc.edu::56f6c17e-21f8-46e1-904e-fabdd56732e4" providerId="AD" clId="Web-{D8265980-19EC-4B5F-AFCD-F9E8AD15032A}" dt="2025-06-02T17:34:02.855" v="60" actId="1076"/>
          <ac:spMkLst>
            <pc:docMk/>
            <pc:sldMk cId="1649753358" sldId="260"/>
            <ac:spMk id="4" creationId="{EE8F340D-CF81-5C40-0488-0375E4DA276E}"/>
          </ac:spMkLst>
        </pc:spChg>
        <pc:spChg chg="mod">
          <ac:chgData name="Qing Shao" userId="S::qshao@ggc.edu::56f6c17e-21f8-46e1-904e-fabdd56732e4" providerId="AD" clId="Web-{D8265980-19EC-4B5F-AFCD-F9E8AD15032A}" dt="2025-06-02T17:35:09.996" v="74" actId="1076"/>
          <ac:spMkLst>
            <pc:docMk/>
            <pc:sldMk cId="1649753358" sldId="260"/>
            <ac:spMk id="6" creationId="{9D621D4C-FF12-C65A-D7ED-730B2239F8F2}"/>
          </ac:spMkLst>
        </pc:spChg>
        <pc:spChg chg="add mod">
          <ac:chgData name="Qing Shao" userId="S::qshao@ggc.edu::56f6c17e-21f8-46e1-904e-fabdd56732e4" providerId="AD" clId="Web-{D8265980-19EC-4B5F-AFCD-F9E8AD15032A}" dt="2025-06-02T17:34:15.324" v="64" actId="14100"/>
          <ac:spMkLst>
            <pc:docMk/>
            <pc:sldMk cId="1649753358" sldId="260"/>
            <ac:spMk id="7" creationId="{9E44057B-5283-6B63-E34D-89B168FD8B0D}"/>
          </ac:spMkLst>
        </pc:spChg>
        <pc:spChg chg="add mod">
          <ac:chgData name="Qing Shao" userId="S::qshao@ggc.edu::56f6c17e-21f8-46e1-904e-fabdd56732e4" providerId="AD" clId="Web-{D8265980-19EC-4B5F-AFCD-F9E8AD15032A}" dt="2025-06-02T17:36:43.621" v="93" actId="1076"/>
          <ac:spMkLst>
            <pc:docMk/>
            <pc:sldMk cId="1649753358" sldId="260"/>
            <ac:spMk id="8" creationId="{203D54AF-17CF-0C2B-A31C-A302AD8E2D2B}"/>
          </ac:spMkLst>
        </pc:spChg>
        <pc:spChg chg="add mod">
          <ac:chgData name="Qing Shao" userId="S::qshao@ggc.edu::56f6c17e-21f8-46e1-904e-fabdd56732e4" providerId="AD" clId="Web-{D8265980-19EC-4B5F-AFCD-F9E8AD15032A}" dt="2025-06-02T17:35:59.543" v="82" actId="14100"/>
          <ac:spMkLst>
            <pc:docMk/>
            <pc:sldMk cId="1649753358" sldId="260"/>
            <ac:spMk id="9" creationId="{4596BB1E-C5EC-51E9-8C3E-D2E27F245B99}"/>
          </ac:spMkLst>
        </pc:spChg>
        <pc:spChg chg="add mod">
          <ac:chgData name="Qing Shao" userId="S::qshao@ggc.edu::56f6c17e-21f8-46e1-904e-fabdd56732e4" providerId="AD" clId="Web-{D8265980-19EC-4B5F-AFCD-F9E8AD15032A}" dt="2025-06-02T17:36:50.637" v="95" actId="1076"/>
          <ac:spMkLst>
            <pc:docMk/>
            <pc:sldMk cId="1649753358" sldId="260"/>
            <ac:spMk id="12" creationId="{C4A0A46C-894D-5187-6484-0229B04AB365}"/>
          </ac:spMkLst>
        </pc:spChg>
        <pc:picChg chg="mod">
          <ac:chgData name="Qing Shao" userId="S::qshao@ggc.edu::56f6c17e-21f8-46e1-904e-fabdd56732e4" providerId="AD" clId="Web-{D8265980-19EC-4B5F-AFCD-F9E8AD15032A}" dt="2025-06-02T17:34:06.668" v="61" actId="1076"/>
          <ac:picMkLst>
            <pc:docMk/>
            <pc:sldMk cId="1649753358" sldId="260"/>
            <ac:picMk id="3" creationId="{41BD8C73-05A5-3AB8-431B-C513585C0C2A}"/>
          </ac:picMkLst>
        </pc:picChg>
        <pc:picChg chg="mod">
          <ac:chgData name="Qing Shao" userId="S::qshao@ggc.edu::56f6c17e-21f8-46e1-904e-fabdd56732e4" providerId="AD" clId="Web-{D8265980-19EC-4B5F-AFCD-F9E8AD15032A}" dt="2025-06-02T17:36:40.543" v="92" actId="1076"/>
          <ac:picMkLst>
            <pc:docMk/>
            <pc:sldMk cId="1649753358" sldId="260"/>
            <ac:picMk id="5" creationId="{327402EA-75A4-9723-D422-DDBC198DE7E0}"/>
          </ac:picMkLst>
        </pc:picChg>
        <pc:picChg chg="mod">
          <ac:chgData name="Qing Shao" userId="S::qshao@ggc.edu::56f6c17e-21f8-46e1-904e-fabdd56732e4" providerId="AD" clId="Web-{D8265980-19EC-4B5F-AFCD-F9E8AD15032A}" dt="2025-06-02T17:35:13.934" v="75" actId="1076"/>
          <ac:picMkLst>
            <pc:docMk/>
            <pc:sldMk cId="1649753358" sldId="260"/>
            <ac:picMk id="10" creationId="{88B02207-1176-8BE5-6666-C0DEDC8BF1D9}"/>
          </ac:picMkLst>
        </pc:picChg>
        <pc:picChg chg="mod">
          <ac:chgData name="Qing Shao" userId="S::qshao@ggc.edu::56f6c17e-21f8-46e1-904e-fabdd56732e4" providerId="AD" clId="Web-{D8265980-19EC-4B5F-AFCD-F9E8AD15032A}" dt="2025-06-02T17:36:56.903" v="97" actId="1076"/>
          <ac:picMkLst>
            <pc:docMk/>
            <pc:sldMk cId="1649753358" sldId="260"/>
            <ac:picMk id="11" creationId="{7ECC04E5-C3EE-1BBD-F1C8-D867C881A79C}"/>
          </ac:picMkLst>
        </pc:picChg>
      </pc:sldChg>
      <pc:sldChg chg="addSp modSp">
        <pc:chgData name="Qing Shao" userId="S::qshao@ggc.edu::56f6c17e-21f8-46e1-904e-fabdd56732e4" providerId="AD" clId="Web-{D8265980-19EC-4B5F-AFCD-F9E8AD15032A}" dt="2025-06-02T17:40:52.294" v="147" actId="1076"/>
        <pc:sldMkLst>
          <pc:docMk/>
          <pc:sldMk cId="2246531085" sldId="261"/>
        </pc:sldMkLst>
        <pc:spChg chg="add mod">
          <ac:chgData name="Qing Shao" userId="S::qshao@ggc.edu::56f6c17e-21f8-46e1-904e-fabdd56732e4" providerId="AD" clId="Web-{D8265980-19EC-4B5F-AFCD-F9E8AD15032A}" dt="2025-06-02T17:38:49.450" v="122" actId="1076"/>
          <ac:spMkLst>
            <pc:docMk/>
            <pc:sldMk cId="2246531085" sldId="261"/>
            <ac:spMk id="8" creationId="{547A0498-1DA7-4120-6F69-32B331F4AB08}"/>
          </ac:spMkLst>
        </pc:spChg>
        <pc:spChg chg="add mod">
          <ac:chgData name="Qing Shao" userId="S::qshao@ggc.edu::56f6c17e-21f8-46e1-904e-fabdd56732e4" providerId="AD" clId="Web-{D8265980-19EC-4B5F-AFCD-F9E8AD15032A}" dt="2025-06-02T17:40:22.903" v="137" actId="14100"/>
          <ac:spMkLst>
            <pc:docMk/>
            <pc:sldMk cId="2246531085" sldId="261"/>
            <ac:spMk id="9" creationId="{FDA466BE-3B01-2D96-F4BF-37DB8217BD9E}"/>
          </ac:spMkLst>
        </pc:spChg>
        <pc:spChg chg="add mod">
          <ac:chgData name="Qing Shao" userId="S::qshao@ggc.edu::56f6c17e-21f8-46e1-904e-fabdd56732e4" providerId="AD" clId="Web-{D8265980-19EC-4B5F-AFCD-F9E8AD15032A}" dt="2025-06-02T17:40:50.044" v="146" actId="1076"/>
          <ac:spMkLst>
            <pc:docMk/>
            <pc:sldMk cId="2246531085" sldId="261"/>
            <ac:spMk id="10" creationId="{CE1C7C5D-CF9D-589D-B8EF-8F9BAC0748AE}"/>
          </ac:spMkLst>
        </pc:spChg>
        <pc:picChg chg="mod">
          <ac:chgData name="Qing Shao" userId="S::qshao@ggc.edu::56f6c17e-21f8-46e1-904e-fabdd56732e4" providerId="AD" clId="Web-{D8265980-19EC-4B5F-AFCD-F9E8AD15032A}" dt="2025-06-02T17:40:52.294" v="147" actId="1076"/>
          <ac:picMkLst>
            <pc:docMk/>
            <pc:sldMk cId="2246531085" sldId="261"/>
            <ac:picMk id="5" creationId="{3B7C276A-B5AE-E5F2-2542-E6F0421835C0}"/>
          </ac:picMkLst>
        </pc:picChg>
        <pc:picChg chg="mod">
          <ac:chgData name="Qing Shao" userId="S::qshao@ggc.edu::56f6c17e-21f8-46e1-904e-fabdd56732e4" providerId="AD" clId="Web-{D8265980-19EC-4B5F-AFCD-F9E8AD15032A}" dt="2025-06-02T17:38:42.231" v="120" actId="1076"/>
          <ac:picMkLst>
            <pc:docMk/>
            <pc:sldMk cId="2246531085" sldId="261"/>
            <ac:picMk id="7" creationId="{30A8C54F-49E6-2721-D785-C039C499BD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1A54D5-CB95-4C83-82E4-CC9C6A7BFE13}" type="datetimeFigureOut">
              <a:rPr lang="en-US" smtClean="0"/>
              <a:t>6/2/2025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29E50-4A76-4ADF-A5B8-A40BAD6E3CB1}" type="slidenum">
              <a:rPr lang="en-US" smtClean="0"/>
              <a:t>‹#›</a:t>
            </a:fld>
            <a:endParaRPr lang="en-US"/>
          </a:p>
        </p:txBody>
      </p:sp>
    </p:spTree>
    <p:extLst>
      <p:ext uri="{BB962C8B-B14F-4D97-AF65-F5344CB8AC3E}">
        <p14:creationId xmlns:p14="http://schemas.microsoft.com/office/powerpoint/2010/main" val="3061447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6CB255"/>
                </a:solidFill>
              </a:rPr>
              <a:t>Circling the South Celestial Pole. </a:t>
            </a:r>
            <a:r>
              <a:rPr lang="en-US" sz="1200"/>
              <a:t>This long-exposure photo shows trails left by stars as a result of the apparent rotation of the celestial sphere around the south celestial pole. (In reality, it is Earth that rotates.) (Credit: ESO/</a:t>
            </a:r>
            <a:r>
              <a:rPr lang="en-US" sz="1200" err="1"/>
              <a:t>Iztok</a:t>
            </a:r>
            <a:r>
              <a:rPr lang="en-US" sz="1200"/>
              <a:t> </a:t>
            </a:r>
            <a:r>
              <a:rPr lang="en-US" sz="1200" err="1"/>
              <a:t>Bončina</a:t>
            </a:r>
            <a:r>
              <a:rPr lang="en-US" sz="1200"/>
              <a:t>)</a:t>
            </a:r>
          </a:p>
          <a:p>
            <a:endParaRPr lang="en-US"/>
          </a:p>
        </p:txBody>
      </p:sp>
      <p:sp>
        <p:nvSpPr>
          <p:cNvPr id="4" name="Slide Number Placeholder 3"/>
          <p:cNvSpPr>
            <a:spLocks noGrp="1"/>
          </p:cNvSpPr>
          <p:nvPr>
            <p:ph type="sldNum" sz="quarter" idx="5"/>
          </p:nvPr>
        </p:nvSpPr>
        <p:spPr/>
        <p:txBody>
          <a:bodyPr/>
          <a:lstStyle/>
          <a:p>
            <a:fld id="{10C29E50-4A76-4ADF-A5B8-A40BAD6E3CB1}" type="slidenum">
              <a:rPr lang="en-US" smtClean="0"/>
              <a:t>1</a:t>
            </a:fld>
            <a:endParaRPr lang="en-US"/>
          </a:p>
        </p:txBody>
      </p:sp>
    </p:spTree>
    <p:extLst>
      <p:ext uri="{BB962C8B-B14F-4D97-AF65-F5344CB8AC3E}">
        <p14:creationId xmlns:p14="http://schemas.microsoft.com/office/powerpoint/2010/main" val="184898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https://astro.unl.edu/classaction/animations/coordsmotion/radecdemo.html</a:t>
            </a:r>
          </a:p>
          <a:p>
            <a:r>
              <a:rPr lang="en-US"/>
              <a:t>https://astro.unl.edu/classaction/animations/coordsmotion/sunpaths.html</a:t>
            </a:r>
          </a:p>
          <a:p>
            <a:r>
              <a:rPr lang="en-US"/>
              <a:t>https://astro.unl.edu/classaction/animations/coordsmotion/zodiac.html</a:t>
            </a:r>
          </a:p>
          <a:p>
            <a:endParaRPr lang="en-US"/>
          </a:p>
        </p:txBody>
      </p:sp>
      <p:sp>
        <p:nvSpPr>
          <p:cNvPr id="4" name="Slide Number Placeholder 3"/>
          <p:cNvSpPr>
            <a:spLocks noGrp="1"/>
          </p:cNvSpPr>
          <p:nvPr>
            <p:ph type="sldNum" sz="quarter" idx="5"/>
          </p:nvPr>
        </p:nvSpPr>
        <p:spPr/>
        <p:txBody>
          <a:bodyPr/>
          <a:lstStyle/>
          <a:p>
            <a:fld id="{10C29E50-4A76-4ADF-A5B8-A40BAD6E3CB1}" type="slidenum">
              <a:rPr lang="en-US" smtClean="0"/>
              <a:t>2</a:t>
            </a:fld>
            <a:endParaRPr lang="en-US"/>
          </a:p>
        </p:txBody>
      </p:sp>
    </p:spTree>
    <p:extLst>
      <p:ext uri="{BB962C8B-B14F-4D97-AF65-F5344CB8AC3E}">
        <p14:creationId xmlns:p14="http://schemas.microsoft.com/office/powerpoint/2010/main" val="231206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Mars retrograde motion: 10/30/2022-1/12/2023</a:t>
            </a:r>
          </a:p>
          <a:p>
            <a:endParaRPr lang="en-US"/>
          </a:p>
          <a:p>
            <a:r>
              <a:rPr lang="en-US"/>
              <a:t>Why Earth is round, 1. sail ship, 2. picture from space, 2. Sun’s location at different places </a:t>
            </a:r>
          </a:p>
          <a:p>
            <a:endParaRPr lang="en-US"/>
          </a:p>
          <a:p>
            <a:r>
              <a:rPr lang="en-US"/>
              <a:t>https://astro.unl.edu/classaction/animations/renaissance/marsorbit.html</a:t>
            </a:r>
          </a:p>
          <a:p>
            <a:r>
              <a:rPr lang="en-US"/>
              <a:t>https://astro.unl.edu/classaction/animations/renaissance/retrograde.html</a:t>
            </a:r>
          </a:p>
          <a:p>
            <a:endParaRPr lang="en-US"/>
          </a:p>
        </p:txBody>
      </p:sp>
      <p:sp>
        <p:nvSpPr>
          <p:cNvPr id="4" name="Slide Number Placeholder 3"/>
          <p:cNvSpPr>
            <a:spLocks noGrp="1"/>
          </p:cNvSpPr>
          <p:nvPr>
            <p:ph type="sldNum" sz="quarter" idx="5"/>
          </p:nvPr>
        </p:nvSpPr>
        <p:spPr/>
        <p:txBody>
          <a:bodyPr/>
          <a:lstStyle/>
          <a:p>
            <a:fld id="{10C29E50-4A76-4ADF-A5B8-A40BAD6E3CB1}" type="slidenum">
              <a:rPr lang="en-US" smtClean="0"/>
              <a:t>3</a:t>
            </a:fld>
            <a:endParaRPr lang="en-US"/>
          </a:p>
        </p:txBody>
      </p:sp>
    </p:spTree>
    <p:extLst>
      <p:ext uri="{BB962C8B-B14F-4D97-AF65-F5344CB8AC3E}">
        <p14:creationId xmlns:p14="http://schemas.microsoft.com/office/powerpoint/2010/main" val="172338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Copernicus is a clerk of</a:t>
            </a:r>
            <a:r>
              <a:rPr lang="en-US" baseline="0"/>
              <a:t> the catholic church, it</a:t>
            </a:r>
            <a:r>
              <a:rPr lang="en-US"/>
              <a:t> took</a:t>
            </a:r>
            <a:r>
              <a:rPr lang="en-US" baseline="0"/>
              <a:t> him 20 </a:t>
            </a:r>
            <a:r>
              <a:rPr lang="en-US" baseline="0" err="1"/>
              <a:t>yrs</a:t>
            </a:r>
            <a:r>
              <a:rPr lang="en-US" baseline="0"/>
              <a:t> to write the book, and give it to his friend, Rheticus on his deathbed to publish after he die. </a:t>
            </a:r>
          </a:p>
          <a:p>
            <a:endParaRPr lang="en-US" baseline="0"/>
          </a:p>
          <a:p>
            <a:r>
              <a:rPr lang="en-US" baseline="0"/>
              <a:t>Orbits are still circles. </a:t>
            </a:r>
          </a:p>
          <a:p>
            <a:endParaRPr lang="en-US"/>
          </a:p>
        </p:txBody>
      </p:sp>
      <p:sp>
        <p:nvSpPr>
          <p:cNvPr id="4" name="Slide Number Placeholder 3"/>
          <p:cNvSpPr>
            <a:spLocks noGrp="1"/>
          </p:cNvSpPr>
          <p:nvPr>
            <p:ph type="sldNum" sz="quarter" idx="5"/>
          </p:nvPr>
        </p:nvSpPr>
        <p:spPr/>
        <p:txBody>
          <a:bodyPr/>
          <a:lstStyle/>
          <a:p>
            <a:fld id="{10C29E50-4A76-4ADF-A5B8-A40BAD6E3CB1}" type="slidenum">
              <a:rPr lang="en-US" smtClean="0"/>
              <a:t>4</a:t>
            </a:fld>
            <a:endParaRPr lang="en-US"/>
          </a:p>
        </p:txBody>
      </p:sp>
    </p:spTree>
    <p:extLst>
      <p:ext uri="{BB962C8B-B14F-4D97-AF65-F5344CB8AC3E}">
        <p14:creationId xmlns:p14="http://schemas.microsoft.com/office/powerpoint/2010/main" val="2147343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atin typeface="Callibri"/>
                <a:cs typeface="Callibri"/>
              </a:rPr>
              <a:t>https://www.youtube.com/watch?v=KDp1tiUsZw8  drop hammer and feather on the moon.</a:t>
            </a:r>
          </a:p>
          <a:p>
            <a:pPr eaLnBrk="1" hangingPunct="1"/>
            <a:endParaRPr lang="en-US">
              <a:latin typeface="Callibri"/>
              <a:cs typeface="Callibri"/>
            </a:endParaRPr>
          </a:p>
          <a:p>
            <a:pPr eaLnBrk="1" hangingPunct="1"/>
            <a:r>
              <a:rPr lang="en-US">
                <a:latin typeface="Callibri"/>
                <a:cs typeface="Callibri"/>
              </a:rPr>
              <a:t>Published in Italian in the form to</a:t>
            </a:r>
            <a:r>
              <a:rPr lang="en-US" baseline="0">
                <a:latin typeface="Callibri"/>
                <a:cs typeface="Callibri"/>
              </a:rPr>
              <a:t> easy to understand by public.</a:t>
            </a:r>
            <a:endParaRPr lang="en-US">
              <a:latin typeface="Callibri"/>
              <a:cs typeface="Callibri"/>
            </a:endParaRPr>
          </a:p>
          <a:p>
            <a:endParaRPr lang="en-US"/>
          </a:p>
        </p:txBody>
      </p:sp>
      <p:sp>
        <p:nvSpPr>
          <p:cNvPr id="4" name="Slide Number Placeholder 3"/>
          <p:cNvSpPr>
            <a:spLocks noGrp="1"/>
          </p:cNvSpPr>
          <p:nvPr>
            <p:ph type="sldNum" sz="quarter" idx="5"/>
          </p:nvPr>
        </p:nvSpPr>
        <p:spPr/>
        <p:txBody>
          <a:bodyPr/>
          <a:lstStyle/>
          <a:p>
            <a:fld id="{10C29E50-4A76-4ADF-A5B8-A40BAD6E3CB1}" type="slidenum">
              <a:rPr lang="en-US" smtClean="0"/>
              <a:t>5</a:t>
            </a:fld>
            <a:endParaRPr lang="en-US"/>
          </a:p>
        </p:txBody>
      </p:sp>
    </p:spTree>
    <p:extLst>
      <p:ext uri="{BB962C8B-B14F-4D97-AF65-F5344CB8AC3E}">
        <p14:creationId xmlns:p14="http://schemas.microsoft.com/office/powerpoint/2010/main" val="2553535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01619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57483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799076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287106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939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4245870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8EB3644-5EB2-41BA-B029-190187321914}"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972101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8EB3644-5EB2-41BA-B029-190187321914}"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773376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EB3644-5EB2-41BA-B029-190187321914}"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326436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406299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67190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B3644-5EB2-41BA-B029-190187321914}" type="datetimeFigureOut">
              <a:rPr lang="en-US" smtClean="0"/>
              <a:t>6/2/2025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C76AA3-89EF-48E5-A782-AFABFB16CDD8}" type="slidenum">
              <a:rPr lang="en-US" smtClean="0"/>
              <a:t>‹#›</a:t>
            </a:fld>
            <a:endParaRPr lang="en-US"/>
          </a:p>
        </p:txBody>
      </p:sp>
    </p:spTree>
    <p:extLst>
      <p:ext uri="{BB962C8B-B14F-4D97-AF65-F5344CB8AC3E}">
        <p14:creationId xmlns:p14="http://schemas.microsoft.com/office/powerpoint/2010/main" val="3207710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4B7E09-432D-5F72-963E-C5C4B92228FE}"/>
              </a:ext>
            </a:extLst>
          </p:cNvPr>
          <p:cNvPicPr>
            <a:picLocks noChangeAspect="1"/>
          </p:cNvPicPr>
          <p:nvPr/>
        </p:nvPicPr>
        <p:blipFill>
          <a:blip r:embed="rId3"/>
          <a:stretch>
            <a:fillRect/>
          </a:stretch>
        </p:blipFill>
        <p:spPr>
          <a:xfrm>
            <a:off x="7505759" y="5625301"/>
            <a:ext cx="1511939" cy="1024217"/>
          </a:xfrm>
          <a:prstGeom prst="rect">
            <a:avLst/>
          </a:prstGeom>
        </p:spPr>
      </p:pic>
      <p:sp>
        <p:nvSpPr>
          <p:cNvPr id="7" name="Text Box 4">
            <a:extLst>
              <a:ext uri="{FF2B5EF4-FFF2-40B4-BE49-F238E27FC236}">
                <a16:creationId xmlns:a16="http://schemas.microsoft.com/office/drawing/2014/main" id="{7C577731-5A9A-DFE2-47B1-55B64D6C3B99}"/>
              </a:ext>
            </a:extLst>
          </p:cNvPr>
          <p:cNvSpPr txBox="1">
            <a:spLocks noChangeArrowheads="1"/>
          </p:cNvSpPr>
          <p:nvPr/>
        </p:nvSpPr>
        <p:spPr bwMode="auto">
          <a:xfrm>
            <a:off x="1130527" y="0"/>
            <a:ext cx="7298266"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800" b="1">
                <a:solidFill>
                  <a:schemeClr val="tx1"/>
                </a:solidFill>
                <a:latin typeface="Arial" charset="0"/>
                <a:ea typeface="Geneva" charset="0"/>
              </a:defRPr>
            </a:lvl1pPr>
            <a:lvl2pPr marL="742950" indent="-285750" eaLnBrk="0" hangingPunct="0">
              <a:defRPr sz="2800" b="1">
                <a:solidFill>
                  <a:schemeClr val="tx1"/>
                </a:solidFill>
                <a:latin typeface="Arial" charset="0"/>
                <a:ea typeface="Geneva" charset="0"/>
              </a:defRPr>
            </a:lvl2pPr>
            <a:lvl3pPr marL="1143000" indent="-228600" eaLnBrk="0" hangingPunct="0">
              <a:defRPr sz="2800" b="1">
                <a:solidFill>
                  <a:schemeClr val="tx1"/>
                </a:solidFill>
                <a:latin typeface="Arial" charset="0"/>
                <a:ea typeface="Geneva" charset="0"/>
              </a:defRPr>
            </a:lvl3pPr>
            <a:lvl4pPr marL="1600200" indent="-228600" eaLnBrk="0" hangingPunct="0">
              <a:defRPr sz="2800" b="1">
                <a:solidFill>
                  <a:schemeClr val="tx1"/>
                </a:solidFill>
                <a:latin typeface="Arial" charset="0"/>
                <a:ea typeface="Geneva" charset="0"/>
              </a:defRPr>
            </a:lvl4pPr>
            <a:lvl5pPr marL="2057400" indent="-228600" eaLnBrk="0" hangingPunct="0">
              <a:defRPr sz="2800" b="1">
                <a:solidFill>
                  <a:schemeClr val="tx1"/>
                </a:solidFill>
                <a:latin typeface="Arial" charset="0"/>
                <a:ea typeface="Geneva" charset="0"/>
              </a:defRPr>
            </a:lvl5pPr>
            <a:lvl6pPr marL="2514600" indent="-228600" eaLnBrk="0" fontAlgn="base" hangingPunct="0">
              <a:spcBef>
                <a:spcPct val="0"/>
              </a:spcBef>
              <a:spcAft>
                <a:spcPct val="0"/>
              </a:spcAft>
              <a:defRPr sz="2800" b="1">
                <a:solidFill>
                  <a:schemeClr val="tx1"/>
                </a:solidFill>
                <a:latin typeface="Arial" charset="0"/>
                <a:ea typeface="Geneva" charset="0"/>
              </a:defRPr>
            </a:lvl6pPr>
            <a:lvl7pPr marL="2971800" indent="-228600" eaLnBrk="0" fontAlgn="base" hangingPunct="0">
              <a:spcBef>
                <a:spcPct val="0"/>
              </a:spcBef>
              <a:spcAft>
                <a:spcPct val="0"/>
              </a:spcAft>
              <a:defRPr sz="2800" b="1">
                <a:solidFill>
                  <a:schemeClr val="tx1"/>
                </a:solidFill>
                <a:latin typeface="Arial" charset="0"/>
                <a:ea typeface="Geneva" charset="0"/>
              </a:defRPr>
            </a:lvl7pPr>
            <a:lvl8pPr marL="3429000" indent="-228600" eaLnBrk="0" fontAlgn="base" hangingPunct="0">
              <a:spcBef>
                <a:spcPct val="0"/>
              </a:spcBef>
              <a:spcAft>
                <a:spcPct val="0"/>
              </a:spcAft>
              <a:defRPr sz="2800" b="1">
                <a:solidFill>
                  <a:schemeClr val="tx1"/>
                </a:solidFill>
                <a:latin typeface="Arial" charset="0"/>
                <a:ea typeface="Geneva" charset="0"/>
              </a:defRPr>
            </a:lvl8pPr>
            <a:lvl9pPr marL="3886200" indent="-228600" eaLnBrk="0" fontAlgn="base" hangingPunct="0">
              <a:spcBef>
                <a:spcPct val="0"/>
              </a:spcBef>
              <a:spcAft>
                <a:spcPct val="0"/>
              </a:spcAft>
              <a:defRPr sz="2800" b="1">
                <a:solidFill>
                  <a:schemeClr val="tx1"/>
                </a:solidFill>
                <a:latin typeface="Arial" charset="0"/>
                <a:ea typeface="Geneva" charset="0"/>
              </a:defRPr>
            </a:lvl9pPr>
          </a:lstStyle>
          <a:p>
            <a:pPr algn="ctr" eaLnBrk="1" fontAlgn="base" hangingPunct="1">
              <a:spcBef>
                <a:spcPct val="50000"/>
              </a:spcBef>
              <a:spcAft>
                <a:spcPct val="0"/>
              </a:spcAft>
            </a:pPr>
            <a:r>
              <a:rPr lang="en-US" sz="4800">
                <a:solidFill>
                  <a:srgbClr val="333399"/>
                </a:solidFill>
              </a:rPr>
              <a:t>Chapter 2 </a:t>
            </a:r>
          </a:p>
          <a:p>
            <a:pPr algn="ctr" eaLnBrk="1" fontAlgn="base" hangingPunct="1">
              <a:spcBef>
                <a:spcPct val="50000"/>
              </a:spcBef>
              <a:spcAft>
                <a:spcPct val="0"/>
              </a:spcAft>
            </a:pPr>
            <a:r>
              <a:rPr lang="en-US" sz="4800">
                <a:solidFill>
                  <a:srgbClr val="333399"/>
                </a:solidFill>
              </a:rPr>
              <a:t>Observing the Sky: The Birth of Astronomy</a:t>
            </a:r>
          </a:p>
        </p:txBody>
      </p:sp>
      <p:pic>
        <p:nvPicPr>
          <p:cNvPr id="2" name="Picture 1">
            <a:extLst>
              <a:ext uri="{FF2B5EF4-FFF2-40B4-BE49-F238E27FC236}">
                <a16:creationId xmlns:a16="http://schemas.microsoft.com/office/drawing/2014/main" id="{C1AD2463-9541-3013-B218-85581AE96D70}"/>
              </a:ext>
            </a:extLst>
          </p:cNvPr>
          <p:cNvPicPr>
            <a:picLocks noChangeAspect="1"/>
          </p:cNvPicPr>
          <p:nvPr/>
        </p:nvPicPr>
        <p:blipFill>
          <a:blip r:embed="rId4"/>
          <a:stretch>
            <a:fillRect/>
          </a:stretch>
        </p:blipFill>
        <p:spPr>
          <a:xfrm>
            <a:off x="747179" y="2964808"/>
            <a:ext cx="8065707" cy="3499407"/>
          </a:xfrm>
          <a:prstGeom prst="rect">
            <a:avLst/>
          </a:prstGeom>
        </p:spPr>
      </p:pic>
      <p:sp>
        <p:nvSpPr>
          <p:cNvPr id="5" name="TextBox 4">
            <a:extLst>
              <a:ext uri="{FF2B5EF4-FFF2-40B4-BE49-F238E27FC236}">
                <a16:creationId xmlns:a16="http://schemas.microsoft.com/office/drawing/2014/main" id="{F9ED5328-A2F7-5D7A-BCB0-1C808A75C3BD}"/>
              </a:ext>
            </a:extLst>
          </p:cNvPr>
          <p:cNvSpPr txBox="1"/>
          <p:nvPr/>
        </p:nvSpPr>
        <p:spPr>
          <a:xfrm>
            <a:off x="211015" y="4119595"/>
            <a:ext cx="183999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Circling the South Celestial Pole. </a:t>
            </a:r>
            <a:r>
              <a:rPr lang="en-US" sz="1200">
                <a:latin typeface="Arial"/>
                <a:cs typeface="Arial"/>
              </a:rPr>
              <a:t>This long-exposure photo shows trails left by stars as a result of the apparent rotation of the celestial sphere around the south celestial pole. (In reality, it is Earth that rotates.) </a:t>
            </a:r>
            <a:endParaRPr lang="en-US" sz="1200"/>
          </a:p>
        </p:txBody>
      </p:sp>
    </p:spTree>
    <p:extLst>
      <p:ext uri="{BB962C8B-B14F-4D97-AF65-F5344CB8AC3E}">
        <p14:creationId xmlns:p14="http://schemas.microsoft.com/office/powerpoint/2010/main" val="119980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a:solidFill>
                  <a:srgbClr val="333399"/>
                </a:solidFill>
              </a:rPr>
              <a:t>2.1 The Sky above</a:t>
            </a:r>
          </a:p>
        </p:txBody>
      </p:sp>
      <p:sp>
        <p:nvSpPr>
          <p:cNvPr id="4" name="Text Box 5">
            <a:extLst>
              <a:ext uri="{FF2B5EF4-FFF2-40B4-BE49-F238E27FC236}">
                <a16:creationId xmlns:a16="http://schemas.microsoft.com/office/drawing/2014/main" id="{EE8F340D-CF81-5C40-0488-0375E4DA276E}"/>
              </a:ext>
            </a:extLst>
          </p:cNvPr>
          <p:cNvSpPr txBox="1">
            <a:spLocks noChangeArrowheads="1"/>
          </p:cNvSpPr>
          <p:nvPr/>
        </p:nvSpPr>
        <p:spPr bwMode="auto">
          <a:xfrm>
            <a:off x="179615" y="770281"/>
            <a:ext cx="4587134" cy="3493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0"/>
              </a:spcBef>
              <a:buFont typeface="Wingdings" panose="05000000000000000000" pitchFamily="2" charset="2"/>
              <a:buChar char="Ø"/>
            </a:pPr>
            <a:r>
              <a:rPr lang="en-US" sz="2400" b="1">
                <a:solidFill>
                  <a:srgbClr val="333399"/>
                </a:solidFill>
              </a:rPr>
              <a:t>The Celestial Sphere</a:t>
            </a:r>
          </a:p>
          <a:p>
            <a:pPr eaLnBrk="1" hangingPunct="1">
              <a:spcBef>
                <a:spcPct val="0"/>
              </a:spcBef>
              <a:buNone/>
            </a:pPr>
            <a:r>
              <a:rPr lang="en-US" sz="2400">
                <a:solidFill>
                  <a:srgbClr val="333399"/>
                </a:solidFill>
              </a:rPr>
              <a:t>Stars seem to be on the sphere around the Earth, organized into 88 constellations or sectors.</a:t>
            </a:r>
          </a:p>
          <a:p>
            <a:pPr eaLnBrk="1" hangingPunct="1">
              <a:spcBef>
                <a:spcPct val="0"/>
              </a:spcBef>
              <a:buNone/>
            </a:pPr>
            <a:endParaRPr lang="en-US" altLang="en-US" sz="2400">
              <a:solidFill>
                <a:srgbClr val="000000"/>
              </a:solidFill>
            </a:endParaRPr>
          </a:p>
          <a:p>
            <a:pPr marL="457200" indent="-457200" eaLnBrk="1" hangingPunct="1">
              <a:spcBef>
                <a:spcPct val="0"/>
              </a:spcBef>
              <a:buFont typeface="Wingdings" panose="05000000000000000000" pitchFamily="2" charset="2"/>
              <a:buChar char="Ø"/>
            </a:pPr>
            <a:r>
              <a:rPr lang="en-US" altLang="zh-CN" sz="2400" b="1">
                <a:solidFill>
                  <a:srgbClr val="333399"/>
                </a:solidFill>
              </a:rPr>
              <a:t>Ecliptic </a:t>
            </a:r>
            <a:r>
              <a:rPr lang="en-US" altLang="en-US" sz="2400" b="1">
                <a:solidFill>
                  <a:srgbClr val="333399"/>
                </a:solidFill>
              </a:rPr>
              <a:t>: </a:t>
            </a:r>
          </a:p>
          <a:p>
            <a:pPr eaLnBrk="1" hangingPunct="1">
              <a:spcBef>
                <a:spcPct val="0"/>
              </a:spcBef>
              <a:buNone/>
            </a:pPr>
            <a:r>
              <a:rPr lang="en-US" altLang="en-US" sz="2400">
                <a:solidFill>
                  <a:srgbClr val="333399"/>
                </a:solidFill>
              </a:rPr>
              <a:t>The Sun’s annual path on the celestial sphere </a:t>
            </a:r>
          </a:p>
          <a:p>
            <a:pPr eaLnBrk="1" hangingPunct="1">
              <a:spcBef>
                <a:spcPct val="0"/>
              </a:spcBef>
              <a:buNone/>
            </a:pPr>
            <a:endParaRPr lang="en-US" altLang="en-US" sz="2800">
              <a:solidFill>
                <a:srgbClr val="333399"/>
              </a:solidFill>
            </a:endParaRPr>
          </a:p>
        </p:txBody>
      </p:sp>
      <p:pic>
        <p:nvPicPr>
          <p:cNvPr id="7" name="Picture 6">
            <a:extLst>
              <a:ext uri="{FF2B5EF4-FFF2-40B4-BE49-F238E27FC236}">
                <a16:creationId xmlns:a16="http://schemas.microsoft.com/office/drawing/2014/main" id="{5C3771B6-2BE4-B9F6-04E7-4A7CEDEDEAD1}"/>
              </a:ext>
            </a:extLst>
          </p:cNvPr>
          <p:cNvPicPr>
            <a:picLocks noChangeAspect="1"/>
          </p:cNvPicPr>
          <p:nvPr/>
        </p:nvPicPr>
        <p:blipFill rotWithShape="1">
          <a:blip r:embed="rId3"/>
          <a:srcRect l="8797" r="12237" b="4918"/>
          <a:stretch/>
        </p:blipFill>
        <p:spPr>
          <a:xfrm>
            <a:off x="4766749" y="770281"/>
            <a:ext cx="2991853" cy="2656618"/>
          </a:xfrm>
          <a:prstGeom prst="rect">
            <a:avLst/>
          </a:prstGeom>
        </p:spPr>
      </p:pic>
      <p:pic>
        <p:nvPicPr>
          <p:cNvPr id="8" name="Picture 7">
            <a:extLst>
              <a:ext uri="{FF2B5EF4-FFF2-40B4-BE49-F238E27FC236}">
                <a16:creationId xmlns:a16="http://schemas.microsoft.com/office/drawing/2014/main" id="{C6988F1D-DD64-3D2B-6E2C-D6A4ED305B4B}"/>
              </a:ext>
            </a:extLst>
          </p:cNvPr>
          <p:cNvPicPr>
            <a:picLocks noChangeAspect="1"/>
          </p:cNvPicPr>
          <p:nvPr/>
        </p:nvPicPr>
        <p:blipFill>
          <a:blip r:embed="rId4"/>
          <a:stretch>
            <a:fillRect/>
          </a:stretch>
        </p:blipFill>
        <p:spPr>
          <a:xfrm>
            <a:off x="4565455" y="3867552"/>
            <a:ext cx="3194040" cy="2372952"/>
          </a:xfrm>
          <a:prstGeom prst="rect">
            <a:avLst/>
          </a:prstGeom>
        </p:spPr>
      </p:pic>
      <p:pic>
        <p:nvPicPr>
          <p:cNvPr id="9" name="Picture 8">
            <a:extLst>
              <a:ext uri="{FF2B5EF4-FFF2-40B4-BE49-F238E27FC236}">
                <a16:creationId xmlns:a16="http://schemas.microsoft.com/office/drawing/2014/main" id="{46D2D23D-7863-DCF4-FEE2-5979DA67B682}"/>
              </a:ext>
            </a:extLst>
          </p:cNvPr>
          <p:cNvPicPr>
            <a:picLocks noChangeAspect="1"/>
          </p:cNvPicPr>
          <p:nvPr/>
        </p:nvPicPr>
        <p:blipFill>
          <a:blip r:embed="rId5"/>
          <a:stretch>
            <a:fillRect/>
          </a:stretch>
        </p:blipFill>
        <p:spPr>
          <a:xfrm>
            <a:off x="179615" y="3833255"/>
            <a:ext cx="3834242" cy="2441547"/>
          </a:xfrm>
          <a:prstGeom prst="rect">
            <a:avLst/>
          </a:prstGeom>
        </p:spPr>
      </p:pic>
      <p:sp>
        <p:nvSpPr>
          <p:cNvPr id="3" name="TextBox 2">
            <a:extLst>
              <a:ext uri="{FF2B5EF4-FFF2-40B4-BE49-F238E27FC236}">
                <a16:creationId xmlns:a16="http://schemas.microsoft.com/office/drawing/2014/main" id="{CB5C2D3D-4E54-B0C9-659F-0D6C6426FA86}"/>
              </a:ext>
            </a:extLst>
          </p:cNvPr>
          <p:cNvSpPr txBox="1"/>
          <p:nvPr/>
        </p:nvSpPr>
        <p:spPr>
          <a:xfrm>
            <a:off x="7764407" y="562708"/>
            <a:ext cx="137639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Circles on the Celestial Sphere.</a:t>
            </a:r>
            <a:r>
              <a:rPr lang="en-US" sz="1200" b="1">
                <a:solidFill>
                  <a:srgbClr val="6CB255"/>
                </a:solidFill>
                <a:latin typeface="Arial"/>
                <a:cs typeface="Arial"/>
              </a:rPr>
              <a:t> </a:t>
            </a:r>
            <a:r>
              <a:rPr lang="en-US" sz="1200">
                <a:latin typeface="Arial"/>
                <a:cs typeface="Arial"/>
              </a:rPr>
              <a:t> celestial sphere around Earth, on which objects are fixed, and which rotates around Earth on an axis. In reality, it is Earth that turns around this axis, creating the illusion that the sky revolves around us. </a:t>
            </a:r>
            <a:endParaRPr lang="en-US" sz="1200">
              <a:ea typeface="Calibri"/>
              <a:cs typeface="Calibri"/>
            </a:endParaRPr>
          </a:p>
        </p:txBody>
      </p:sp>
      <p:sp>
        <p:nvSpPr>
          <p:cNvPr id="5" name="TextBox 4">
            <a:extLst>
              <a:ext uri="{FF2B5EF4-FFF2-40B4-BE49-F238E27FC236}">
                <a16:creationId xmlns:a16="http://schemas.microsoft.com/office/drawing/2014/main" id="{267F9A68-BB68-02F8-7365-B8B5ECBAD02F}"/>
              </a:ext>
            </a:extLst>
          </p:cNvPr>
          <p:cNvSpPr txBox="1"/>
          <p:nvPr/>
        </p:nvSpPr>
        <p:spPr>
          <a:xfrm>
            <a:off x="7764407" y="3624030"/>
            <a:ext cx="1376397" cy="32316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The Celestial Tilt. </a:t>
            </a:r>
            <a:r>
              <a:rPr lang="en-US" sz="1200">
                <a:latin typeface="Arial"/>
              </a:rPr>
              <a:t>The celestial equator is tilted by 23.5</a:t>
            </a:r>
            <a:r>
              <a:rPr lang="en-US" sz="1200">
                <a:latin typeface="+mn-ea"/>
              </a:rPr>
              <a:t>°</a:t>
            </a:r>
            <a:r>
              <a:rPr lang="en-US" sz="1200">
                <a:latin typeface="Arial"/>
              </a:rPr>
              <a:t> to the ecliptic. As a result, North Americans and Europeans see the Sun north of the celestial equator and high in our sky in June, and south of the celestial equator and low in the sky in December.</a:t>
            </a:r>
            <a:endParaRPr lang="en-US" sz="1200">
              <a:latin typeface="Arial"/>
              <a:cs typeface="Arial"/>
            </a:endParaRPr>
          </a:p>
        </p:txBody>
      </p:sp>
      <p:sp>
        <p:nvSpPr>
          <p:cNvPr id="6" name="TextBox 5">
            <a:extLst>
              <a:ext uri="{FF2B5EF4-FFF2-40B4-BE49-F238E27FC236}">
                <a16:creationId xmlns:a16="http://schemas.microsoft.com/office/drawing/2014/main" id="{99B96915-DCAD-E461-82FE-9823DBA9F32C}"/>
              </a:ext>
            </a:extLst>
          </p:cNvPr>
          <p:cNvSpPr txBox="1"/>
          <p:nvPr/>
        </p:nvSpPr>
        <p:spPr>
          <a:xfrm>
            <a:off x="179044" y="6237743"/>
            <a:ext cx="66997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Constellations on the Ecliptic. </a:t>
            </a:r>
            <a:r>
              <a:rPr lang="en-US" sz="1200">
                <a:latin typeface="Arial"/>
                <a:cs typeface="Arial"/>
              </a:rPr>
              <a:t>As Earth revolves around the Sun, we sit on “platform Earth” and see the Sun moving around the sky. The circle in the sky that the Sun appears to make around us in the course of a year is called the </a:t>
            </a:r>
            <a:r>
              <a:rPr lang="en-US" sz="1200" i="1">
                <a:latin typeface="Arial"/>
                <a:cs typeface="Arial"/>
              </a:rPr>
              <a:t>ecliptic</a:t>
            </a:r>
            <a:r>
              <a:rPr lang="en-US" sz="1200">
                <a:latin typeface="Arial"/>
                <a:cs typeface="Arial"/>
              </a:rPr>
              <a:t>.</a:t>
            </a:r>
            <a:endParaRPr lang="en-US"/>
          </a:p>
        </p:txBody>
      </p:sp>
    </p:spTree>
    <p:extLst>
      <p:ext uri="{BB962C8B-B14F-4D97-AF65-F5344CB8AC3E}">
        <p14:creationId xmlns:p14="http://schemas.microsoft.com/office/powerpoint/2010/main" val="128155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a:solidFill>
                  <a:srgbClr val="333399"/>
                </a:solidFill>
              </a:rPr>
              <a:t>2.3 Ancient Astronomy</a:t>
            </a:r>
          </a:p>
        </p:txBody>
      </p:sp>
      <p:sp>
        <p:nvSpPr>
          <p:cNvPr id="4" name="Text Box 5">
            <a:extLst>
              <a:ext uri="{FF2B5EF4-FFF2-40B4-BE49-F238E27FC236}">
                <a16:creationId xmlns:a16="http://schemas.microsoft.com/office/drawing/2014/main" id="{EE8F340D-CF81-5C40-0488-0375E4DA276E}"/>
              </a:ext>
            </a:extLst>
          </p:cNvPr>
          <p:cNvSpPr txBox="1">
            <a:spLocks noChangeArrowheads="1"/>
          </p:cNvSpPr>
          <p:nvPr/>
        </p:nvSpPr>
        <p:spPr bwMode="auto">
          <a:xfrm>
            <a:off x="179615" y="650386"/>
            <a:ext cx="4753332"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eaLnBrk="1" hangingPunct="1">
              <a:spcBef>
                <a:spcPct val="0"/>
              </a:spcBef>
              <a:buFont typeface="Wingdings" panose="05000000000000000000" pitchFamily="2" charset="2"/>
              <a:buChar char="Ø"/>
            </a:pPr>
            <a:r>
              <a:rPr lang="en-US" sz="2400" b="1">
                <a:solidFill>
                  <a:srgbClr val="333399"/>
                </a:solidFill>
              </a:rPr>
              <a:t>The Earth is round:</a:t>
            </a:r>
          </a:p>
          <a:p>
            <a:pPr eaLnBrk="1" hangingPunct="1">
              <a:spcBef>
                <a:spcPct val="0"/>
              </a:spcBef>
              <a:buNone/>
            </a:pPr>
            <a:r>
              <a:rPr lang="en-US" sz="2400">
                <a:solidFill>
                  <a:srgbClr val="333399"/>
                </a:solidFill>
              </a:rPr>
              <a:t>The shadow of Earth, measure the size of the Earth</a:t>
            </a:r>
          </a:p>
          <a:p>
            <a:pPr eaLnBrk="1" hangingPunct="1">
              <a:spcBef>
                <a:spcPct val="0"/>
              </a:spcBef>
              <a:buNone/>
            </a:pPr>
            <a:endParaRPr lang="en-US" sz="2400">
              <a:solidFill>
                <a:srgbClr val="333399"/>
              </a:solidFill>
            </a:endParaRPr>
          </a:p>
          <a:p>
            <a:pPr eaLnBrk="1" hangingPunct="1">
              <a:spcBef>
                <a:spcPct val="0"/>
              </a:spcBef>
              <a:buNone/>
            </a:pPr>
            <a:endParaRPr lang="en-US" altLang="en-US" sz="2400">
              <a:solidFill>
                <a:srgbClr val="000000"/>
              </a:solidFill>
            </a:endParaRPr>
          </a:p>
          <a:p>
            <a:pPr eaLnBrk="1" hangingPunct="1">
              <a:spcBef>
                <a:spcPct val="0"/>
              </a:spcBef>
              <a:buNone/>
            </a:pPr>
            <a:endParaRPr lang="en-US" altLang="en-US" sz="2800">
              <a:solidFill>
                <a:srgbClr val="333399"/>
              </a:solidFill>
            </a:endParaRPr>
          </a:p>
        </p:txBody>
      </p:sp>
      <p:pic>
        <p:nvPicPr>
          <p:cNvPr id="3" name="Picture 2">
            <a:extLst>
              <a:ext uri="{FF2B5EF4-FFF2-40B4-BE49-F238E27FC236}">
                <a16:creationId xmlns:a16="http://schemas.microsoft.com/office/drawing/2014/main" id="{41BD8C73-05A5-3AB8-431B-C513585C0C2A}"/>
              </a:ext>
            </a:extLst>
          </p:cNvPr>
          <p:cNvPicPr>
            <a:picLocks noChangeAspect="1"/>
          </p:cNvPicPr>
          <p:nvPr/>
        </p:nvPicPr>
        <p:blipFill rotWithShape="1">
          <a:blip r:embed="rId3"/>
          <a:srcRect l="12521" r="13686"/>
          <a:stretch/>
        </p:blipFill>
        <p:spPr>
          <a:xfrm>
            <a:off x="299167" y="1835189"/>
            <a:ext cx="4386339" cy="615749"/>
          </a:xfrm>
          <a:prstGeom prst="rect">
            <a:avLst/>
          </a:prstGeom>
        </p:spPr>
      </p:pic>
      <p:pic>
        <p:nvPicPr>
          <p:cNvPr id="5" name="Picture 4">
            <a:extLst>
              <a:ext uri="{FF2B5EF4-FFF2-40B4-BE49-F238E27FC236}">
                <a16:creationId xmlns:a16="http://schemas.microsoft.com/office/drawing/2014/main" id="{327402EA-75A4-9723-D422-DDBC198DE7E0}"/>
              </a:ext>
            </a:extLst>
          </p:cNvPr>
          <p:cNvPicPr>
            <a:picLocks noChangeAspect="1"/>
          </p:cNvPicPr>
          <p:nvPr/>
        </p:nvPicPr>
        <p:blipFill>
          <a:blip r:embed="rId4"/>
          <a:stretch>
            <a:fillRect/>
          </a:stretch>
        </p:blipFill>
        <p:spPr>
          <a:xfrm>
            <a:off x="5655761" y="591186"/>
            <a:ext cx="2667291" cy="2495782"/>
          </a:xfrm>
          <a:prstGeom prst="rect">
            <a:avLst/>
          </a:prstGeom>
        </p:spPr>
      </p:pic>
      <p:sp>
        <p:nvSpPr>
          <p:cNvPr id="6" name="Text Box 5">
            <a:extLst>
              <a:ext uri="{FF2B5EF4-FFF2-40B4-BE49-F238E27FC236}">
                <a16:creationId xmlns:a16="http://schemas.microsoft.com/office/drawing/2014/main" id="{9D621D4C-FF12-C65A-D7ED-730B2239F8F2}"/>
              </a:ext>
            </a:extLst>
          </p:cNvPr>
          <p:cNvSpPr txBox="1">
            <a:spLocks noChangeArrowheads="1"/>
          </p:cNvSpPr>
          <p:nvPr/>
        </p:nvSpPr>
        <p:spPr bwMode="auto">
          <a:xfrm>
            <a:off x="179615" y="3093414"/>
            <a:ext cx="5290007"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0"/>
              </a:spcBef>
              <a:buFont typeface="Wingdings" panose="05000000000000000000" pitchFamily="2" charset="2"/>
              <a:buChar char="Ø"/>
            </a:pPr>
            <a:r>
              <a:rPr lang="en-US" sz="2400" b="1">
                <a:solidFill>
                  <a:srgbClr val="333399"/>
                </a:solidFill>
              </a:rPr>
              <a:t>Geocentric Model</a:t>
            </a:r>
          </a:p>
          <a:p>
            <a:pPr eaLnBrk="1" hangingPunct="1">
              <a:spcBef>
                <a:spcPct val="0"/>
              </a:spcBef>
              <a:buNone/>
            </a:pPr>
            <a:r>
              <a:rPr lang="en-US" sz="2400">
                <a:solidFill>
                  <a:srgbClr val="333399"/>
                </a:solidFill>
              </a:rPr>
              <a:t>Retrograde motion of Planets, </a:t>
            </a:r>
          </a:p>
          <a:p>
            <a:pPr eaLnBrk="1" hangingPunct="1">
              <a:spcBef>
                <a:spcPct val="0"/>
              </a:spcBef>
              <a:buNone/>
            </a:pPr>
            <a:r>
              <a:rPr lang="en-US" sz="2400">
                <a:solidFill>
                  <a:srgbClr val="333399"/>
                </a:solidFill>
              </a:rPr>
              <a:t>Ptolemy’s model</a:t>
            </a:r>
            <a:endParaRPr lang="en-US" altLang="en-US" sz="2400">
              <a:solidFill>
                <a:srgbClr val="333399"/>
              </a:solidFill>
            </a:endParaRPr>
          </a:p>
          <a:p>
            <a:pPr eaLnBrk="1" hangingPunct="1">
              <a:spcBef>
                <a:spcPct val="0"/>
              </a:spcBef>
              <a:buNone/>
            </a:pPr>
            <a:endParaRPr lang="en-US" altLang="en-US" sz="2800">
              <a:solidFill>
                <a:srgbClr val="333399"/>
              </a:solidFill>
            </a:endParaRPr>
          </a:p>
        </p:txBody>
      </p:sp>
      <p:pic>
        <p:nvPicPr>
          <p:cNvPr id="10" name="Picture 9">
            <a:extLst>
              <a:ext uri="{FF2B5EF4-FFF2-40B4-BE49-F238E27FC236}">
                <a16:creationId xmlns:a16="http://schemas.microsoft.com/office/drawing/2014/main" id="{88B02207-1176-8BE5-6666-C0DEDC8BF1D9}"/>
              </a:ext>
            </a:extLst>
          </p:cNvPr>
          <p:cNvPicPr>
            <a:picLocks noChangeAspect="1"/>
          </p:cNvPicPr>
          <p:nvPr/>
        </p:nvPicPr>
        <p:blipFill>
          <a:blip r:embed="rId5"/>
          <a:stretch>
            <a:fillRect/>
          </a:stretch>
        </p:blipFill>
        <p:spPr>
          <a:xfrm>
            <a:off x="298815" y="4300497"/>
            <a:ext cx="3475839" cy="2375950"/>
          </a:xfrm>
          <a:prstGeom prst="rect">
            <a:avLst/>
          </a:prstGeom>
        </p:spPr>
      </p:pic>
      <p:pic>
        <p:nvPicPr>
          <p:cNvPr id="11" name="Picture 10">
            <a:extLst>
              <a:ext uri="{FF2B5EF4-FFF2-40B4-BE49-F238E27FC236}">
                <a16:creationId xmlns:a16="http://schemas.microsoft.com/office/drawing/2014/main" id="{7ECC04E5-C3EE-1BBD-F1C8-D867C881A79C}"/>
              </a:ext>
            </a:extLst>
          </p:cNvPr>
          <p:cNvPicPr>
            <a:picLocks noChangeAspect="1"/>
          </p:cNvPicPr>
          <p:nvPr/>
        </p:nvPicPr>
        <p:blipFill>
          <a:blip r:embed="rId6"/>
          <a:stretch>
            <a:fillRect/>
          </a:stretch>
        </p:blipFill>
        <p:spPr>
          <a:xfrm>
            <a:off x="6042559" y="3880558"/>
            <a:ext cx="2644275" cy="2216704"/>
          </a:xfrm>
          <a:prstGeom prst="rect">
            <a:avLst/>
          </a:prstGeom>
        </p:spPr>
      </p:pic>
      <p:sp>
        <p:nvSpPr>
          <p:cNvPr id="7" name="TextBox 6">
            <a:extLst>
              <a:ext uri="{FF2B5EF4-FFF2-40B4-BE49-F238E27FC236}">
                <a16:creationId xmlns:a16="http://schemas.microsoft.com/office/drawing/2014/main" id="{9E44057B-5283-6B63-E34D-89B168FD8B0D}"/>
              </a:ext>
            </a:extLst>
          </p:cNvPr>
          <p:cNvSpPr txBox="1"/>
          <p:nvPr/>
        </p:nvSpPr>
        <p:spPr>
          <a:xfrm>
            <a:off x="171051" y="2449057"/>
            <a:ext cx="506117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Earth’s Round Shadow. </a:t>
            </a:r>
            <a:r>
              <a:rPr lang="en-US" sz="1200">
                <a:latin typeface="Arial"/>
                <a:cs typeface="Arial"/>
              </a:rPr>
              <a:t>A lunar eclipse occurs when the Moon moves into and out of Earth’s shadow. Note the curved shape of the shadow—evidence for a spherical Earth that has been recognized since antiquity. </a:t>
            </a:r>
            <a:endParaRPr lang="en-US" sz="1200"/>
          </a:p>
        </p:txBody>
      </p:sp>
      <p:sp>
        <p:nvSpPr>
          <p:cNvPr id="8" name="TextBox 7">
            <a:extLst>
              <a:ext uri="{FF2B5EF4-FFF2-40B4-BE49-F238E27FC236}">
                <a16:creationId xmlns:a16="http://schemas.microsoft.com/office/drawing/2014/main" id="{203D54AF-17CF-0C2B-A31C-A302AD8E2D2B}"/>
              </a:ext>
            </a:extLst>
          </p:cNvPr>
          <p:cNvSpPr txBox="1"/>
          <p:nvPr/>
        </p:nvSpPr>
        <p:spPr>
          <a:xfrm>
            <a:off x="5238617" y="3080505"/>
            <a:ext cx="39581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How Eratosthenes Measured the Size of Earth. </a:t>
            </a:r>
            <a:r>
              <a:rPr lang="en-US" sz="1200">
                <a:latin typeface="Arial"/>
                <a:cs typeface="Arial"/>
              </a:rPr>
              <a:t>Eratosthenes measured the size of Earth by observing the angle at which the Sun’s rays hit our planet’s surface.</a:t>
            </a:r>
            <a:endParaRPr lang="en-US" sz="1200"/>
          </a:p>
        </p:txBody>
      </p:sp>
      <p:sp>
        <p:nvSpPr>
          <p:cNvPr id="9" name="TextBox 8">
            <a:extLst>
              <a:ext uri="{FF2B5EF4-FFF2-40B4-BE49-F238E27FC236}">
                <a16:creationId xmlns:a16="http://schemas.microsoft.com/office/drawing/2014/main" id="{4596BB1E-C5EC-51E9-8C3E-D2E27F245B99}"/>
              </a:ext>
            </a:extLst>
          </p:cNvPr>
          <p:cNvSpPr txBox="1"/>
          <p:nvPr/>
        </p:nvSpPr>
        <p:spPr>
          <a:xfrm>
            <a:off x="3775897" y="4127589"/>
            <a:ext cx="1871963"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Retrograde Motion of a Planet beyond Earth’s Orbit. </a:t>
            </a:r>
            <a:r>
              <a:rPr lang="en-US" sz="1200">
                <a:latin typeface="Arial"/>
              </a:rPr>
              <a:t>The letters on the diagram show where Earth and Mars are at different times. By following the lines from each Earth position through each corresponding Mars position, you can see how the retrograde path of Mars looks against the background stars.</a:t>
            </a:r>
          </a:p>
        </p:txBody>
      </p:sp>
      <p:sp>
        <p:nvSpPr>
          <p:cNvPr id="12" name="TextBox 11">
            <a:extLst>
              <a:ext uri="{FF2B5EF4-FFF2-40B4-BE49-F238E27FC236}">
                <a16:creationId xmlns:a16="http://schemas.microsoft.com/office/drawing/2014/main" id="{C4A0A46C-894D-5187-6484-0229B04AB365}"/>
              </a:ext>
            </a:extLst>
          </p:cNvPr>
          <p:cNvSpPr txBox="1"/>
          <p:nvPr/>
        </p:nvSpPr>
        <p:spPr>
          <a:xfrm>
            <a:off x="5846085" y="6101862"/>
            <a:ext cx="329471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Ptolemy’s Complicated Cosmological System. </a:t>
            </a:r>
            <a:r>
              <a:rPr lang="en-US" sz="1200">
                <a:latin typeface="Arial"/>
                <a:cs typeface="Arial"/>
              </a:rPr>
              <a:t>Each planet orbits around a small circle called an </a:t>
            </a:r>
            <a:r>
              <a:rPr lang="en-US" sz="1200" i="1">
                <a:latin typeface="Arial"/>
                <a:cs typeface="Arial"/>
              </a:rPr>
              <a:t>epicycle</a:t>
            </a:r>
            <a:r>
              <a:rPr lang="en-US" sz="1200">
                <a:latin typeface="Arial"/>
                <a:cs typeface="Arial"/>
              </a:rPr>
              <a:t>. Each epicycle orbits on a larger circle called the </a:t>
            </a:r>
            <a:r>
              <a:rPr lang="en-US" sz="1200" i="1">
                <a:latin typeface="Arial"/>
                <a:cs typeface="Arial"/>
              </a:rPr>
              <a:t>deferent</a:t>
            </a:r>
            <a:r>
              <a:rPr lang="en-US" sz="1200">
                <a:latin typeface="Arial"/>
                <a:cs typeface="Arial"/>
              </a:rPr>
              <a:t> </a:t>
            </a:r>
            <a:endParaRPr lang="en-US" sz="1200"/>
          </a:p>
        </p:txBody>
      </p:sp>
    </p:spTree>
    <p:extLst>
      <p:ext uri="{BB962C8B-B14F-4D97-AF65-F5344CB8AC3E}">
        <p14:creationId xmlns:p14="http://schemas.microsoft.com/office/powerpoint/2010/main" val="1649753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a:solidFill>
                  <a:srgbClr val="333399"/>
                </a:solidFill>
              </a:rPr>
              <a:t>2.4 The Birth of Modern Astronomy: Heliocentric Model </a:t>
            </a:r>
          </a:p>
        </p:txBody>
      </p:sp>
      <p:pic>
        <p:nvPicPr>
          <p:cNvPr id="13" name="Picture 12">
            <a:extLst>
              <a:ext uri="{FF2B5EF4-FFF2-40B4-BE49-F238E27FC236}">
                <a16:creationId xmlns:a16="http://schemas.microsoft.com/office/drawing/2014/main" id="{F6A41548-C9BA-353D-D48E-E5F9489EE829}"/>
              </a:ext>
            </a:extLst>
          </p:cNvPr>
          <p:cNvPicPr>
            <a:picLocks noChangeAspect="1"/>
          </p:cNvPicPr>
          <p:nvPr/>
        </p:nvPicPr>
        <p:blipFill>
          <a:blip r:embed="rId3"/>
          <a:stretch>
            <a:fillRect/>
          </a:stretch>
        </p:blipFill>
        <p:spPr>
          <a:xfrm>
            <a:off x="6895585" y="722927"/>
            <a:ext cx="1588701" cy="1852670"/>
          </a:xfrm>
          <a:prstGeom prst="rect">
            <a:avLst/>
          </a:prstGeom>
        </p:spPr>
      </p:pic>
      <p:sp>
        <p:nvSpPr>
          <p:cNvPr id="14" name="Text Box 5">
            <a:extLst>
              <a:ext uri="{FF2B5EF4-FFF2-40B4-BE49-F238E27FC236}">
                <a16:creationId xmlns:a16="http://schemas.microsoft.com/office/drawing/2014/main" id="{B49C3A06-FBE4-AAB8-A7FB-FFD1606496CE}"/>
              </a:ext>
            </a:extLst>
          </p:cNvPr>
          <p:cNvSpPr txBox="1">
            <a:spLocks noChangeArrowheads="1"/>
          </p:cNvSpPr>
          <p:nvPr/>
        </p:nvSpPr>
        <p:spPr bwMode="auto">
          <a:xfrm>
            <a:off x="156245" y="1234480"/>
            <a:ext cx="6219388" cy="4708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b="1">
                <a:solidFill>
                  <a:srgbClr val="333399"/>
                </a:solidFill>
              </a:rPr>
              <a:t>Earth is a planet </a:t>
            </a:r>
          </a:p>
          <a:p>
            <a:pPr marL="457200" indent="-457200" fontAlgn="base">
              <a:spcBef>
                <a:spcPct val="50000"/>
              </a:spcBef>
              <a:spcAft>
                <a:spcPct val="0"/>
              </a:spcAft>
              <a:buFont typeface="Wingdings" panose="05000000000000000000" pitchFamily="2" charset="2"/>
              <a:buChar char="Ø"/>
            </a:pPr>
            <a:r>
              <a:rPr lang="en-US" b="1">
                <a:solidFill>
                  <a:srgbClr val="333399"/>
                </a:solidFill>
              </a:rPr>
              <a:t>All planets circle around the Sun.</a:t>
            </a:r>
          </a:p>
          <a:p>
            <a:pPr fontAlgn="base">
              <a:spcBef>
                <a:spcPct val="50000"/>
              </a:spcBef>
              <a:spcAft>
                <a:spcPct val="0"/>
              </a:spcAft>
              <a:buFont typeface="Wingdings" panose="05000000000000000000" pitchFamily="2" charset="2"/>
              <a:buChar char="Ø"/>
            </a:pPr>
            <a:r>
              <a:rPr lang="en-US" b="1">
                <a:solidFill>
                  <a:srgbClr val="333399"/>
                </a:solidFill>
              </a:rPr>
              <a:t>Only the Moon orbits Earth.</a:t>
            </a:r>
          </a:p>
          <a:p>
            <a:pPr fontAlgn="base">
              <a:spcBef>
                <a:spcPct val="50000"/>
              </a:spcBef>
              <a:spcAft>
                <a:spcPct val="0"/>
              </a:spcAft>
              <a:buFont typeface="Wingdings" panose="05000000000000000000" pitchFamily="2" charset="2"/>
              <a:buChar char="Ø"/>
            </a:pPr>
            <a:r>
              <a:rPr lang="en-US" b="1">
                <a:solidFill>
                  <a:srgbClr val="333399"/>
                </a:solidFill>
              </a:rPr>
              <a:t>The stars are very much farther away than the Sun.</a:t>
            </a:r>
          </a:p>
          <a:p>
            <a:pPr fontAlgn="base">
              <a:spcBef>
                <a:spcPct val="50000"/>
              </a:spcBef>
              <a:spcAft>
                <a:spcPct val="0"/>
              </a:spcAft>
              <a:buFont typeface="Wingdings" panose="05000000000000000000" pitchFamily="2" charset="2"/>
              <a:buChar char="Ø"/>
            </a:pPr>
            <a:r>
              <a:rPr lang="en-US" b="1">
                <a:solidFill>
                  <a:srgbClr val="333399"/>
                </a:solidFill>
              </a:rPr>
              <a:t>The apparent rotation of the celestial sphere (stars and Sun) around the Earth is due to the Earth’s rotation.</a:t>
            </a:r>
          </a:p>
          <a:p>
            <a:pPr fontAlgn="base">
              <a:spcBef>
                <a:spcPct val="50000"/>
              </a:spcBef>
              <a:spcAft>
                <a:spcPct val="0"/>
              </a:spcAft>
              <a:buFont typeface="Wingdings" panose="05000000000000000000" pitchFamily="2" charset="2"/>
              <a:buChar char="Ø"/>
            </a:pPr>
            <a:r>
              <a:rPr lang="en-US" b="1">
                <a:solidFill>
                  <a:srgbClr val="333399"/>
                </a:solidFill>
              </a:rPr>
              <a:t>Retrograde motion of planets is due to Earth’s motion around the Sun.</a:t>
            </a:r>
          </a:p>
        </p:txBody>
      </p:sp>
      <p:pic>
        <p:nvPicPr>
          <p:cNvPr id="15" name="Picture 14">
            <a:extLst>
              <a:ext uri="{FF2B5EF4-FFF2-40B4-BE49-F238E27FC236}">
                <a16:creationId xmlns:a16="http://schemas.microsoft.com/office/drawing/2014/main" id="{83B4C2E9-CF3A-1AEF-B398-33483B6FE85D}"/>
              </a:ext>
            </a:extLst>
          </p:cNvPr>
          <p:cNvPicPr>
            <a:picLocks noChangeAspect="1"/>
          </p:cNvPicPr>
          <p:nvPr/>
        </p:nvPicPr>
        <p:blipFill>
          <a:blip r:embed="rId4"/>
          <a:stretch>
            <a:fillRect/>
          </a:stretch>
        </p:blipFill>
        <p:spPr>
          <a:xfrm>
            <a:off x="6311689" y="3083621"/>
            <a:ext cx="2636366" cy="2728395"/>
          </a:xfrm>
          <a:prstGeom prst="rect">
            <a:avLst/>
          </a:prstGeom>
        </p:spPr>
      </p:pic>
      <p:sp>
        <p:nvSpPr>
          <p:cNvPr id="3" name="TextBox 2">
            <a:extLst>
              <a:ext uri="{FF2B5EF4-FFF2-40B4-BE49-F238E27FC236}">
                <a16:creationId xmlns:a16="http://schemas.microsoft.com/office/drawing/2014/main" id="{4662777C-544B-EF2F-50CE-33AC2C4AA3C1}"/>
              </a:ext>
            </a:extLst>
          </p:cNvPr>
          <p:cNvSpPr txBox="1"/>
          <p:nvPr/>
        </p:nvSpPr>
        <p:spPr>
          <a:xfrm>
            <a:off x="6397603" y="2712827"/>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Nicolaus Copernicus (1473–1543). </a:t>
            </a:r>
            <a:endParaRPr lang="en-US" sz="1200"/>
          </a:p>
        </p:txBody>
      </p:sp>
      <p:sp>
        <p:nvSpPr>
          <p:cNvPr id="4" name="TextBox 3">
            <a:extLst>
              <a:ext uri="{FF2B5EF4-FFF2-40B4-BE49-F238E27FC236}">
                <a16:creationId xmlns:a16="http://schemas.microsoft.com/office/drawing/2014/main" id="{187418DE-2FE8-75ED-CD8B-12FF730D9ADB}"/>
              </a:ext>
            </a:extLst>
          </p:cNvPr>
          <p:cNvSpPr txBox="1"/>
          <p:nvPr/>
        </p:nvSpPr>
        <p:spPr>
          <a:xfrm>
            <a:off x="5494393" y="5806120"/>
            <a:ext cx="3646410" cy="10476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Copernicus’ System. </a:t>
            </a:r>
            <a:r>
              <a:rPr lang="en-US" sz="1200">
                <a:latin typeface="Arial"/>
                <a:cs typeface="Arial"/>
              </a:rPr>
              <a:t>Copernicus developed a heliocentric plan of the solar system. This system was published in the first edition of </a:t>
            </a:r>
            <a:r>
              <a:rPr lang="en-US" sz="1200" i="1">
                <a:latin typeface="Arial"/>
                <a:cs typeface="Arial"/>
              </a:rPr>
              <a:t>De Revolutionibus Orbium Coelestium</a:t>
            </a:r>
            <a:r>
              <a:rPr lang="en-US" sz="1200">
                <a:latin typeface="Arial"/>
                <a:cs typeface="Arial"/>
              </a:rPr>
              <a:t>. Notice the word </a:t>
            </a:r>
            <a:r>
              <a:rPr lang="en-US" sz="1200" i="1">
                <a:latin typeface="Arial"/>
                <a:cs typeface="Arial"/>
              </a:rPr>
              <a:t>Sol</a:t>
            </a:r>
            <a:r>
              <a:rPr lang="en-US" sz="1200">
                <a:latin typeface="Arial"/>
                <a:cs typeface="Arial"/>
              </a:rPr>
              <a:t> for “Sun” in the middle. </a:t>
            </a:r>
            <a:endParaRPr lang="en-US" sz="1200">
              <a:ea typeface="Calibri"/>
              <a:cs typeface="Calibri"/>
            </a:endParaRPr>
          </a:p>
        </p:txBody>
      </p:sp>
    </p:spTree>
    <p:extLst>
      <p:ext uri="{BB962C8B-B14F-4D97-AF65-F5344CB8AC3E}">
        <p14:creationId xmlns:p14="http://schemas.microsoft.com/office/powerpoint/2010/main" val="510193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a:solidFill>
                  <a:srgbClr val="333399"/>
                </a:solidFill>
              </a:rPr>
              <a:t>2.4 The Birth of Modern Astronomy </a:t>
            </a:r>
          </a:p>
        </p:txBody>
      </p:sp>
      <p:sp>
        <p:nvSpPr>
          <p:cNvPr id="3" name="Text Box 3">
            <a:extLst>
              <a:ext uri="{FF2B5EF4-FFF2-40B4-BE49-F238E27FC236}">
                <a16:creationId xmlns:a16="http://schemas.microsoft.com/office/drawing/2014/main" id="{9C65E839-DCCE-0927-7905-EC350687014F}"/>
              </a:ext>
            </a:extLst>
          </p:cNvPr>
          <p:cNvSpPr txBox="1">
            <a:spLocks noChangeArrowheads="1"/>
          </p:cNvSpPr>
          <p:nvPr/>
        </p:nvSpPr>
        <p:spPr bwMode="auto">
          <a:xfrm>
            <a:off x="489741" y="1055227"/>
            <a:ext cx="4614926"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lang="en-US" kern="0">
                <a:solidFill>
                  <a:srgbClr val="333399"/>
                </a:solidFill>
              </a:rPr>
              <a:t>Galileo built his own telescope, and made observations to test the Copernican theory :</a:t>
            </a:r>
          </a:p>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a:solidFill>
                  <a:srgbClr val="333399"/>
                </a:solidFill>
              </a:rPr>
              <a:t> Craters, mountain ranges, valleys, and flat, dark areas on the Moon </a:t>
            </a:r>
          </a:p>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a:solidFill>
                  <a:srgbClr val="333399"/>
                </a:solidFill>
              </a:rPr>
              <a:t>Four moons revolving around Jupiter  </a:t>
            </a:r>
          </a:p>
          <a:p>
            <a:pPr marL="342900" lvl="0" indent="-342900" defTabSz="914400" fontAlgn="base">
              <a:spcBef>
                <a:spcPct val="50000"/>
              </a:spcBef>
              <a:spcAft>
                <a:spcPct val="0"/>
              </a:spcAft>
              <a:buFont typeface="Wingdings" panose="05000000000000000000" pitchFamily="2" charset="2"/>
              <a:buChar char="Ø"/>
            </a:pPr>
            <a:r>
              <a:rPr lang="en-US" kern="0">
                <a:solidFill>
                  <a:srgbClr val="333399"/>
                </a:solidFill>
              </a:rPr>
              <a:t>Phases of Venus</a:t>
            </a:r>
          </a:p>
        </p:txBody>
      </p:sp>
      <p:pic>
        <p:nvPicPr>
          <p:cNvPr id="4" name="Picture 3">
            <a:extLst>
              <a:ext uri="{FF2B5EF4-FFF2-40B4-BE49-F238E27FC236}">
                <a16:creationId xmlns:a16="http://schemas.microsoft.com/office/drawing/2014/main" id="{0AF79B0A-4E86-CEF4-5256-656A6C2A64AC}"/>
              </a:ext>
            </a:extLst>
          </p:cNvPr>
          <p:cNvPicPr>
            <a:picLocks noChangeAspect="1"/>
          </p:cNvPicPr>
          <p:nvPr/>
        </p:nvPicPr>
        <p:blipFill>
          <a:blip r:embed="rId3"/>
          <a:stretch>
            <a:fillRect/>
          </a:stretch>
        </p:blipFill>
        <p:spPr>
          <a:xfrm>
            <a:off x="5400522" y="847547"/>
            <a:ext cx="2090777" cy="2319224"/>
          </a:xfrm>
          <a:prstGeom prst="rect">
            <a:avLst/>
          </a:prstGeom>
        </p:spPr>
      </p:pic>
      <p:pic>
        <p:nvPicPr>
          <p:cNvPr id="5" name="Picture 4">
            <a:extLst>
              <a:ext uri="{FF2B5EF4-FFF2-40B4-BE49-F238E27FC236}">
                <a16:creationId xmlns:a16="http://schemas.microsoft.com/office/drawing/2014/main" id="{3B7C276A-B5AE-E5F2-2542-E6F0421835C0}"/>
              </a:ext>
            </a:extLst>
          </p:cNvPr>
          <p:cNvPicPr>
            <a:picLocks noChangeAspect="1"/>
          </p:cNvPicPr>
          <p:nvPr/>
        </p:nvPicPr>
        <p:blipFill>
          <a:blip r:embed="rId4"/>
          <a:stretch>
            <a:fillRect/>
          </a:stretch>
        </p:blipFill>
        <p:spPr>
          <a:xfrm>
            <a:off x="259930" y="5494776"/>
            <a:ext cx="5087114" cy="427839"/>
          </a:xfrm>
          <a:prstGeom prst="rect">
            <a:avLst/>
          </a:prstGeom>
        </p:spPr>
      </p:pic>
      <p:pic>
        <p:nvPicPr>
          <p:cNvPr id="6" name="Picture 5">
            <a:extLst>
              <a:ext uri="{FF2B5EF4-FFF2-40B4-BE49-F238E27FC236}">
                <a16:creationId xmlns:a16="http://schemas.microsoft.com/office/drawing/2014/main" id="{A598288C-04E1-97A4-24F8-38D4708EFB78}"/>
              </a:ext>
            </a:extLst>
          </p:cNvPr>
          <p:cNvPicPr>
            <a:picLocks noChangeAspect="1"/>
          </p:cNvPicPr>
          <p:nvPr/>
        </p:nvPicPr>
        <p:blipFill>
          <a:blip r:embed="rId5"/>
          <a:stretch>
            <a:fillRect/>
          </a:stretch>
        </p:blipFill>
        <p:spPr>
          <a:xfrm>
            <a:off x="7248019" y="823052"/>
            <a:ext cx="1689913" cy="3354666"/>
          </a:xfrm>
          <a:prstGeom prst="rect">
            <a:avLst/>
          </a:prstGeom>
        </p:spPr>
      </p:pic>
      <p:pic>
        <p:nvPicPr>
          <p:cNvPr id="7" name="Picture 6">
            <a:extLst>
              <a:ext uri="{FF2B5EF4-FFF2-40B4-BE49-F238E27FC236}">
                <a16:creationId xmlns:a16="http://schemas.microsoft.com/office/drawing/2014/main" id="{30A8C54F-49E6-2721-D785-C039C499BD84}"/>
              </a:ext>
            </a:extLst>
          </p:cNvPr>
          <p:cNvPicPr>
            <a:picLocks noChangeAspect="1"/>
          </p:cNvPicPr>
          <p:nvPr/>
        </p:nvPicPr>
        <p:blipFill>
          <a:blip r:embed="rId6"/>
          <a:stretch>
            <a:fillRect/>
          </a:stretch>
        </p:blipFill>
        <p:spPr>
          <a:xfrm>
            <a:off x="5413574" y="4278224"/>
            <a:ext cx="3375252" cy="2119345"/>
          </a:xfrm>
          <a:prstGeom prst="rect">
            <a:avLst/>
          </a:prstGeom>
        </p:spPr>
      </p:pic>
      <p:sp>
        <p:nvSpPr>
          <p:cNvPr id="8" name="TextBox 7">
            <a:extLst>
              <a:ext uri="{FF2B5EF4-FFF2-40B4-BE49-F238E27FC236}">
                <a16:creationId xmlns:a16="http://schemas.microsoft.com/office/drawing/2014/main" id="{547A0498-1DA7-4120-6F69-32B331F4AB08}"/>
              </a:ext>
            </a:extLst>
          </p:cNvPr>
          <p:cNvSpPr txBox="1"/>
          <p:nvPr/>
        </p:nvSpPr>
        <p:spPr>
          <a:xfrm>
            <a:off x="5470414" y="6397603"/>
            <a:ext cx="367038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Phases of Venus. </a:t>
            </a:r>
            <a:r>
              <a:rPr lang="en-US" sz="1200">
                <a:latin typeface="Arial"/>
                <a:cs typeface="Arial"/>
              </a:rPr>
              <a:t>As Venus moves around the Sun, we see changing illumination of its surface</a:t>
            </a:r>
            <a:endParaRPr lang="en-US" sz="1200"/>
          </a:p>
        </p:txBody>
      </p:sp>
      <p:sp>
        <p:nvSpPr>
          <p:cNvPr id="9" name="TextBox 8">
            <a:extLst>
              <a:ext uri="{FF2B5EF4-FFF2-40B4-BE49-F238E27FC236}">
                <a16:creationId xmlns:a16="http://schemas.microsoft.com/office/drawing/2014/main" id="{FDA466BE-3B01-2D96-F4BF-37DB8217BD9E}"/>
              </a:ext>
            </a:extLst>
          </p:cNvPr>
          <p:cNvSpPr txBox="1"/>
          <p:nvPr/>
        </p:nvSpPr>
        <p:spPr>
          <a:xfrm>
            <a:off x="4886925" y="3168428"/>
            <a:ext cx="272721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Galileo Galilei (1564–1642).</a:t>
            </a:r>
            <a:r>
              <a:rPr lang="en-US" sz="1600" b="1">
                <a:solidFill>
                  <a:srgbClr val="6CB255"/>
                </a:solidFill>
                <a:latin typeface="Arial"/>
              </a:rPr>
              <a:t> </a:t>
            </a:r>
            <a:r>
              <a:rPr lang="en-US" sz="1200" b="1">
                <a:solidFill>
                  <a:srgbClr val="6CB255"/>
                </a:solidFill>
                <a:latin typeface="Arial"/>
              </a:rPr>
              <a:t>Galilean Moons. </a:t>
            </a:r>
            <a:r>
              <a:rPr lang="en-US" sz="1200">
                <a:latin typeface="Arial"/>
                <a:cs typeface="Arial"/>
              </a:rPr>
              <a:t>The four Galilean moons of Jupiter, as sketched by Galileo in his notebook on 7 nights between January 7 and 15, 1610. </a:t>
            </a:r>
            <a:endParaRPr lang="en-US"/>
          </a:p>
        </p:txBody>
      </p:sp>
      <p:sp>
        <p:nvSpPr>
          <p:cNvPr id="10" name="TextBox 9">
            <a:extLst>
              <a:ext uri="{FF2B5EF4-FFF2-40B4-BE49-F238E27FC236}">
                <a16:creationId xmlns:a16="http://schemas.microsoft.com/office/drawing/2014/main" id="{CE1C7C5D-CF9D-589D-B8EF-8F9BAC0748AE}"/>
              </a:ext>
            </a:extLst>
          </p:cNvPr>
          <p:cNvSpPr txBox="1"/>
          <p:nvPr/>
        </p:nvSpPr>
        <p:spPr>
          <a:xfrm>
            <a:off x="490771" y="6165805"/>
            <a:ext cx="453363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Telescope Used by Galileo. </a:t>
            </a:r>
            <a:r>
              <a:rPr lang="en-US" sz="1200">
                <a:latin typeface="Arial"/>
              </a:rPr>
              <a:t>The telescope has a wooden tube covered with paper and a lens 26 millimeters across.</a:t>
            </a:r>
          </a:p>
        </p:txBody>
      </p:sp>
    </p:spTree>
    <p:extLst>
      <p:ext uri="{BB962C8B-B14F-4D97-AF65-F5344CB8AC3E}">
        <p14:creationId xmlns:p14="http://schemas.microsoft.com/office/powerpoint/2010/main" val="22465310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Props1.xml><?xml version="1.0" encoding="utf-8"?>
<ds:datastoreItem xmlns:ds="http://schemas.openxmlformats.org/officeDocument/2006/customXml" ds:itemID="{0A272538-7266-45F1-9713-DDE1AC18270F}">
  <ds:schemaRefs>
    <ds:schemaRef ds:uri="http://schemas.microsoft.com/sharepoint/v3/contenttype/forms"/>
  </ds:schemaRefs>
</ds:datastoreItem>
</file>

<file path=customXml/itemProps2.xml><?xml version="1.0" encoding="utf-8"?>
<ds:datastoreItem xmlns:ds="http://schemas.openxmlformats.org/officeDocument/2006/customXml" ds:itemID="{0884A482-3DB3-4B15-9F70-101C874E8759}">
  <ds:schemaRefs>
    <ds:schemaRef ds:uri="3dd33127-57d5-4e80-a4f7-5db6d5c7b804"/>
    <ds:schemaRef ds:uri="9403f49d-e00f-4d79-9caf-8f9c1726b71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3B05780-87F4-4B17-9E96-0F6F39802F50}">
  <ds:schemaRefs>
    <ds:schemaRef ds:uri="3dd33127-57d5-4e80-a4f7-5db6d5c7b804"/>
    <ds:schemaRef ds:uri="9403f49d-e00f-4d79-9caf-8f9c1726b710"/>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 2013 - 2022</Template>
  <Application>Microsoft Office PowerPoint</Application>
  <PresentationFormat>On-screen Show (4:3)</PresentationFormat>
  <Slides>5</Slides>
  <Notes>5</Notes>
  <HiddenSlides>0</HiddenSlide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Qing Shao</dc:creator>
  <cp:revision>1</cp:revision>
  <dcterms:created xsi:type="dcterms:W3CDTF">2023-08-14T14:08:34Z</dcterms:created>
  <dcterms:modified xsi:type="dcterms:W3CDTF">2025-06-02T17:41:26Z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y fmtid="{D5CDD505-2E9C-101B-9397-08002B2CF9AE}" pid="3" name="MediaServiceImageTags">
    <vt:lpwstr/>
  </property>
</Properties>
</file>