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5AE5F1-BC38-4304-9104-6021D6F6377A}" v="14" dt="2025-05-28T17:04:39.6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95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35" Type="http://schemas.openxmlformats.org/officeDocument/2006/relationships/customXml" Target="../customXml/item3.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engjun Chen" userId="b4afbf96-97af-46f7-b3ca-f3e6dcf30c88" providerId="ADAL" clId="{4146EBBC-4F84-461D-97E6-A8D1F3829506}"/>
    <pc:docChg chg="undo custSel addSld modSld sldOrd addMainMaster delMainMaster">
      <pc:chgData name="Zengjun Chen" userId="b4afbf96-97af-46f7-b3ca-f3e6dcf30c88" providerId="ADAL" clId="{4146EBBC-4F84-461D-97E6-A8D1F3829506}" dt="2024-06-17T13:53:30.974" v="1627" actId="403"/>
      <pc:docMkLst>
        <pc:docMk/>
      </pc:docMkLst>
      <pc:sldChg chg="addSp delSp modSp new mod setBg modClrScheme delDesignElem chgLayout">
        <pc:chgData name="Zengjun Chen" userId="b4afbf96-97af-46f7-b3ca-f3e6dcf30c88" providerId="ADAL" clId="{4146EBBC-4F84-461D-97E6-A8D1F3829506}" dt="2024-06-17T12:50:12.758" v="161" actId="1076"/>
        <pc:sldMkLst>
          <pc:docMk/>
          <pc:sldMk cId="2132485883" sldId="256"/>
        </pc:sldMkLst>
      </pc:sldChg>
      <pc:sldChg chg="addSp delSp modSp new mod modClrScheme chgLayout">
        <pc:chgData name="Zengjun Chen" userId="b4afbf96-97af-46f7-b3ca-f3e6dcf30c88" providerId="ADAL" clId="{4146EBBC-4F84-461D-97E6-A8D1F3829506}" dt="2024-06-17T12:55:55.568" v="275" actId="115"/>
        <pc:sldMkLst>
          <pc:docMk/>
          <pc:sldMk cId="652486204" sldId="257"/>
        </pc:sldMkLst>
      </pc:sldChg>
      <pc:sldChg chg="addSp delSp modSp new mod modClrScheme chgLayout">
        <pc:chgData name="Zengjun Chen" userId="b4afbf96-97af-46f7-b3ca-f3e6dcf30c88" providerId="ADAL" clId="{4146EBBC-4F84-461D-97E6-A8D1F3829506}" dt="2024-06-17T13:03:35.952" v="349" actId="1076"/>
        <pc:sldMkLst>
          <pc:docMk/>
          <pc:sldMk cId="4186620776" sldId="258"/>
        </pc:sldMkLst>
      </pc:sldChg>
      <pc:sldChg chg="addSp modSp new mod">
        <pc:chgData name="Zengjun Chen" userId="b4afbf96-97af-46f7-b3ca-f3e6dcf30c88" providerId="ADAL" clId="{4146EBBC-4F84-461D-97E6-A8D1F3829506}" dt="2024-06-17T13:04:59.819" v="350" actId="21"/>
        <pc:sldMkLst>
          <pc:docMk/>
          <pc:sldMk cId="1004463101" sldId="259"/>
        </pc:sldMkLst>
      </pc:sldChg>
      <pc:sldChg chg="addSp modSp new mod">
        <pc:chgData name="Zengjun Chen" userId="b4afbf96-97af-46f7-b3ca-f3e6dcf30c88" providerId="ADAL" clId="{4146EBBC-4F84-461D-97E6-A8D1F3829506}" dt="2024-06-17T13:06:29.636" v="385" actId="1037"/>
        <pc:sldMkLst>
          <pc:docMk/>
          <pc:sldMk cId="2389928246" sldId="260"/>
        </pc:sldMkLst>
      </pc:sldChg>
      <pc:sldChg chg="addSp modSp new mod">
        <pc:chgData name="Zengjun Chen" userId="b4afbf96-97af-46f7-b3ca-f3e6dcf30c88" providerId="ADAL" clId="{4146EBBC-4F84-461D-97E6-A8D1F3829506}" dt="2024-06-17T13:09:19.436" v="451" actId="20577"/>
        <pc:sldMkLst>
          <pc:docMk/>
          <pc:sldMk cId="940708763" sldId="261"/>
        </pc:sldMkLst>
      </pc:sldChg>
      <pc:sldChg chg="addSp modSp new mod ord">
        <pc:chgData name="Zengjun Chen" userId="b4afbf96-97af-46f7-b3ca-f3e6dcf30c88" providerId="ADAL" clId="{4146EBBC-4F84-461D-97E6-A8D1F3829506}" dt="2024-06-17T13:12:41.929" v="533" actId="6549"/>
        <pc:sldMkLst>
          <pc:docMk/>
          <pc:sldMk cId="833319749" sldId="262"/>
        </pc:sldMkLst>
      </pc:sldChg>
      <pc:sldChg chg="addSp modSp new mod">
        <pc:chgData name="Zengjun Chen" userId="b4afbf96-97af-46f7-b3ca-f3e6dcf30c88" providerId="ADAL" clId="{4146EBBC-4F84-461D-97E6-A8D1F3829506}" dt="2024-06-17T13:18:31.811" v="735" actId="1076"/>
        <pc:sldMkLst>
          <pc:docMk/>
          <pc:sldMk cId="3119647452" sldId="263"/>
        </pc:sldMkLst>
      </pc:sldChg>
      <pc:sldChg chg="addSp delSp modSp new mod">
        <pc:chgData name="Zengjun Chen" userId="b4afbf96-97af-46f7-b3ca-f3e6dcf30c88" providerId="ADAL" clId="{4146EBBC-4F84-461D-97E6-A8D1F3829506}" dt="2024-06-17T13:32:33.658" v="960" actId="1076"/>
        <pc:sldMkLst>
          <pc:docMk/>
          <pc:sldMk cId="625583693" sldId="264"/>
        </pc:sldMkLst>
      </pc:sldChg>
      <pc:sldChg chg="add">
        <pc:chgData name="Zengjun Chen" userId="b4afbf96-97af-46f7-b3ca-f3e6dcf30c88" providerId="ADAL" clId="{4146EBBC-4F84-461D-97E6-A8D1F3829506}" dt="2024-06-17T13:30:55.624" v="949"/>
        <pc:sldMkLst>
          <pc:docMk/>
          <pc:sldMk cId="2489399667" sldId="265"/>
        </pc:sldMkLst>
      </pc:sldChg>
      <pc:sldChg chg="addSp delSp modSp add mod">
        <pc:chgData name="Zengjun Chen" userId="b4afbf96-97af-46f7-b3ca-f3e6dcf30c88" providerId="ADAL" clId="{4146EBBC-4F84-461D-97E6-A8D1F3829506}" dt="2024-06-17T13:33:42.392" v="963" actId="1076"/>
        <pc:sldMkLst>
          <pc:docMk/>
          <pc:sldMk cId="801506435" sldId="266"/>
        </pc:sldMkLst>
      </pc:sldChg>
      <pc:sldChg chg="addSp modSp new mod">
        <pc:chgData name="Zengjun Chen" userId="b4afbf96-97af-46f7-b3ca-f3e6dcf30c88" providerId="ADAL" clId="{4146EBBC-4F84-461D-97E6-A8D1F3829506}" dt="2024-06-17T13:39:10.234" v="1106" actId="20577"/>
        <pc:sldMkLst>
          <pc:docMk/>
          <pc:sldMk cId="2033030827" sldId="267"/>
        </pc:sldMkLst>
      </pc:sldChg>
      <pc:sldChg chg="addSp modSp new mod">
        <pc:chgData name="Zengjun Chen" userId="b4afbf96-97af-46f7-b3ca-f3e6dcf30c88" providerId="ADAL" clId="{4146EBBC-4F84-461D-97E6-A8D1F3829506}" dt="2024-06-17T13:48:07.370" v="1382" actId="1076"/>
        <pc:sldMkLst>
          <pc:docMk/>
          <pc:sldMk cId="3818398254" sldId="268"/>
        </pc:sldMkLst>
      </pc:sldChg>
      <pc:sldChg chg="addSp modSp new mod">
        <pc:chgData name="Zengjun Chen" userId="b4afbf96-97af-46f7-b3ca-f3e6dcf30c88" providerId="ADAL" clId="{4146EBBC-4F84-461D-97E6-A8D1F3829506}" dt="2024-06-17T13:53:30.974" v="1627" actId="403"/>
        <pc:sldMkLst>
          <pc:docMk/>
          <pc:sldMk cId="2714733946" sldId="269"/>
        </pc:sldMkLst>
      </pc:sldChg>
      <pc:sldMasterChg chg="add del addSldLayout delSldLayout">
        <pc:chgData name="Zengjun Chen" userId="b4afbf96-97af-46f7-b3ca-f3e6dcf30c88" providerId="ADAL" clId="{4146EBBC-4F84-461D-97E6-A8D1F3829506}" dt="2024-06-17T12:37:59.136" v="6" actId="26606"/>
        <pc:sldMasterMkLst>
          <pc:docMk/>
          <pc:sldMasterMk cId="3432334590" sldId="2147483660"/>
        </pc:sldMasterMkLst>
        <pc:sldLayoutChg chg="add del">
          <pc:chgData name="Zengjun Chen" userId="b4afbf96-97af-46f7-b3ca-f3e6dcf30c88" providerId="ADAL" clId="{4146EBBC-4F84-461D-97E6-A8D1F3829506}" dt="2024-06-17T12:37:59.136" v="6" actId="26606"/>
          <pc:sldLayoutMkLst>
            <pc:docMk/>
            <pc:sldMasterMk cId="3432334590" sldId="2147483660"/>
            <pc:sldLayoutMk cId="3266412549" sldId="2147483661"/>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544403386" sldId="2147483662"/>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1791987435" sldId="2147483663"/>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552615108" sldId="2147483664"/>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645004752" sldId="2147483665"/>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2297859638" sldId="2147483666"/>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3336519932" sldId="2147483667"/>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4292768764" sldId="2147483668"/>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4054318689" sldId="2147483669"/>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1155430578" sldId="2147483670"/>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2988710043" sldId="2147483671"/>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413477834" sldId="2147483672"/>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2521255300" sldId="2147483673"/>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1731284675" sldId="2147483674"/>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768629581" sldId="2147483675"/>
          </pc:sldLayoutMkLst>
        </pc:sldLayoutChg>
        <pc:sldLayoutChg chg="add del">
          <pc:chgData name="Zengjun Chen" userId="b4afbf96-97af-46f7-b3ca-f3e6dcf30c88" providerId="ADAL" clId="{4146EBBC-4F84-461D-97E6-A8D1F3829506}" dt="2024-06-17T12:37:59.136" v="6" actId="26606"/>
          <pc:sldLayoutMkLst>
            <pc:docMk/>
            <pc:sldMasterMk cId="3432334590" sldId="2147483660"/>
            <pc:sldLayoutMk cId="293121445" sldId="2147483676"/>
          </pc:sldLayoutMkLst>
        </pc:sldLayoutChg>
      </pc:sldMasterChg>
      <pc:sldMasterChg chg="add del replId addSldLayout delSldLayout">
        <pc:chgData name="Zengjun Chen" userId="b4afbf96-97af-46f7-b3ca-f3e6dcf30c88" providerId="ADAL" clId="{4146EBBC-4F84-461D-97E6-A8D1F3829506}" dt="2024-06-17T12:43:37.036" v="50" actId="26606"/>
        <pc:sldMasterMkLst>
          <pc:docMk/>
          <pc:sldMasterMk cId="3018730902" sldId="2147483677"/>
        </pc:sldMasterMkLst>
        <pc:sldLayoutChg chg="add del replId">
          <pc:chgData name="Zengjun Chen" userId="b4afbf96-97af-46f7-b3ca-f3e6dcf30c88" providerId="ADAL" clId="{4146EBBC-4F84-461D-97E6-A8D1F3829506}" dt="2024-06-17T12:43:37.036" v="50" actId="26606"/>
          <pc:sldLayoutMkLst>
            <pc:docMk/>
            <pc:sldMasterMk cId="3018730902" sldId="2147483677"/>
            <pc:sldLayoutMk cId="733907105" sldId="2147483678"/>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255478663" sldId="2147483679"/>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880112786" sldId="2147483680"/>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2501268395" sldId="2147483681"/>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1876427723" sldId="2147483682"/>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1374049835" sldId="2147483683"/>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3477471775" sldId="2147483684"/>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3843916915" sldId="2147483685"/>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984608370" sldId="2147483686"/>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2406906199" sldId="2147483687"/>
          </pc:sldLayoutMkLst>
        </pc:sldLayoutChg>
        <pc:sldLayoutChg chg="add del replId">
          <pc:chgData name="Zengjun Chen" userId="b4afbf96-97af-46f7-b3ca-f3e6dcf30c88" providerId="ADAL" clId="{4146EBBC-4F84-461D-97E6-A8D1F3829506}" dt="2024-06-17T12:43:37.036" v="50" actId="26606"/>
          <pc:sldLayoutMkLst>
            <pc:docMk/>
            <pc:sldMasterMk cId="3018730902" sldId="2147483677"/>
            <pc:sldLayoutMk cId="2227175275" sldId="2147483688"/>
          </pc:sldLayoutMkLst>
        </pc:sldLayoutChg>
      </pc:sldMasterChg>
      <pc:sldMasterChg chg="add del addSldLayout delSldLayout">
        <pc:chgData name="Zengjun Chen" userId="b4afbf96-97af-46f7-b3ca-f3e6dcf30c88" providerId="ADAL" clId="{4146EBBC-4F84-461D-97E6-A8D1F3829506}" dt="2024-06-17T12:37:52.116" v="3" actId="26606"/>
        <pc:sldMasterMkLst>
          <pc:docMk/>
          <pc:sldMasterMk cId="1332895948" sldId="2147483711"/>
        </pc:sldMasterMkLst>
        <pc:sldLayoutChg chg="add del">
          <pc:chgData name="Zengjun Chen" userId="b4afbf96-97af-46f7-b3ca-f3e6dcf30c88" providerId="ADAL" clId="{4146EBBC-4F84-461D-97E6-A8D1F3829506}" dt="2024-06-17T12:37:52.116" v="3" actId="26606"/>
          <pc:sldLayoutMkLst>
            <pc:docMk/>
            <pc:sldMasterMk cId="1332895948" sldId="2147483711"/>
            <pc:sldLayoutMk cId="3719767060" sldId="2147483700"/>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242604244" sldId="2147483701"/>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3967850302" sldId="2147483702"/>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818625325" sldId="2147483703"/>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4087487766" sldId="2147483704"/>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439698010" sldId="2147483705"/>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771529540" sldId="2147483706"/>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2087156409" sldId="2147483707"/>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431002435" sldId="2147483708"/>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706816378" sldId="2147483709"/>
          </pc:sldLayoutMkLst>
        </pc:sldLayoutChg>
        <pc:sldLayoutChg chg="add del">
          <pc:chgData name="Zengjun Chen" userId="b4afbf96-97af-46f7-b3ca-f3e6dcf30c88" providerId="ADAL" clId="{4146EBBC-4F84-461D-97E6-A8D1F3829506}" dt="2024-06-17T12:37:52.116" v="3" actId="26606"/>
          <pc:sldLayoutMkLst>
            <pc:docMk/>
            <pc:sldMasterMk cId="1332895948" sldId="2147483711"/>
            <pc:sldLayoutMk cId="1598459675" sldId="2147483710"/>
          </pc:sldLayoutMkLst>
        </pc:sldLayoutChg>
      </pc:sldMasterChg>
      <pc:sldMasterChg chg="add addSldLayout">
        <pc:chgData name="Zengjun Chen" userId="b4afbf96-97af-46f7-b3ca-f3e6dcf30c88" providerId="ADAL" clId="{4146EBBC-4F84-461D-97E6-A8D1F3829506}" dt="2024-06-17T12:43:37.036" v="50" actId="26606"/>
        <pc:sldMasterMkLst>
          <pc:docMk/>
          <pc:sldMasterMk cId="3004234041" sldId="2147483751"/>
        </pc:sldMasterMkLst>
        <pc:sldLayoutChg chg="add">
          <pc:chgData name="Zengjun Chen" userId="b4afbf96-97af-46f7-b3ca-f3e6dcf30c88" providerId="ADAL" clId="{4146EBBC-4F84-461D-97E6-A8D1F3829506}" dt="2024-06-17T12:43:37.036" v="50" actId="26606"/>
          <pc:sldLayoutMkLst>
            <pc:docMk/>
            <pc:sldMasterMk cId="3004234041" sldId="2147483751"/>
            <pc:sldLayoutMk cId="3240902868" sldId="2147483740"/>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667059907" sldId="2147483741"/>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754116402" sldId="2147483742"/>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1444518211" sldId="2147483743"/>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873613862" sldId="2147483744"/>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859633104" sldId="2147483745"/>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1398973582" sldId="2147483746"/>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952177286" sldId="2147483747"/>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295821206" sldId="2147483748"/>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3802918155" sldId="2147483749"/>
          </pc:sldLayoutMkLst>
        </pc:sldLayoutChg>
        <pc:sldLayoutChg chg="add">
          <pc:chgData name="Zengjun Chen" userId="b4afbf96-97af-46f7-b3ca-f3e6dcf30c88" providerId="ADAL" clId="{4146EBBC-4F84-461D-97E6-A8D1F3829506}" dt="2024-06-17T12:43:37.036" v="50" actId="26606"/>
          <pc:sldLayoutMkLst>
            <pc:docMk/>
            <pc:sldMasterMk cId="3004234041" sldId="2147483751"/>
            <pc:sldLayoutMk cId="280855790" sldId="2147483750"/>
          </pc:sldLayoutMkLst>
        </pc:sldLayoutChg>
      </pc:sldMasterChg>
      <pc:sldMasterChg chg="add del addSldLayout delSldLayout">
        <pc:chgData name="Zengjun Chen" userId="b4afbf96-97af-46f7-b3ca-f3e6dcf30c88" providerId="ADAL" clId="{4146EBBC-4F84-461D-97E6-A8D1F3829506}" dt="2024-06-17T12:37:59.036" v="5" actId="26606"/>
        <pc:sldMasterMkLst>
          <pc:docMk/>
          <pc:sldMasterMk cId="3108783975" sldId="2147483763"/>
        </pc:sldMasterMkLst>
        <pc:sldLayoutChg chg="add del">
          <pc:chgData name="Zengjun Chen" userId="b4afbf96-97af-46f7-b3ca-f3e6dcf30c88" providerId="ADAL" clId="{4146EBBC-4F84-461D-97E6-A8D1F3829506}" dt="2024-06-17T12:37:59.036" v="5" actId="26606"/>
          <pc:sldLayoutMkLst>
            <pc:docMk/>
            <pc:sldMasterMk cId="3108783975" sldId="2147483763"/>
            <pc:sldLayoutMk cId="1785356821" sldId="2147483752"/>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3288782598" sldId="2147483753"/>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129451378" sldId="2147483754"/>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3915320711" sldId="2147483755"/>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2559155748" sldId="2147483756"/>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1821597077" sldId="2147483757"/>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2845155647" sldId="2147483758"/>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331737097" sldId="2147483759"/>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2414363514" sldId="2147483760"/>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730895161" sldId="2147483761"/>
          </pc:sldLayoutMkLst>
        </pc:sldLayoutChg>
        <pc:sldLayoutChg chg="add del">
          <pc:chgData name="Zengjun Chen" userId="b4afbf96-97af-46f7-b3ca-f3e6dcf30c88" providerId="ADAL" clId="{4146EBBC-4F84-461D-97E6-A8D1F3829506}" dt="2024-06-17T12:37:59.036" v="5" actId="26606"/>
          <pc:sldLayoutMkLst>
            <pc:docMk/>
            <pc:sldMasterMk cId="3108783975" sldId="2147483763"/>
            <pc:sldLayoutMk cId="1561647049" sldId="2147483762"/>
          </pc:sldLayoutMkLst>
        </pc:sldLayoutChg>
      </pc:sldMasterChg>
    </pc:docChg>
  </pc:docChgLst>
  <pc:docChgLst>
    <pc:chgData name="Zengjun Chen" userId="b4afbf96-97af-46f7-b3ca-f3e6dcf30c88" providerId="ADAL" clId="{E2A42BDD-48A8-4620-B36D-F7D5B0B239A2}"/>
    <pc:docChg chg="custSel modSld">
      <pc:chgData name="Zengjun Chen" userId="b4afbf96-97af-46f7-b3ca-f3e6dcf30c88" providerId="ADAL" clId="{E2A42BDD-48A8-4620-B36D-F7D5B0B239A2}" dt="2024-07-24T01:01:52.352" v="444" actId="20577"/>
      <pc:docMkLst>
        <pc:docMk/>
      </pc:docMkLst>
      <pc:sldChg chg="modSp mod">
        <pc:chgData name="Zengjun Chen" userId="b4afbf96-97af-46f7-b3ca-f3e6dcf30c88" providerId="ADAL" clId="{E2A42BDD-48A8-4620-B36D-F7D5B0B239A2}" dt="2024-07-22T15:54:34.446" v="414" actId="20577"/>
        <pc:sldMkLst>
          <pc:docMk/>
          <pc:sldMk cId="833319749" sldId="262"/>
        </pc:sldMkLst>
      </pc:sldChg>
      <pc:sldChg chg="modSp mod">
        <pc:chgData name="Zengjun Chen" userId="b4afbf96-97af-46f7-b3ca-f3e6dcf30c88" providerId="ADAL" clId="{E2A42BDD-48A8-4620-B36D-F7D5B0B239A2}" dt="2024-07-22T16:28:26.595" v="433" actId="1076"/>
        <pc:sldMkLst>
          <pc:docMk/>
          <pc:sldMk cId="3818398254" sldId="268"/>
        </pc:sldMkLst>
      </pc:sldChg>
      <pc:sldChg chg="addSp mod">
        <pc:chgData name="Zengjun Chen" userId="b4afbf96-97af-46f7-b3ca-f3e6dcf30c88" providerId="ADAL" clId="{E2A42BDD-48A8-4620-B36D-F7D5B0B239A2}" dt="2024-07-22T16:29:51.352" v="436" actId="11529"/>
        <pc:sldMkLst>
          <pc:docMk/>
          <pc:sldMk cId="1990869636" sldId="271"/>
        </pc:sldMkLst>
      </pc:sldChg>
      <pc:sldChg chg="addSp modSp mod">
        <pc:chgData name="Zengjun Chen" userId="b4afbf96-97af-46f7-b3ca-f3e6dcf30c88" providerId="ADAL" clId="{E2A42BDD-48A8-4620-B36D-F7D5B0B239A2}" dt="2024-07-16T15:59:03.577" v="11" actId="6549"/>
        <pc:sldMkLst>
          <pc:docMk/>
          <pc:sldMk cId="3747384829" sldId="276"/>
        </pc:sldMkLst>
      </pc:sldChg>
      <pc:sldChg chg="addSp modSp mod">
        <pc:chgData name="Zengjun Chen" userId="b4afbf96-97af-46f7-b3ca-f3e6dcf30c88" providerId="ADAL" clId="{E2A42BDD-48A8-4620-B36D-F7D5B0B239A2}" dt="2024-07-16T16:01:25.982" v="21" actId="20577"/>
        <pc:sldMkLst>
          <pc:docMk/>
          <pc:sldMk cId="1176125664" sldId="277"/>
        </pc:sldMkLst>
      </pc:sldChg>
      <pc:sldChg chg="addSp modSp mod">
        <pc:chgData name="Zengjun Chen" userId="b4afbf96-97af-46f7-b3ca-f3e6dcf30c88" providerId="ADAL" clId="{E2A42BDD-48A8-4620-B36D-F7D5B0B239A2}" dt="2024-07-24T01:01:52.352" v="444" actId="20577"/>
        <pc:sldMkLst>
          <pc:docMk/>
          <pc:sldMk cId="3575033195" sldId="278"/>
        </pc:sldMkLst>
      </pc:sldChg>
      <pc:sldChg chg="addSp modSp mod">
        <pc:chgData name="Zengjun Chen" userId="b4afbf96-97af-46f7-b3ca-f3e6dcf30c88" providerId="ADAL" clId="{E2A42BDD-48A8-4620-B36D-F7D5B0B239A2}" dt="2024-07-16T16:11:53.996" v="411" actId="1076"/>
        <pc:sldMkLst>
          <pc:docMk/>
          <pc:sldMk cId="554584071" sldId="279"/>
        </pc:sldMkLst>
      </pc:sldChg>
    </pc:docChg>
  </pc:docChgLst>
  <pc:docChgLst>
    <pc:chgData name="Zengjun Chen" userId="b4afbf96-97af-46f7-b3ca-f3e6dcf30c88" providerId="ADAL" clId="{AB5AE5F1-BC38-4304-9104-6021D6F6377A}"/>
    <pc:docChg chg="undo custSel modSld">
      <pc:chgData name="Zengjun Chen" userId="b4afbf96-97af-46f7-b3ca-f3e6dcf30c88" providerId="ADAL" clId="{AB5AE5F1-BC38-4304-9104-6021D6F6377A}" dt="2025-05-28T17:05:32.445" v="442" actId="1076"/>
      <pc:docMkLst>
        <pc:docMk/>
      </pc:docMkLst>
      <pc:sldChg chg="addSp modSp mod">
        <pc:chgData name="Zengjun Chen" userId="b4afbf96-97af-46f7-b3ca-f3e6dcf30c88" providerId="ADAL" clId="{AB5AE5F1-BC38-4304-9104-6021D6F6377A}" dt="2025-05-28T17:05:22.635" v="440" actId="1076"/>
        <pc:sldMkLst>
          <pc:docMk/>
          <pc:sldMk cId="652486204" sldId="257"/>
        </pc:sldMkLst>
        <pc:spChg chg="add mod">
          <ac:chgData name="Zengjun Chen" userId="b4afbf96-97af-46f7-b3ca-f3e6dcf30c88" providerId="ADAL" clId="{AB5AE5F1-BC38-4304-9104-6021D6F6377A}" dt="2025-05-28T17:05:22.635" v="440" actId="1076"/>
          <ac:spMkLst>
            <pc:docMk/>
            <pc:sldMk cId="652486204" sldId="257"/>
            <ac:spMk id="2" creationId="{AC71C0AB-A9E7-491F-2DAF-D609D69C1D27}"/>
          </ac:spMkLst>
        </pc:spChg>
      </pc:sldChg>
      <pc:sldChg chg="addSp delSp modSp mod">
        <pc:chgData name="Zengjun Chen" userId="b4afbf96-97af-46f7-b3ca-f3e6dcf30c88" providerId="ADAL" clId="{AB5AE5F1-BC38-4304-9104-6021D6F6377A}" dt="2025-05-28T17:05:27.587" v="441" actId="1076"/>
        <pc:sldMkLst>
          <pc:docMk/>
          <pc:sldMk cId="940708763" sldId="261"/>
        </pc:sldMkLst>
        <pc:spChg chg="add mod">
          <ac:chgData name="Zengjun Chen" userId="b4afbf96-97af-46f7-b3ca-f3e6dcf30c88" providerId="ADAL" clId="{AB5AE5F1-BC38-4304-9104-6021D6F6377A}" dt="2025-05-28T17:05:27.587" v="441" actId="1076"/>
          <ac:spMkLst>
            <pc:docMk/>
            <pc:sldMk cId="940708763" sldId="261"/>
            <ac:spMk id="6" creationId="{4FAB3A48-484E-5E90-F4FC-47CA031DDDAB}"/>
          </ac:spMkLst>
        </pc:spChg>
        <pc:picChg chg="del">
          <ac:chgData name="Zengjun Chen" userId="b4afbf96-97af-46f7-b3ca-f3e6dcf30c88" providerId="ADAL" clId="{AB5AE5F1-BC38-4304-9104-6021D6F6377A}" dt="2025-05-28T16:52:48.814" v="114" actId="21"/>
          <ac:picMkLst>
            <pc:docMk/>
            <pc:sldMk cId="940708763" sldId="261"/>
            <ac:picMk id="4" creationId="{C37F5274-B7FD-4168-FDAA-DA748F04A441}"/>
          </ac:picMkLst>
        </pc:picChg>
        <pc:picChg chg="add">
          <ac:chgData name="Zengjun Chen" userId="b4afbf96-97af-46f7-b3ca-f3e6dcf30c88" providerId="ADAL" clId="{AB5AE5F1-BC38-4304-9104-6021D6F6377A}" dt="2025-05-28T16:53:03.605" v="115" actId="22"/>
          <ac:picMkLst>
            <pc:docMk/>
            <pc:sldMk cId="940708763" sldId="261"/>
            <ac:picMk id="5" creationId="{D5AE20B6-0B8E-3184-D41F-5A2529C48C6D}"/>
          </ac:picMkLst>
        </pc:picChg>
      </pc:sldChg>
      <pc:sldChg chg="addSp modSp mod">
        <pc:chgData name="Zengjun Chen" userId="b4afbf96-97af-46f7-b3ca-f3e6dcf30c88" providerId="ADAL" clId="{AB5AE5F1-BC38-4304-9104-6021D6F6377A}" dt="2025-05-28T17:05:32.445" v="442" actId="1076"/>
        <pc:sldMkLst>
          <pc:docMk/>
          <pc:sldMk cId="3119647452" sldId="263"/>
        </pc:sldMkLst>
        <pc:spChg chg="add mod">
          <ac:chgData name="Zengjun Chen" userId="b4afbf96-97af-46f7-b3ca-f3e6dcf30c88" providerId="ADAL" clId="{AB5AE5F1-BC38-4304-9104-6021D6F6377A}" dt="2025-05-28T17:05:32.445" v="442" actId="1076"/>
          <ac:spMkLst>
            <pc:docMk/>
            <pc:sldMk cId="3119647452" sldId="263"/>
            <ac:spMk id="3" creationId="{6A348161-589F-30D8-EEE6-0E76D737D4FE}"/>
          </ac:spMkLst>
        </pc:spChg>
      </pc:sldChg>
      <pc:sldChg chg="addSp modSp mod">
        <pc:chgData name="Zengjun Chen" userId="b4afbf96-97af-46f7-b3ca-f3e6dcf30c88" providerId="ADAL" clId="{AB5AE5F1-BC38-4304-9104-6021D6F6377A}" dt="2025-05-28T16:56:49.704" v="212" actId="1076"/>
        <pc:sldMkLst>
          <pc:docMk/>
          <pc:sldMk cId="625583693" sldId="264"/>
        </pc:sldMkLst>
        <pc:spChg chg="add mod">
          <ac:chgData name="Zengjun Chen" userId="b4afbf96-97af-46f7-b3ca-f3e6dcf30c88" providerId="ADAL" clId="{AB5AE5F1-BC38-4304-9104-6021D6F6377A}" dt="2025-05-28T16:54:58.550" v="173" actId="20577"/>
          <ac:spMkLst>
            <pc:docMk/>
            <pc:sldMk cId="625583693" sldId="264"/>
            <ac:spMk id="4" creationId="{D6C7C306-0B1B-2B20-73B0-F909079C3580}"/>
          </ac:spMkLst>
        </pc:spChg>
        <pc:spChg chg="add mod">
          <ac:chgData name="Zengjun Chen" userId="b4afbf96-97af-46f7-b3ca-f3e6dcf30c88" providerId="ADAL" clId="{AB5AE5F1-BC38-4304-9104-6021D6F6377A}" dt="2025-05-28T16:56:35.129" v="210" actId="1076"/>
          <ac:spMkLst>
            <pc:docMk/>
            <pc:sldMk cId="625583693" sldId="264"/>
            <ac:spMk id="5" creationId="{F21A238D-8BDB-5035-2DEF-AA78E8EEFE21}"/>
          </ac:spMkLst>
        </pc:spChg>
        <pc:picChg chg="mod">
          <ac:chgData name="Zengjun Chen" userId="b4afbf96-97af-46f7-b3ca-f3e6dcf30c88" providerId="ADAL" clId="{AB5AE5F1-BC38-4304-9104-6021D6F6377A}" dt="2025-05-28T16:55:13.962" v="174" actId="1076"/>
          <ac:picMkLst>
            <pc:docMk/>
            <pc:sldMk cId="625583693" sldId="264"/>
            <ac:picMk id="7" creationId="{9B0A37C9-A49F-AE50-0429-FCFC6D2612A8}"/>
          </ac:picMkLst>
        </pc:picChg>
        <pc:picChg chg="mod">
          <ac:chgData name="Zengjun Chen" userId="b4afbf96-97af-46f7-b3ca-f3e6dcf30c88" providerId="ADAL" clId="{AB5AE5F1-BC38-4304-9104-6021D6F6377A}" dt="2025-05-28T16:56:49.704" v="212" actId="1076"/>
          <ac:picMkLst>
            <pc:docMk/>
            <pc:sldMk cId="625583693" sldId="264"/>
            <ac:picMk id="9" creationId="{8BF597BD-B862-69B4-3AC2-3B7DE7ABD886}"/>
          </ac:picMkLst>
        </pc:picChg>
      </pc:sldChg>
      <pc:sldChg chg="addSp modSp mod">
        <pc:chgData name="Zengjun Chen" userId="b4afbf96-97af-46f7-b3ca-f3e6dcf30c88" providerId="ADAL" clId="{AB5AE5F1-BC38-4304-9104-6021D6F6377A}" dt="2025-05-28T16:56:28.459" v="209" actId="1076"/>
        <pc:sldMkLst>
          <pc:docMk/>
          <pc:sldMk cId="801506435" sldId="266"/>
        </pc:sldMkLst>
        <pc:spChg chg="mod">
          <ac:chgData name="Zengjun Chen" userId="b4afbf96-97af-46f7-b3ca-f3e6dcf30c88" providerId="ADAL" clId="{AB5AE5F1-BC38-4304-9104-6021D6F6377A}" dt="2025-05-28T16:55:50.944" v="195" actId="1076"/>
          <ac:spMkLst>
            <pc:docMk/>
            <pc:sldMk cId="801506435" sldId="266"/>
            <ac:spMk id="3" creationId="{1A97A58D-B8C6-DA46-36BB-F35F17EDA65E}"/>
          </ac:spMkLst>
        </pc:spChg>
        <pc:spChg chg="add mod">
          <ac:chgData name="Zengjun Chen" userId="b4afbf96-97af-46f7-b3ca-f3e6dcf30c88" providerId="ADAL" clId="{AB5AE5F1-BC38-4304-9104-6021D6F6377A}" dt="2025-05-28T16:56:28.459" v="209" actId="1076"/>
          <ac:spMkLst>
            <pc:docMk/>
            <pc:sldMk cId="801506435" sldId="266"/>
            <ac:spMk id="4" creationId="{C56FCE81-E7A5-B1FF-4BD0-8ABE8D0A8BC0}"/>
          </ac:spMkLst>
        </pc:spChg>
        <pc:picChg chg="mod ord">
          <ac:chgData name="Zengjun Chen" userId="b4afbf96-97af-46f7-b3ca-f3e6dcf30c88" providerId="ADAL" clId="{AB5AE5F1-BC38-4304-9104-6021D6F6377A}" dt="2025-05-28T16:55:53.787" v="196" actId="1076"/>
          <ac:picMkLst>
            <pc:docMk/>
            <pc:sldMk cId="801506435" sldId="266"/>
            <ac:picMk id="6" creationId="{E2473F48-D732-064E-1980-F7FBEA0C49ED}"/>
          </ac:picMkLst>
        </pc:picChg>
      </pc:sldChg>
      <pc:sldChg chg="addSp modSp mod">
        <pc:chgData name="Zengjun Chen" userId="b4afbf96-97af-46f7-b3ca-f3e6dcf30c88" providerId="ADAL" clId="{AB5AE5F1-BC38-4304-9104-6021D6F6377A}" dt="2025-05-28T16:58:56.474" v="270" actId="20577"/>
        <pc:sldMkLst>
          <pc:docMk/>
          <pc:sldMk cId="3818398254" sldId="268"/>
        </pc:sldMkLst>
        <pc:spChg chg="add mod">
          <ac:chgData name="Zengjun Chen" userId="b4afbf96-97af-46f7-b3ca-f3e6dcf30c88" providerId="ADAL" clId="{AB5AE5F1-BC38-4304-9104-6021D6F6377A}" dt="2025-05-28T16:57:52.684" v="237" actId="1076"/>
          <ac:spMkLst>
            <pc:docMk/>
            <pc:sldMk cId="3818398254" sldId="268"/>
            <ac:spMk id="3" creationId="{E0CCA295-3BB3-2731-9C94-B4D9203367B6}"/>
          </ac:spMkLst>
        </pc:spChg>
        <pc:spChg chg="add mod">
          <ac:chgData name="Zengjun Chen" userId="b4afbf96-97af-46f7-b3ca-f3e6dcf30c88" providerId="ADAL" clId="{AB5AE5F1-BC38-4304-9104-6021D6F6377A}" dt="2025-05-28T16:58:56.474" v="270" actId="20577"/>
          <ac:spMkLst>
            <pc:docMk/>
            <pc:sldMk cId="3818398254" sldId="268"/>
            <ac:spMk id="6" creationId="{0BC02559-19D4-319B-12E3-1B7AA01F1B32}"/>
          </ac:spMkLst>
        </pc:spChg>
        <pc:picChg chg="mod">
          <ac:chgData name="Zengjun Chen" userId="b4afbf96-97af-46f7-b3ca-f3e6dcf30c88" providerId="ADAL" clId="{AB5AE5F1-BC38-4304-9104-6021D6F6377A}" dt="2025-05-28T16:57:46.654" v="235" actId="1076"/>
          <ac:picMkLst>
            <pc:docMk/>
            <pc:sldMk cId="3818398254" sldId="268"/>
            <ac:picMk id="4" creationId="{E57E2F0C-755F-3B0F-0180-89A2B2164ED1}"/>
          </ac:picMkLst>
        </pc:picChg>
        <pc:picChg chg="mod">
          <ac:chgData name="Zengjun Chen" userId="b4afbf96-97af-46f7-b3ca-f3e6dcf30c88" providerId="ADAL" clId="{AB5AE5F1-BC38-4304-9104-6021D6F6377A}" dt="2025-05-28T16:57:58.120" v="238" actId="1076"/>
          <ac:picMkLst>
            <pc:docMk/>
            <pc:sldMk cId="3818398254" sldId="268"/>
            <ac:picMk id="7" creationId="{95C388A8-B6F2-8DAF-1FCF-4717F742E611}"/>
          </ac:picMkLst>
        </pc:picChg>
      </pc:sldChg>
      <pc:sldChg chg="addSp modSp mod">
        <pc:chgData name="Zengjun Chen" userId="b4afbf96-97af-46f7-b3ca-f3e6dcf30c88" providerId="ADAL" clId="{AB5AE5F1-BC38-4304-9104-6021D6F6377A}" dt="2025-05-28T16:59:12.520" v="281" actId="20577"/>
        <pc:sldMkLst>
          <pc:docMk/>
          <pc:sldMk cId="1990869636" sldId="271"/>
        </pc:sldMkLst>
        <pc:spChg chg="add mod">
          <ac:chgData name="Zengjun Chen" userId="b4afbf96-97af-46f7-b3ca-f3e6dcf30c88" providerId="ADAL" clId="{AB5AE5F1-BC38-4304-9104-6021D6F6377A}" dt="2025-05-28T16:59:12.520" v="281" actId="20577"/>
          <ac:spMkLst>
            <pc:docMk/>
            <pc:sldMk cId="1990869636" sldId="271"/>
            <ac:spMk id="3" creationId="{8AB2B6FD-05AC-E6F9-9D15-2AB5185CC9FF}"/>
          </ac:spMkLst>
        </pc:spChg>
      </pc:sldChg>
      <pc:sldChg chg="addSp modSp mod">
        <pc:chgData name="Zengjun Chen" userId="b4afbf96-97af-46f7-b3ca-f3e6dcf30c88" providerId="ADAL" clId="{AB5AE5F1-BC38-4304-9104-6021D6F6377A}" dt="2025-05-28T16:59:43.631" v="296" actId="1076"/>
        <pc:sldMkLst>
          <pc:docMk/>
          <pc:sldMk cId="3333396091" sldId="272"/>
        </pc:sldMkLst>
        <pc:spChg chg="add mod">
          <ac:chgData name="Zengjun Chen" userId="b4afbf96-97af-46f7-b3ca-f3e6dcf30c88" providerId="ADAL" clId="{AB5AE5F1-BC38-4304-9104-6021D6F6377A}" dt="2025-05-28T16:59:43.631" v="296" actId="1076"/>
          <ac:spMkLst>
            <pc:docMk/>
            <pc:sldMk cId="3333396091" sldId="272"/>
            <ac:spMk id="3" creationId="{8EE2EA92-E4BE-0925-5B26-C415E2B53F12}"/>
          </ac:spMkLst>
        </pc:spChg>
      </pc:sldChg>
      <pc:sldChg chg="addSp modSp mod">
        <pc:chgData name="Zengjun Chen" userId="b4afbf96-97af-46f7-b3ca-f3e6dcf30c88" providerId="ADAL" clId="{AB5AE5F1-BC38-4304-9104-6021D6F6377A}" dt="2025-05-28T17:01:22.339" v="313" actId="1076"/>
        <pc:sldMkLst>
          <pc:docMk/>
          <pc:sldMk cId="3047190799" sldId="273"/>
        </pc:sldMkLst>
        <pc:spChg chg="add mod">
          <ac:chgData name="Zengjun Chen" userId="b4afbf96-97af-46f7-b3ca-f3e6dcf30c88" providerId="ADAL" clId="{AB5AE5F1-BC38-4304-9104-6021D6F6377A}" dt="2025-05-28T17:01:22.339" v="313" actId="1076"/>
          <ac:spMkLst>
            <pc:docMk/>
            <pc:sldMk cId="3047190799" sldId="273"/>
            <ac:spMk id="3" creationId="{3C59B1BD-9F0E-E9F3-4847-585C6D524147}"/>
          </ac:spMkLst>
        </pc:spChg>
        <pc:picChg chg="mod">
          <ac:chgData name="Zengjun Chen" userId="b4afbf96-97af-46f7-b3ca-f3e6dcf30c88" providerId="ADAL" clId="{AB5AE5F1-BC38-4304-9104-6021D6F6377A}" dt="2025-05-28T17:00:56.114" v="297" actId="1076"/>
          <ac:picMkLst>
            <pc:docMk/>
            <pc:sldMk cId="3047190799" sldId="273"/>
            <ac:picMk id="4" creationId="{3800C5E8-C7AE-183E-8A65-2AB1FF94E112}"/>
          </ac:picMkLst>
        </pc:picChg>
      </pc:sldChg>
      <pc:sldChg chg="addSp modSp mod">
        <pc:chgData name="Zengjun Chen" userId="b4afbf96-97af-46f7-b3ca-f3e6dcf30c88" providerId="ADAL" clId="{AB5AE5F1-BC38-4304-9104-6021D6F6377A}" dt="2025-05-28T17:02:53.293" v="355" actId="1076"/>
        <pc:sldMkLst>
          <pc:docMk/>
          <pc:sldMk cId="92409119" sldId="274"/>
        </pc:sldMkLst>
        <pc:spChg chg="add mod">
          <ac:chgData name="Zengjun Chen" userId="b4afbf96-97af-46f7-b3ca-f3e6dcf30c88" providerId="ADAL" clId="{AB5AE5F1-BC38-4304-9104-6021D6F6377A}" dt="2025-05-28T17:02:53.293" v="355" actId="1076"/>
          <ac:spMkLst>
            <pc:docMk/>
            <pc:sldMk cId="92409119" sldId="274"/>
            <ac:spMk id="3" creationId="{EEE3A09E-6E7C-150D-CDAC-9C2FB5B3B939}"/>
          </ac:spMkLst>
        </pc:spChg>
        <pc:picChg chg="mod">
          <ac:chgData name="Zengjun Chen" userId="b4afbf96-97af-46f7-b3ca-f3e6dcf30c88" providerId="ADAL" clId="{AB5AE5F1-BC38-4304-9104-6021D6F6377A}" dt="2025-05-28T17:01:26.682" v="314" actId="1076"/>
          <ac:picMkLst>
            <pc:docMk/>
            <pc:sldMk cId="92409119" sldId="274"/>
            <ac:picMk id="4" creationId="{50547010-8FA2-95A5-6436-9E81B3A02D2A}"/>
          </ac:picMkLst>
        </pc:picChg>
      </pc:sldChg>
      <pc:sldChg chg="addSp modSp mod">
        <pc:chgData name="Zengjun Chen" userId="b4afbf96-97af-46f7-b3ca-f3e6dcf30c88" providerId="ADAL" clId="{AB5AE5F1-BC38-4304-9104-6021D6F6377A}" dt="2025-05-28T17:04:04.326" v="423" actId="20577"/>
        <pc:sldMkLst>
          <pc:docMk/>
          <pc:sldMk cId="3357896943" sldId="275"/>
        </pc:sldMkLst>
        <pc:spChg chg="add mod">
          <ac:chgData name="Zengjun Chen" userId="b4afbf96-97af-46f7-b3ca-f3e6dcf30c88" providerId="ADAL" clId="{AB5AE5F1-BC38-4304-9104-6021D6F6377A}" dt="2025-05-28T17:04:04.326" v="423" actId="20577"/>
          <ac:spMkLst>
            <pc:docMk/>
            <pc:sldMk cId="3357896943" sldId="275"/>
            <ac:spMk id="4" creationId="{1ACBAC3D-75E4-8B35-3283-5ADB7AC8BB25}"/>
          </ac:spMkLst>
        </pc:spChg>
        <pc:picChg chg="mod">
          <ac:chgData name="Zengjun Chen" userId="b4afbf96-97af-46f7-b3ca-f3e6dcf30c88" providerId="ADAL" clId="{AB5AE5F1-BC38-4304-9104-6021D6F6377A}" dt="2025-05-28T17:03:10.680" v="357" actId="1076"/>
          <ac:picMkLst>
            <pc:docMk/>
            <pc:sldMk cId="3357896943" sldId="275"/>
            <ac:picMk id="5" creationId="{532CC5CB-C60E-7A60-01EA-D7330505370C}"/>
          </ac:picMkLst>
        </pc:picChg>
      </pc:sldChg>
      <pc:sldChg chg="addSp modSp mod">
        <pc:chgData name="Zengjun Chen" userId="b4afbf96-97af-46f7-b3ca-f3e6dcf30c88" providerId="ADAL" clId="{AB5AE5F1-BC38-4304-9104-6021D6F6377A}" dt="2025-05-28T17:04:54.548" v="439" actId="1076"/>
        <pc:sldMkLst>
          <pc:docMk/>
          <pc:sldMk cId="554584071" sldId="279"/>
        </pc:sldMkLst>
        <pc:spChg chg="add mod">
          <ac:chgData name="Zengjun Chen" userId="b4afbf96-97af-46f7-b3ca-f3e6dcf30c88" providerId="ADAL" clId="{AB5AE5F1-BC38-4304-9104-6021D6F6377A}" dt="2025-05-28T17:04:54.548" v="439" actId="1076"/>
          <ac:spMkLst>
            <pc:docMk/>
            <pc:sldMk cId="554584071" sldId="279"/>
            <ac:spMk id="3" creationId="{57F396B9-89CE-3847-30C8-CCD6CB287E3B}"/>
          </ac:spMkLst>
        </pc:spChg>
        <pc:spChg chg="mod">
          <ac:chgData name="Zengjun Chen" userId="b4afbf96-97af-46f7-b3ca-f3e6dcf30c88" providerId="ADAL" clId="{AB5AE5F1-BC38-4304-9104-6021D6F6377A}" dt="2025-05-28T17:04:17.401" v="424" actId="1076"/>
          <ac:spMkLst>
            <pc:docMk/>
            <pc:sldMk cId="554584071" sldId="279"/>
            <ac:spMk id="5" creationId="{89C81505-52CC-2BF8-F4F8-6045499CC3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D1447B-CC77-4749-83A3-BC44E789E116}" type="datetimeFigureOut">
              <a:rPr lang="en-US" smtClean="0"/>
              <a:t>5/27/2025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CAC28D-0312-4BB5-BFBD-B7803CC8EE7E}" type="slidenum">
              <a:rPr lang="en-US" smtClean="0"/>
              <a:t>‹#›</a:t>
            </a:fld>
            <a:endParaRPr lang="en-US"/>
          </a:p>
        </p:txBody>
      </p:sp>
    </p:spTree>
    <p:extLst>
      <p:ext uri="{BB962C8B-B14F-4D97-AF65-F5344CB8AC3E}">
        <p14:creationId xmlns:p14="http://schemas.microsoft.com/office/powerpoint/2010/main" val="1532529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CAC28D-0312-4BB5-BFBD-B7803CC8EE7E}" type="slidenum">
              <a:rPr lang="en-US" smtClean="0"/>
              <a:t>2</a:t>
            </a:fld>
            <a:endParaRPr lang="en-US"/>
          </a:p>
        </p:txBody>
      </p:sp>
    </p:spTree>
    <p:extLst>
      <p:ext uri="{BB962C8B-B14F-4D97-AF65-F5344CB8AC3E}">
        <p14:creationId xmlns:p14="http://schemas.microsoft.com/office/powerpoint/2010/main" val="2810807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9AEB7-F0C3-14E4-F258-270ABEE5AB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72FE90A-9062-7CAB-A5B5-51347D59F4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777E4E-6D5B-14EA-6A0F-D9E72CFC0368}"/>
              </a:ext>
            </a:extLst>
          </p:cNvPr>
          <p:cNvSpPr>
            <a:spLocks noGrp="1"/>
          </p:cNvSpPr>
          <p:nvPr>
            <p:ph type="dt" sz="half" idx="10"/>
          </p:nvPr>
        </p:nvSpPr>
        <p:spPr/>
        <p:txBody>
          <a:bodyPr/>
          <a:lstStyle/>
          <a:p>
            <a:fld id="{C43A76A3-ADC8-4477-8FC1-B9DD55D84908}" type="datetime1">
              <a:rPr lang="en-US" smtClean="0"/>
              <a:t>5/27/2025</a:t>
            </a:fld>
            <a:endParaRPr lang="en-US" dirty="0"/>
          </a:p>
        </p:txBody>
      </p:sp>
      <p:sp>
        <p:nvSpPr>
          <p:cNvPr id="5" name="Footer Placeholder 4">
            <a:extLst>
              <a:ext uri="{FF2B5EF4-FFF2-40B4-BE49-F238E27FC236}">
                <a16:creationId xmlns:a16="http://schemas.microsoft.com/office/drawing/2014/main" id="{88482EF5-555D-4FAD-D019-B4922CC2D4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49E8A5-E89F-4E9B-2DCD-A7F6D9352510}"/>
              </a:ext>
            </a:extLst>
          </p:cNvPr>
          <p:cNvSpPr>
            <a:spLocks noGrp="1"/>
          </p:cNvSpPr>
          <p:nvPr>
            <p:ph type="sldNum" sz="quarter" idx="12"/>
          </p:nvPr>
        </p:nvSpPr>
        <p:spPr/>
        <p:txBody>
          <a:bodyPr/>
          <a:lstStyle/>
          <a:p>
            <a:fld id="{35747434-7036-48DB-A148-6B3D8EE75CDA}" type="slidenum">
              <a:rPr lang="en-US" smtClean="0"/>
              <a:t>‹#›</a:t>
            </a:fld>
            <a:endParaRPr lang="en-US" dirty="0"/>
          </a:p>
        </p:txBody>
      </p:sp>
    </p:spTree>
    <p:extLst>
      <p:ext uri="{BB962C8B-B14F-4D97-AF65-F5344CB8AC3E}">
        <p14:creationId xmlns:p14="http://schemas.microsoft.com/office/powerpoint/2010/main" val="3173128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29546-4AA7-0787-9BB7-FF22C491B54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D06AA02-BF82-DC65-7401-92A178D750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D6EA6F-A22C-60B7-5B5D-FF655040258F}"/>
              </a:ext>
            </a:extLst>
          </p:cNvPr>
          <p:cNvSpPr>
            <a:spLocks noGrp="1"/>
          </p:cNvSpPr>
          <p:nvPr>
            <p:ph type="dt" sz="half" idx="10"/>
          </p:nvPr>
        </p:nvSpPr>
        <p:spPr/>
        <p:txBody>
          <a:bodyPr/>
          <a:lstStyle/>
          <a:p>
            <a:fld id="{D6762538-DC4D-4667-96E5-B3278DDF8B12}" type="datetime1">
              <a:rPr lang="en-US" smtClean="0"/>
              <a:t>5/27/2025</a:t>
            </a:fld>
            <a:endParaRPr lang="en-US"/>
          </a:p>
        </p:txBody>
      </p:sp>
      <p:sp>
        <p:nvSpPr>
          <p:cNvPr id="5" name="Footer Placeholder 4">
            <a:extLst>
              <a:ext uri="{FF2B5EF4-FFF2-40B4-BE49-F238E27FC236}">
                <a16:creationId xmlns:a16="http://schemas.microsoft.com/office/drawing/2014/main" id="{8E75608F-E6E5-5F2A-AC93-89492EBE71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93012C-D09E-AD30-93AF-D50997364CE6}"/>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591760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BEC12C-69A2-6491-B6BF-AFABAEE0388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C13846-1356-D3BF-45BC-D555962324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7CD40-F8B7-4CF7-A751-7BD62F2EEDBD}"/>
              </a:ext>
            </a:extLst>
          </p:cNvPr>
          <p:cNvSpPr>
            <a:spLocks noGrp="1"/>
          </p:cNvSpPr>
          <p:nvPr>
            <p:ph type="dt" sz="half" idx="10"/>
          </p:nvPr>
        </p:nvSpPr>
        <p:spPr/>
        <p:txBody>
          <a:bodyPr/>
          <a:lstStyle/>
          <a:p>
            <a:fld id="{05880548-5C08-4BE3-B63E-F2BB63B0B00C}" type="datetime1">
              <a:rPr lang="en-US" smtClean="0"/>
              <a:t>5/27/2025</a:t>
            </a:fld>
            <a:endParaRPr lang="en-US"/>
          </a:p>
        </p:txBody>
      </p:sp>
      <p:sp>
        <p:nvSpPr>
          <p:cNvPr id="5" name="Footer Placeholder 4">
            <a:extLst>
              <a:ext uri="{FF2B5EF4-FFF2-40B4-BE49-F238E27FC236}">
                <a16:creationId xmlns:a16="http://schemas.microsoft.com/office/drawing/2014/main" id="{7D1FFA81-7FF6-89EE-5254-23DAC422D6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E620B3-B218-2288-8A54-A131DC46D546}"/>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26179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DA970-01CB-475A-CC2F-D8AAA7C3A6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629BF2-2967-E83D-F691-4419BAA476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3596AC-C009-F136-E51B-40FE5246D34D}"/>
              </a:ext>
            </a:extLst>
          </p:cNvPr>
          <p:cNvSpPr>
            <a:spLocks noGrp="1"/>
          </p:cNvSpPr>
          <p:nvPr>
            <p:ph type="dt" sz="half" idx="10"/>
          </p:nvPr>
        </p:nvSpPr>
        <p:spPr/>
        <p:txBody>
          <a:bodyPr/>
          <a:lstStyle/>
          <a:p>
            <a:fld id="{DE7F49BE-398D-479A-8A7E-5DDBCA61EDCB}" type="datetime1">
              <a:rPr lang="en-US" smtClean="0"/>
              <a:t>5/27/2025</a:t>
            </a:fld>
            <a:endParaRPr lang="en-US"/>
          </a:p>
        </p:txBody>
      </p:sp>
      <p:sp>
        <p:nvSpPr>
          <p:cNvPr id="5" name="Footer Placeholder 4">
            <a:extLst>
              <a:ext uri="{FF2B5EF4-FFF2-40B4-BE49-F238E27FC236}">
                <a16:creationId xmlns:a16="http://schemas.microsoft.com/office/drawing/2014/main" id="{9A9E2E02-FABD-6112-9441-DE2282F39E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703B03-8707-B573-84C2-0DF6613B133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46111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A2BB-0836-7FF0-8136-3453BDBE98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96888D8-F581-0616-C68C-23CE5C98E76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E011D6-C1FA-F9A9-A9A1-DA3BA61D3D19}"/>
              </a:ext>
            </a:extLst>
          </p:cNvPr>
          <p:cNvSpPr>
            <a:spLocks noGrp="1"/>
          </p:cNvSpPr>
          <p:nvPr>
            <p:ph type="dt" sz="half" idx="10"/>
          </p:nvPr>
        </p:nvSpPr>
        <p:spPr/>
        <p:txBody>
          <a:bodyPr/>
          <a:lstStyle/>
          <a:p>
            <a:fld id="{CCD0C193-4974-4A1F-9C63-07D595E30D66}" type="datetime1">
              <a:rPr lang="en-US" smtClean="0"/>
              <a:t>5/27/2025</a:t>
            </a:fld>
            <a:endParaRPr lang="en-US"/>
          </a:p>
        </p:txBody>
      </p:sp>
      <p:sp>
        <p:nvSpPr>
          <p:cNvPr id="5" name="Footer Placeholder 4">
            <a:extLst>
              <a:ext uri="{FF2B5EF4-FFF2-40B4-BE49-F238E27FC236}">
                <a16:creationId xmlns:a16="http://schemas.microsoft.com/office/drawing/2014/main" id="{638689C8-8F35-758C-AC8D-E31CCCE228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4BB8E1-18D5-EAD5-0769-2762421D5F7B}"/>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4143916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97E41-7F77-1A00-7008-9F018CE77B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ECA340-5BDF-2D53-6890-725573D361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127287-3581-85E7-031E-AE2F5BDCA5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1B106F-AB9E-F695-ECB0-C62C6B5AA2F2}"/>
              </a:ext>
            </a:extLst>
          </p:cNvPr>
          <p:cNvSpPr>
            <a:spLocks noGrp="1"/>
          </p:cNvSpPr>
          <p:nvPr>
            <p:ph type="dt" sz="half" idx="10"/>
          </p:nvPr>
        </p:nvSpPr>
        <p:spPr/>
        <p:txBody>
          <a:bodyPr/>
          <a:lstStyle/>
          <a:p>
            <a:fld id="{701AA87F-28D4-4BF0-B81F-877A89DFD5AC}" type="datetime1">
              <a:rPr lang="en-US" smtClean="0"/>
              <a:t>5/27/2025</a:t>
            </a:fld>
            <a:endParaRPr lang="en-US"/>
          </a:p>
        </p:txBody>
      </p:sp>
      <p:sp>
        <p:nvSpPr>
          <p:cNvPr id="6" name="Footer Placeholder 5">
            <a:extLst>
              <a:ext uri="{FF2B5EF4-FFF2-40B4-BE49-F238E27FC236}">
                <a16:creationId xmlns:a16="http://schemas.microsoft.com/office/drawing/2014/main" id="{F54F9127-2925-43C3-89EC-D7C0706F7C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DDBD33-75B7-74CF-7AFF-4D141F0699E5}"/>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321723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99B82-7C70-053F-4599-6B53BDB36E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2DDC19-6C72-4DC5-F358-AEB4AF79E0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24AD1A-44E4-043F-259D-DC973D7DD92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DC18FD-DF0A-80CE-4309-0E0D6EBDA0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FC99FE-AA77-BD30-0A20-B5ED00FC90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F9FF65-1BC6-03BD-A6F8-6DB818EC4583}"/>
              </a:ext>
            </a:extLst>
          </p:cNvPr>
          <p:cNvSpPr>
            <a:spLocks noGrp="1"/>
          </p:cNvSpPr>
          <p:nvPr>
            <p:ph type="dt" sz="half" idx="10"/>
          </p:nvPr>
        </p:nvSpPr>
        <p:spPr/>
        <p:txBody>
          <a:bodyPr/>
          <a:lstStyle/>
          <a:p>
            <a:fld id="{A8A9F1F3-208B-49A3-B337-9C8ACEB3E0E1}" type="datetime1">
              <a:rPr lang="en-US" smtClean="0"/>
              <a:t>5/27/2025</a:t>
            </a:fld>
            <a:endParaRPr lang="en-US"/>
          </a:p>
        </p:txBody>
      </p:sp>
      <p:sp>
        <p:nvSpPr>
          <p:cNvPr id="8" name="Footer Placeholder 7">
            <a:extLst>
              <a:ext uri="{FF2B5EF4-FFF2-40B4-BE49-F238E27FC236}">
                <a16:creationId xmlns:a16="http://schemas.microsoft.com/office/drawing/2014/main" id="{724D52C3-0884-ABCA-2107-2669CCFEF7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476FF7-8B59-F5F7-CE4A-CCBA10599203}"/>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82390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97649-A354-8CCD-B6B9-84F197FE7A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801895-53D4-BA70-41F7-796B0054920B}"/>
              </a:ext>
            </a:extLst>
          </p:cNvPr>
          <p:cNvSpPr>
            <a:spLocks noGrp="1"/>
          </p:cNvSpPr>
          <p:nvPr>
            <p:ph type="dt" sz="half" idx="10"/>
          </p:nvPr>
        </p:nvSpPr>
        <p:spPr/>
        <p:txBody>
          <a:bodyPr/>
          <a:lstStyle/>
          <a:p>
            <a:fld id="{27AF6CA6-7293-4AA2-A0E0-A3BF4416E786}" type="datetime1">
              <a:rPr lang="en-US" smtClean="0"/>
              <a:t>5/27/2025</a:t>
            </a:fld>
            <a:endParaRPr lang="en-US"/>
          </a:p>
        </p:txBody>
      </p:sp>
      <p:sp>
        <p:nvSpPr>
          <p:cNvPr id="4" name="Footer Placeholder 3">
            <a:extLst>
              <a:ext uri="{FF2B5EF4-FFF2-40B4-BE49-F238E27FC236}">
                <a16:creationId xmlns:a16="http://schemas.microsoft.com/office/drawing/2014/main" id="{8FDC5077-B697-4ED4-C088-30529B42B1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4B2E4C-A1DD-0E6D-0A4F-43E4C7FAEED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035446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C63933-4258-0341-0938-FE99026F56F5}"/>
              </a:ext>
            </a:extLst>
          </p:cNvPr>
          <p:cNvSpPr>
            <a:spLocks noGrp="1"/>
          </p:cNvSpPr>
          <p:nvPr>
            <p:ph type="dt" sz="half" idx="10"/>
          </p:nvPr>
        </p:nvSpPr>
        <p:spPr/>
        <p:txBody>
          <a:bodyPr/>
          <a:lstStyle/>
          <a:p>
            <a:fld id="{98D87016-7BCD-46FB-8EE3-AB6C369108B4}" type="datetime1">
              <a:rPr lang="en-US" smtClean="0"/>
              <a:t>5/27/2025</a:t>
            </a:fld>
            <a:endParaRPr lang="en-US"/>
          </a:p>
        </p:txBody>
      </p:sp>
      <p:sp>
        <p:nvSpPr>
          <p:cNvPr id="3" name="Footer Placeholder 2">
            <a:extLst>
              <a:ext uri="{FF2B5EF4-FFF2-40B4-BE49-F238E27FC236}">
                <a16:creationId xmlns:a16="http://schemas.microsoft.com/office/drawing/2014/main" id="{96681EC2-21D2-75ED-540B-E1CEE2841D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4E6D8A-69E9-AB7A-E9A5-29AF7BCF03FA}"/>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450667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6C8AA-F7B5-BD3A-792C-99CF90DFAD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7649B3-BDDC-5BA5-4524-95104F3960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A5E424B-4E4C-C96C-4A0D-8B613F093C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C3AB83-383B-949E-FFE8-D7A26E82922C}"/>
              </a:ext>
            </a:extLst>
          </p:cNvPr>
          <p:cNvSpPr>
            <a:spLocks noGrp="1"/>
          </p:cNvSpPr>
          <p:nvPr>
            <p:ph type="dt" sz="half" idx="10"/>
          </p:nvPr>
        </p:nvSpPr>
        <p:spPr/>
        <p:txBody>
          <a:bodyPr/>
          <a:lstStyle/>
          <a:p>
            <a:fld id="{A1547011-1FFC-4EF8-9A2E-53B4AD2ADBD4}" type="datetime1">
              <a:rPr lang="en-US" smtClean="0"/>
              <a:t>5/27/2025</a:t>
            </a:fld>
            <a:endParaRPr lang="en-US"/>
          </a:p>
        </p:txBody>
      </p:sp>
      <p:sp>
        <p:nvSpPr>
          <p:cNvPr id="6" name="Footer Placeholder 5">
            <a:extLst>
              <a:ext uri="{FF2B5EF4-FFF2-40B4-BE49-F238E27FC236}">
                <a16:creationId xmlns:a16="http://schemas.microsoft.com/office/drawing/2014/main" id="{22A0F1CF-AC74-AD79-4168-C06DCF050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5BAA45-A3AE-5A5F-F0D5-66E7BB2C1C96}"/>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499979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5ECE7-4BA4-DBE8-2D74-63287299E4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7C31190-2045-AE63-EE0E-DE567CC18E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D57327-1676-F5FC-E1F9-229D7B450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50E6FA-D23C-69A8-DC5C-74063A625525}"/>
              </a:ext>
            </a:extLst>
          </p:cNvPr>
          <p:cNvSpPr>
            <a:spLocks noGrp="1"/>
          </p:cNvSpPr>
          <p:nvPr>
            <p:ph type="dt" sz="half" idx="10"/>
          </p:nvPr>
        </p:nvSpPr>
        <p:spPr/>
        <p:txBody>
          <a:bodyPr/>
          <a:lstStyle/>
          <a:p>
            <a:fld id="{9562EB47-45B4-4EF5-A743-B4885DD2F060}" type="datetime1">
              <a:rPr lang="en-US" smtClean="0"/>
              <a:t>5/27/2025</a:t>
            </a:fld>
            <a:endParaRPr lang="en-US"/>
          </a:p>
        </p:txBody>
      </p:sp>
      <p:sp>
        <p:nvSpPr>
          <p:cNvPr id="6" name="Footer Placeholder 5">
            <a:extLst>
              <a:ext uri="{FF2B5EF4-FFF2-40B4-BE49-F238E27FC236}">
                <a16:creationId xmlns:a16="http://schemas.microsoft.com/office/drawing/2014/main" id="{F5AEFFAB-2D96-AC3D-1630-F0414B0B81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FA76F3-E434-2788-7575-6DEEA3CE3E60}"/>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571306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C19EBB-321E-C96F-DFFA-EA78D57DAA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425291-B07F-CFA9-9E46-4D556028D0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7CF5C9-9A3B-C24D-3F4E-BD71D4F773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A8D24A4-5FEC-4062-8995-EB21925B3B40}" type="datetime1">
              <a:rPr lang="en-US" smtClean="0"/>
              <a:t>5/27/2025</a:t>
            </a:fld>
            <a:endParaRPr lang="en-US" sz="1000" dirty="0"/>
          </a:p>
        </p:txBody>
      </p:sp>
      <p:sp>
        <p:nvSpPr>
          <p:cNvPr id="5" name="Footer Placeholder 4">
            <a:extLst>
              <a:ext uri="{FF2B5EF4-FFF2-40B4-BE49-F238E27FC236}">
                <a16:creationId xmlns:a16="http://schemas.microsoft.com/office/drawing/2014/main" id="{58CF6A84-7186-9415-131C-29743B46FE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sz="1000"/>
          </a:p>
        </p:txBody>
      </p:sp>
      <p:sp>
        <p:nvSpPr>
          <p:cNvPr id="6" name="Slide Number Placeholder 5">
            <a:extLst>
              <a:ext uri="{FF2B5EF4-FFF2-40B4-BE49-F238E27FC236}">
                <a16:creationId xmlns:a16="http://schemas.microsoft.com/office/drawing/2014/main" id="{F180BA92-BB69-02DC-1A66-6537EEDACA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5747434-7036-48DB-A148-6B3D8EE75CDA}" type="slidenum">
              <a:rPr lang="en-US" smtClean="0"/>
              <a:pPr/>
              <a:t>‹#›</a:t>
            </a:fld>
            <a:endParaRPr lang="en-US" sz="1000" dirty="0"/>
          </a:p>
        </p:txBody>
      </p:sp>
    </p:spTree>
    <p:extLst>
      <p:ext uri="{BB962C8B-B14F-4D97-AF65-F5344CB8AC3E}">
        <p14:creationId xmlns:p14="http://schemas.microsoft.com/office/powerpoint/2010/main" val="1552343025"/>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0" b="-40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439B3-2417-2E80-F672-6BB07A8E36A5}"/>
              </a:ext>
            </a:extLst>
          </p:cNvPr>
          <p:cNvSpPr>
            <a:spLocks noGrp="1"/>
          </p:cNvSpPr>
          <p:nvPr>
            <p:ph type="ctrTitle"/>
          </p:nvPr>
        </p:nvSpPr>
        <p:spPr>
          <a:xfrm>
            <a:off x="290121" y="3092116"/>
            <a:ext cx="6614161" cy="2387600"/>
          </a:xfrm>
        </p:spPr>
        <p:txBody>
          <a:bodyPr>
            <a:noAutofit/>
          </a:bodyPr>
          <a:lstStyle/>
          <a:p>
            <a:pPr algn="l"/>
            <a:r>
              <a:rPr lang="en-US" sz="9600" b="1" dirty="0">
                <a:solidFill>
                  <a:schemeClr val="bg1"/>
                </a:solidFill>
              </a:rPr>
              <a:t>Chapter 15:  The Sun: A Garden-variety Star</a:t>
            </a:r>
          </a:p>
        </p:txBody>
      </p:sp>
    </p:spTree>
    <p:extLst>
      <p:ext uri="{BB962C8B-B14F-4D97-AF65-F5344CB8AC3E}">
        <p14:creationId xmlns:p14="http://schemas.microsoft.com/office/powerpoint/2010/main" val="2132485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630E0-8FEF-7267-2EC7-8C1264436BD7}"/>
              </a:ext>
            </a:extLst>
          </p:cNvPr>
          <p:cNvSpPr>
            <a:spLocks noGrp="1"/>
          </p:cNvSpPr>
          <p:nvPr>
            <p:ph type="title"/>
          </p:nvPr>
        </p:nvSpPr>
        <p:spPr/>
        <p:txBody>
          <a:bodyPr/>
          <a:lstStyle/>
          <a:p>
            <a:r>
              <a:rPr lang="en-US" dirty="0"/>
              <a:t>The Visible Surface</a:t>
            </a:r>
          </a:p>
        </p:txBody>
      </p:sp>
      <p:sp>
        <p:nvSpPr>
          <p:cNvPr id="3" name="TextBox 2">
            <a:extLst>
              <a:ext uri="{FF2B5EF4-FFF2-40B4-BE49-F238E27FC236}">
                <a16:creationId xmlns:a16="http://schemas.microsoft.com/office/drawing/2014/main" id="{1A97A58D-B8C6-DA46-36BB-F35F17EDA65E}"/>
              </a:ext>
            </a:extLst>
          </p:cNvPr>
          <p:cNvSpPr txBox="1"/>
          <p:nvPr/>
        </p:nvSpPr>
        <p:spPr>
          <a:xfrm>
            <a:off x="1007390" y="1690688"/>
            <a:ext cx="9980908" cy="4401205"/>
          </a:xfrm>
          <a:prstGeom prst="rect">
            <a:avLst/>
          </a:prstGeom>
          <a:noFill/>
        </p:spPr>
        <p:txBody>
          <a:bodyPr wrap="square" rtlCol="0">
            <a:spAutoFit/>
          </a:bodyPr>
          <a:lstStyle/>
          <a:p>
            <a:pPr marL="342900" indent="-342900">
              <a:buAutoNum type="arabicPeriod"/>
            </a:pPr>
            <a:r>
              <a:rPr lang="en-US" sz="2800" dirty="0"/>
              <a:t>Photosphere</a:t>
            </a:r>
          </a:p>
          <a:p>
            <a:pPr marL="857250" lvl="1" indent="-400050">
              <a:buFont typeface="+mj-lt"/>
              <a:buAutoNum type="romanLcPeriod"/>
            </a:pPr>
            <a:r>
              <a:rPr lang="en-US" sz="2800" dirty="0"/>
              <a:t>granulation</a:t>
            </a:r>
          </a:p>
          <a:p>
            <a:pPr marL="342900" indent="-342900">
              <a:buAutoNum type="arabicPeriod"/>
            </a:pPr>
            <a:r>
              <a:rPr lang="en-US" sz="2800" dirty="0"/>
              <a:t>Chromosphere</a:t>
            </a:r>
          </a:p>
          <a:p>
            <a:pPr marL="857250" lvl="1" indent="-400050">
              <a:buFont typeface="+mj-lt"/>
              <a:buAutoNum type="romanLcPeriod"/>
            </a:pPr>
            <a:r>
              <a:rPr lang="en-US" sz="2800" dirty="0"/>
              <a:t>Hotter than photosphere</a:t>
            </a:r>
          </a:p>
          <a:p>
            <a:pPr marL="342900" indent="-342900">
              <a:buAutoNum type="arabicPeriod"/>
            </a:pPr>
            <a:r>
              <a:rPr lang="en-US" sz="2800" dirty="0"/>
              <a:t>Transition Region</a:t>
            </a:r>
          </a:p>
          <a:p>
            <a:pPr marL="857250" lvl="1" indent="-400050">
              <a:buFont typeface="+mj-lt"/>
              <a:buAutoNum type="romanLcPeriod"/>
            </a:pPr>
            <a:r>
              <a:rPr lang="en-US" sz="2800" dirty="0"/>
              <a:t>Temperature quickly </a:t>
            </a:r>
            <a:br>
              <a:rPr lang="en-US" sz="2800" dirty="0"/>
            </a:br>
            <a:r>
              <a:rPr lang="en-US" sz="2800" dirty="0"/>
              <a:t>increases from inside.</a:t>
            </a:r>
          </a:p>
          <a:p>
            <a:pPr marL="342900" indent="-342900">
              <a:buAutoNum type="arabicPeriod"/>
            </a:pPr>
            <a:r>
              <a:rPr lang="en-US" sz="2800" dirty="0"/>
              <a:t>Corona</a:t>
            </a:r>
          </a:p>
          <a:p>
            <a:pPr marL="857250" lvl="1" indent="-400050">
              <a:buFont typeface="+mj-lt"/>
              <a:buAutoNum type="romanLcPeriod"/>
            </a:pPr>
            <a:r>
              <a:rPr lang="en-US" sz="2800" dirty="0"/>
              <a:t>Hottest region</a:t>
            </a:r>
          </a:p>
          <a:p>
            <a:pPr marL="857250" lvl="1" indent="-400050">
              <a:buFont typeface="+mj-lt"/>
              <a:buAutoNum type="romanLcPeriod"/>
            </a:pPr>
            <a:r>
              <a:rPr lang="en-US" sz="2800" dirty="0"/>
              <a:t>Solar wind</a:t>
            </a:r>
          </a:p>
        </p:txBody>
      </p:sp>
      <p:pic>
        <p:nvPicPr>
          <p:cNvPr id="5" name="Picture 4">
            <a:extLst>
              <a:ext uri="{FF2B5EF4-FFF2-40B4-BE49-F238E27FC236}">
                <a16:creationId xmlns:a16="http://schemas.microsoft.com/office/drawing/2014/main" id="{5E0CF91D-7124-F9A8-B860-6C215A5DFD0F}"/>
              </a:ext>
            </a:extLst>
          </p:cNvPr>
          <p:cNvPicPr>
            <a:picLocks noChangeAspect="1"/>
          </p:cNvPicPr>
          <p:nvPr/>
        </p:nvPicPr>
        <p:blipFill>
          <a:blip r:embed="rId2"/>
          <a:stretch>
            <a:fillRect/>
          </a:stretch>
        </p:blipFill>
        <p:spPr>
          <a:xfrm>
            <a:off x="6488329" y="835617"/>
            <a:ext cx="5579466" cy="5518687"/>
          </a:xfrm>
          <a:prstGeom prst="rect">
            <a:avLst/>
          </a:prstGeom>
        </p:spPr>
      </p:pic>
    </p:spTree>
    <p:extLst>
      <p:ext uri="{BB962C8B-B14F-4D97-AF65-F5344CB8AC3E}">
        <p14:creationId xmlns:p14="http://schemas.microsoft.com/office/powerpoint/2010/main" val="2489399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2473F48-D732-064E-1980-F7FBEA0C49ED}"/>
              </a:ext>
            </a:extLst>
          </p:cNvPr>
          <p:cNvPicPr>
            <a:picLocks noChangeAspect="1"/>
          </p:cNvPicPr>
          <p:nvPr/>
        </p:nvPicPr>
        <p:blipFill>
          <a:blip r:embed="rId2"/>
          <a:stretch>
            <a:fillRect/>
          </a:stretch>
        </p:blipFill>
        <p:spPr>
          <a:xfrm>
            <a:off x="5910132" y="3001218"/>
            <a:ext cx="5883996" cy="3090675"/>
          </a:xfrm>
          <a:prstGeom prst="rect">
            <a:avLst/>
          </a:prstGeom>
        </p:spPr>
      </p:pic>
      <p:sp>
        <p:nvSpPr>
          <p:cNvPr id="2" name="Title 1">
            <a:extLst>
              <a:ext uri="{FF2B5EF4-FFF2-40B4-BE49-F238E27FC236}">
                <a16:creationId xmlns:a16="http://schemas.microsoft.com/office/drawing/2014/main" id="{A29630E0-8FEF-7267-2EC7-8C1264436BD7}"/>
              </a:ext>
            </a:extLst>
          </p:cNvPr>
          <p:cNvSpPr>
            <a:spLocks noGrp="1"/>
          </p:cNvSpPr>
          <p:nvPr>
            <p:ph type="title"/>
          </p:nvPr>
        </p:nvSpPr>
        <p:spPr/>
        <p:txBody>
          <a:bodyPr/>
          <a:lstStyle/>
          <a:p>
            <a:r>
              <a:rPr lang="en-US" dirty="0"/>
              <a:t>The Visible Surface</a:t>
            </a:r>
          </a:p>
        </p:txBody>
      </p:sp>
      <p:sp>
        <p:nvSpPr>
          <p:cNvPr id="3" name="TextBox 2">
            <a:extLst>
              <a:ext uri="{FF2B5EF4-FFF2-40B4-BE49-F238E27FC236}">
                <a16:creationId xmlns:a16="http://schemas.microsoft.com/office/drawing/2014/main" id="{1A97A58D-B8C6-DA46-36BB-F35F17EDA65E}"/>
              </a:ext>
            </a:extLst>
          </p:cNvPr>
          <p:cNvSpPr txBox="1"/>
          <p:nvPr/>
        </p:nvSpPr>
        <p:spPr>
          <a:xfrm>
            <a:off x="1105546" y="1690688"/>
            <a:ext cx="9980908" cy="4401205"/>
          </a:xfrm>
          <a:prstGeom prst="rect">
            <a:avLst/>
          </a:prstGeom>
          <a:noFill/>
        </p:spPr>
        <p:txBody>
          <a:bodyPr wrap="square" rtlCol="0">
            <a:spAutoFit/>
          </a:bodyPr>
          <a:lstStyle/>
          <a:p>
            <a:pPr marL="342900" indent="-342900">
              <a:buAutoNum type="arabicPeriod"/>
            </a:pPr>
            <a:r>
              <a:rPr lang="en-US" sz="2800" dirty="0"/>
              <a:t>Photosphere</a:t>
            </a:r>
          </a:p>
          <a:p>
            <a:pPr marL="857250" lvl="1" indent="-400050">
              <a:buFont typeface="+mj-lt"/>
              <a:buAutoNum type="romanLcPeriod"/>
            </a:pPr>
            <a:r>
              <a:rPr lang="en-US" sz="2800" dirty="0"/>
              <a:t>granulation</a:t>
            </a:r>
          </a:p>
          <a:p>
            <a:pPr marL="342900" indent="-342900">
              <a:buAutoNum type="arabicPeriod"/>
            </a:pPr>
            <a:r>
              <a:rPr lang="en-US" sz="2800" dirty="0"/>
              <a:t>Chromosphere</a:t>
            </a:r>
          </a:p>
          <a:p>
            <a:pPr marL="857250" lvl="1" indent="-400050">
              <a:buFont typeface="+mj-lt"/>
              <a:buAutoNum type="romanLcPeriod"/>
            </a:pPr>
            <a:r>
              <a:rPr lang="en-US" sz="2800" dirty="0"/>
              <a:t>Hotter than photosphere</a:t>
            </a:r>
          </a:p>
          <a:p>
            <a:pPr marL="342900" indent="-342900">
              <a:buAutoNum type="arabicPeriod"/>
            </a:pPr>
            <a:r>
              <a:rPr lang="en-US" sz="2800" dirty="0"/>
              <a:t>Transition Region</a:t>
            </a:r>
          </a:p>
          <a:p>
            <a:pPr marL="857250" lvl="1" indent="-400050">
              <a:buFont typeface="+mj-lt"/>
              <a:buAutoNum type="romanLcPeriod"/>
            </a:pPr>
            <a:r>
              <a:rPr lang="en-US" sz="2800" dirty="0"/>
              <a:t>Temperature quickly </a:t>
            </a:r>
            <a:br>
              <a:rPr lang="en-US" sz="2800" dirty="0"/>
            </a:br>
            <a:r>
              <a:rPr lang="en-US" sz="2800" dirty="0"/>
              <a:t>increases from inside.</a:t>
            </a:r>
          </a:p>
          <a:p>
            <a:pPr marL="342900" indent="-342900">
              <a:buAutoNum type="arabicPeriod"/>
            </a:pPr>
            <a:r>
              <a:rPr lang="en-US" sz="2800" dirty="0"/>
              <a:t>Corona</a:t>
            </a:r>
          </a:p>
          <a:p>
            <a:pPr marL="857250" lvl="1" indent="-400050">
              <a:buFont typeface="+mj-lt"/>
              <a:buAutoNum type="romanLcPeriod"/>
            </a:pPr>
            <a:r>
              <a:rPr lang="en-US" sz="2800" dirty="0"/>
              <a:t>Hottest region</a:t>
            </a:r>
          </a:p>
          <a:p>
            <a:pPr marL="857250" lvl="1" indent="-400050">
              <a:buFont typeface="+mj-lt"/>
              <a:buAutoNum type="romanLcPeriod"/>
            </a:pPr>
            <a:r>
              <a:rPr lang="en-US" sz="2800" dirty="0"/>
              <a:t>Solar wind</a:t>
            </a:r>
          </a:p>
        </p:txBody>
      </p:sp>
      <p:sp>
        <p:nvSpPr>
          <p:cNvPr id="4" name="TextBox 3">
            <a:extLst>
              <a:ext uri="{FF2B5EF4-FFF2-40B4-BE49-F238E27FC236}">
                <a16:creationId xmlns:a16="http://schemas.microsoft.com/office/drawing/2014/main" id="{C56FCE81-E7A5-B1FF-4BD0-8ABE8D0A8BC0}"/>
              </a:ext>
            </a:extLst>
          </p:cNvPr>
          <p:cNvSpPr txBox="1"/>
          <p:nvPr/>
        </p:nvSpPr>
        <p:spPr>
          <a:xfrm>
            <a:off x="5910132" y="6200120"/>
            <a:ext cx="2442656" cy="369332"/>
          </a:xfrm>
          <a:prstGeom prst="rect">
            <a:avLst/>
          </a:prstGeom>
          <a:noFill/>
        </p:spPr>
        <p:txBody>
          <a:bodyPr wrap="none" rtlCol="0">
            <a:spAutoFit/>
          </a:bodyPr>
          <a:lstStyle/>
          <a:p>
            <a:r>
              <a:rPr lang="en-US" dirty="0"/>
              <a:t>Fig. 15-6 Coronagraph.</a:t>
            </a:r>
          </a:p>
        </p:txBody>
      </p:sp>
    </p:spTree>
    <p:extLst>
      <p:ext uri="{BB962C8B-B14F-4D97-AF65-F5344CB8AC3E}">
        <p14:creationId xmlns:p14="http://schemas.microsoft.com/office/powerpoint/2010/main" val="801506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1E011-3770-FBDD-BAA3-988962A5674B}"/>
              </a:ext>
            </a:extLst>
          </p:cNvPr>
          <p:cNvSpPr>
            <a:spLocks noGrp="1"/>
          </p:cNvSpPr>
          <p:nvPr>
            <p:ph type="title"/>
          </p:nvPr>
        </p:nvSpPr>
        <p:spPr/>
        <p:txBody>
          <a:bodyPr/>
          <a:lstStyle/>
          <a:p>
            <a:r>
              <a:rPr lang="en-US" dirty="0"/>
              <a:t>The Solar Cycle</a:t>
            </a:r>
          </a:p>
        </p:txBody>
      </p:sp>
      <p:sp>
        <p:nvSpPr>
          <p:cNvPr id="4" name="TextBox 3">
            <a:extLst>
              <a:ext uri="{FF2B5EF4-FFF2-40B4-BE49-F238E27FC236}">
                <a16:creationId xmlns:a16="http://schemas.microsoft.com/office/drawing/2014/main" id="{70171C77-6423-54D1-14D7-C0CC40A8ACD5}"/>
              </a:ext>
            </a:extLst>
          </p:cNvPr>
          <p:cNvSpPr txBox="1"/>
          <p:nvPr/>
        </p:nvSpPr>
        <p:spPr>
          <a:xfrm>
            <a:off x="1255363" y="1690688"/>
            <a:ext cx="9701939" cy="4031873"/>
          </a:xfrm>
          <a:prstGeom prst="rect">
            <a:avLst/>
          </a:prstGeom>
          <a:noFill/>
        </p:spPr>
        <p:txBody>
          <a:bodyPr wrap="square">
            <a:spAutoFit/>
          </a:bodyPr>
          <a:lstStyle/>
          <a:p>
            <a:r>
              <a:rPr lang="en-US" sz="3200" b="0" i="0" dirty="0">
                <a:solidFill>
                  <a:srgbClr val="424242"/>
                </a:solidFill>
                <a:effectLst/>
                <a:highlight>
                  <a:srgbClr val="FFFFFF"/>
                </a:highlight>
                <a:latin typeface="Neue Helvetica W01"/>
              </a:rPr>
              <a:t>the Sun is in a perpetual state of change: its surface is a seething, bubbling cauldron of hot gas. Areas that are darker and cooler than the rest of the surface come and go. Vast plumes of gas erupt into the chromosphere and corona. Occasionally, there are even giant explosions on the Sun that send enormous streamers of charged particles and energy hurtling toward Earth. The first evidence </a:t>
            </a:r>
            <a:r>
              <a:rPr lang="en-US" sz="3200" dirty="0">
                <a:solidFill>
                  <a:srgbClr val="424242"/>
                </a:solidFill>
                <a:highlight>
                  <a:srgbClr val="FFFFFF"/>
                </a:highlight>
                <a:latin typeface="Neue Helvetica W01"/>
              </a:rPr>
              <a:t>came from studies of sunspots.</a:t>
            </a:r>
            <a:endParaRPr lang="en-US" sz="3200" dirty="0"/>
          </a:p>
        </p:txBody>
      </p:sp>
    </p:spTree>
    <p:extLst>
      <p:ext uri="{BB962C8B-B14F-4D97-AF65-F5344CB8AC3E}">
        <p14:creationId xmlns:p14="http://schemas.microsoft.com/office/powerpoint/2010/main" val="2033030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F6771-1F31-A946-AA64-14E690BA2033}"/>
              </a:ext>
            </a:extLst>
          </p:cNvPr>
          <p:cNvSpPr>
            <a:spLocks noGrp="1"/>
          </p:cNvSpPr>
          <p:nvPr>
            <p:ph type="title"/>
          </p:nvPr>
        </p:nvSpPr>
        <p:spPr/>
        <p:txBody>
          <a:bodyPr/>
          <a:lstStyle/>
          <a:p>
            <a:r>
              <a:rPr lang="en-US" dirty="0"/>
              <a:t>Sunspots</a:t>
            </a:r>
          </a:p>
        </p:txBody>
      </p:sp>
      <p:pic>
        <p:nvPicPr>
          <p:cNvPr id="4" name="Picture 3">
            <a:extLst>
              <a:ext uri="{FF2B5EF4-FFF2-40B4-BE49-F238E27FC236}">
                <a16:creationId xmlns:a16="http://schemas.microsoft.com/office/drawing/2014/main" id="{E57E2F0C-755F-3B0F-0180-89A2B2164ED1}"/>
              </a:ext>
            </a:extLst>
          </p:cNvPr>
          <p:cNvPicPr>
            <a:picLocks noChangeAspect="1"/>
          </p:cNvPicPr>
          <p:nvPr/>
        </p:nvPicPr>
        <p:blipFill>
          <a:blip r:embed="rId2"/>
          <a:stretch>
            <a:fillRect/>
          </a:stretch>
        </p:blipFill>
        <p:spPr>
          <a:xfrm>
            <a:off x="3108227" y="131341"/>
            <a:ext cx="6283412" cy="2425768"/>
          </a:xfrm>
          <a:prstGeom prst="rect">
            <a:avLst/>
          </a:prstGeom>
        </p:spPr>
      </p:pic>
      <p:sp>
        <p:nvSpPr>
          <p:cNvPr id="5" name="TextBox 4">
            <a:extLst>
              <a:ext uri="{FF2B5EF4-FFF2-40B4-BE49-F238E27FC236}">
                <a16:creationId xmlns:a16="http://schemas.microsoft.com/office/drawing/2014/main" id="{7BDE692B-430E-CE10-B37E-832D26E9558A}"/>
              </a:ext>
            </a:extLst>
          </p:cNvPr>
          <p:cNvSpPr txBox="1"/>
          <p:nvPr/>
        </p:nvSpPr>
        <p:spPr>
          <a:xfrm>
            <a:off x="9391639" y="1660414"/>
            <a:ext cx="2857834" cy="523220"/>
          </a:xfrm>
          <a:prstGeom prst="rect">
            <a:avLst/>
          </a:prstGeom>
          <a:noFill/>
        </p:spPr>
        <p:txBody>
          <a:bodyPr wrap="none" rtlCol="0">
            <a:spAutoFit/>
          </a:bodyPr>
          <a:lstStyle/>
          <a:p>
            <a:r>
              <a:rPr lang="en-US" sz="2800" dirty="0"/>
              <a:t>3800 K vs. 5800 K</a:t>
            </a:r>
          </a:p>
        </p:txBody>
      </p:sp>
      <p:pic>
        <p:nvPicPr>
          <p:cNvPr id="7" name="Picture 6">
            <a:extLst>
              <a:ext uri="{FF2B5EF4-FFF2-40B4-BE49-F238E27FC236}">
                <a16:creationId xmlns:a16="http://schemas.microsoft.com/office/drawing/2014/main" id="{95C388A8-B6F2-8DAF-1FCF-4717F742E611}"/>
              </a:ext>
            </a:extLst>
          </p:cNvPr>
          <p:cNvPicPr>
            <a:picLocks noChangeAspect="1"/>
          </p:cNvPicPr>
          <p:nvPr/>
        </p:nvPicPr>
        <p:blipFill>
          <a:blip r:embed="rId3"/>
          <a:stretch>
            <a:fillRect/>
          </a:stretch>
        </p:blipFill>
        <p:spPr>
          <a:xfrm>
            <a:off x="1407479" y="2995339"/>
            <a:ext cx="6848394" cy="3731320"/>
          </a:xfrm>
          <a:prstGeom prst="rect">
            <a:avLst/>
          </a:prstGeom>
        </p:spPr>
      </p:pic>
      <p:sp>
        <p:nvSpPr>
          <p:cNvPr id="8" name="TextBox 7">
            <a:extLst>
              <a:ext uri="{FF2B5EF4-FFF2-40B4-BE49-F238E27FC236}">
                <a16:creationId xmlns:a16="http://schemas.microsoft.com/office/drawing/2014/main" id="{A264596B-AF78-2D29-9CDD-259385B417DA}"/>
              </a:ext>
            </a:extLst>
          </p:cNvPr>
          <p:cNvSpPr txBox="1"/>
          <p:nvPr/>
        </p:nvSpPr>
        <p:spPr>
          <a:xfrm>
            <a:off x="8255873" y="3322776"/>
            <a:ext cx="3471620"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Sunspots come and go on photosphere. </a:t>
            </a:r>
          </a:p>
          <a:p>
            <a:pPr marL="285750" indent="-285750">
              <a:buFont typeface="Arial" panose="020B0604020202020204" pitchFamily="34" charset="0"/>
              <a:buChar char="•"/>
            </a:pPr>
            <a:r>
              <a:rPr lang="en-US" sz="2000" dirty="0"/>
              <a:t>Umbra (dark) and penumbra (bright).</a:t>
            </a:r>
          </a:p>
          <a:p>
            <a:pPr marL="285750" indent="-285750">
              <a:buFont typeface="Arial" panose="020B0604020202020204" pitchFamily="34" charset="0"/>
              <a:buChar char="•"/>
            </a:pPr>
            <a:r>
              <a:rPr lang="en-US" sz="2000" dirty="0"/>
              <a:t>Can be larger than Earth.</a:t>
            </a:r>
          </a:p>
          <a:p>
            <a:pPr marL="285750" indent="-285750">
              <a:buFont typeface="Arial" panose="020B0604020202020204" pitchFamily="34" charset="0"/>
              <a:buChar char="•"/>
            </a:pPr>
            <a:r>
              <a:rPr lang="en-US" sz="2000" dirty="0"/>
              <a:t>Occurs in groups.</a:t>
            </a:r>
          </a:p>
          <a:p>
            <a:pPr marL="285750" indent="-285750">
              <a:buFont typeface="Arial" panose="020B0604020202020204" pitchFamily="34" charset="0"/>
              <a:buChar char="•"/>
            </a:pPr>
            <a:r>
              <a:rPr lang="en-US" sz="2000" dirty="0"/>
              <a:t>Drift slowly.</a:t>
            </a:r>
          </a:p>
          <a:p>
            <a:pPr marL="285750" indent="-285750">
              <a:buFont typeface="Arial" panose="020B0604020202020204" pitchFamily="34" charset="0"/>
              <a:buChar char="•"/>
            </a:pPr>
            <a:r>
              <a:rPr lang="en-US" sz="2000" dirty="0"/>
              <a:t>Sun rotation, speed varies according to latitude. (differential rotation)</a:t>
            </a:r>
          </a:p>
        </p:txBody>
      </p:sp>
      <p:sp>
        <p:nvSpPr>
          <p:cNvPr id="3" name="TextBox 2">
            <a:extLst>
              <a:ext uri="{FF2B5EF4-FFF2-40B4-BE49-F238E27FC236}">
                <a16:creationId xmlns:a16="http://schemas.microsoft.com/office/drawing/2014/main" id="{E0CCA295-3BB3-2731-9C94-B4D9203367B6}"/>
              </a:ext>
            </a:extLst>
          </p:cNvPr>
          <p:cNvSpPr txBox="1"/>
          <p:nvPr/>
        </p:nvSpPr>
        <p:spPr>
          <a:xfrm>
            <a:off x="3108227" y="2620987"/>
            <a:ext cx="2008691" cy="369332"/>
          </a:xfrm>
          <a:prstGeom prst="rect">
            <a:avLst/>
          </a:prstGeom>
          <a:noFill/>
        </p:spPr>
        <p:txBody>
          <a:bodyPr wrap="none" rtlCol="0">
            <a:spAutoFit/>
          </a:bodyPr>
          <a:lstStyle/>
          <a:p>
            <a:r>
              <a:rPr lang="en-US" dirty="0"/>
              <a:t>Fig. 15-7 Sunspots</a:t>
            </a:r>
          </a:p>
        </p:txBody>
      </p:sp>
      <p:sp>
        <p:nvSpPr>
          <p:cNvPr id="6" name="TextBox 5">
            <a:extLst>
              <a:ext uri="{FF2B5EF4-FFF2-40B4-BE49-F238E27FC236}">
                <a16:creationId xmlns:a16="http://schemas.microsoft.com/office/drawing/2014/main" id="{0BC02559-19D4-319B-12E3-1B7AA01F1B32}"/>
              </a:ext>
            </a:extLst>
          </p:cNvPr>
          <p:cNvSpPr txBox="1"/>
          <p:nvPr/>
        </p:nvSpPr>
        <p:spPr>
          <a:xfrm>
            <a:off x="1407479" y="6541993"/>
            <a:ext cx="4908395" cy="369332"/>
          </a:xfrm>
          <a:prstGeom prst="rect">
            <a:avLst/>
          </a:prstGeom>
          <a:noFill/>
        </p:spPr>
        <p:txBody>
          <a:bodyPr wrap="none" rtlCol="0">
            <a:spAutoFit/>
          </a:bodyPr>
          <a:lstStyle/>
          <a:p>
            <a:r>
              <a:rPr lang="en-US" dirty="0"/>
              <a:t>Fig. 15-8 Sunspots Rotate Across Sun’s Surface. </a:t>
            </a:r>
          </a:p>
        </p:txBody>
      </p:sp>
    </p:spTree>
    <p:extLst>
      <p:ext uri="{BB962C8B-B14F-4D97-AF65-F5344CB8AC3E}">
        <p14:creationId xmlns:p14="http://schemas.microsoft.com/office/powerpoint/2010/main" val="3818398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9F28A-FDA8-22E2-6BD0-E5EC20E32C70}"/>
              </a:ext>
            </a:extLst>
          </p:cNvPr>
          <p:cNvSpPr>
            <a:spLocks noGrp="1"/>
          </p:cNvSpPr>
          <p:nvPr>
            <p:ph type="title"/>
          </p:nvPr>
        </p:nvSpPr>
        <p:spPr/>
        <p:txBody>
          <a:bodyPr/>
          <a:lstStyle/>
          <a:p>
            <a:r>
              <a:rPr lang="en-US" dirty="0"/>
              <a:t>Sunspot cycle</a:t>
            </a:r>
          </a:p>
        </p:txBody>
      </p:sp>
      <p:sp>
        <p:nvSpPr>
          <p:cNvPr id="4" name="TextBox 3">
            <a:extLst>
              <a:ext uri="{FF2B5EF4-FFF2-40B4-BE49-F238E27FC236}">
                <a16:creationId xmlns:a16="http://schemas.microsoft.com/office/drawing/2014/main" id="{A8A36816-D56A-D6FF-A179-AF2187D58EA5}"/>
              </a:ext>
            </a:extLst>
          </p:cNvPr>
          <p:cNvSpPr txBox="1"/>
          <p:nvPr/>
        </p:nvSpPr>
        <p:spPr>
          <a:xfrm>
            <a:off x="1026117" y="1489210"/>
            <a:ext cx="10139766" cy="1569660"/>
          </a:xfrm>
          <a:prstGeom prst="rect">
            <a:avLst/>
          </a:prstGeom>
          <a:noFill/>
        </p:spPr>
        <p:txBody>
          <a:bodyPr wrap="square">
            <a:spAutoFit/>
          </a:bodyPr>
          <a:lstStyle/>
          <a:p>
            <a:r>
              <a:rPr lang="en-US" sz="3200" b="0" i="0" dirty="0">
                <a:solidFill>
                  <a:srgbClr val="424242"/>
                </a:solidFill>
                <a:effectLst/>
                <a:highlight>
                  <a:srgbClr val="FFFFFF"/>
                </a:highlight>
                <a:latin typeface="Neue Helvetica W01"/>
              </a:rPr>
              <a:t>Heinrich Schwabe found the number of sunspots varied systematically</a:t>
            </a:r>
            <a:r>
              <a:rPr lang="en-US" sz="3200" dirty="0">
                <a:solidFill>
                  <a:srgbClr val="424242"/>
                </a:solidFill>
                <a:highlight>
                  <a:srgbClr val="FFFFFF"/>
                </a:highlight>
                <a:latin typeface="Neue Helvetica W01"/>
              </a:rPr>
              <a:t>, in cycles about a decade long (11 years precisely). </a:t>
            </a:r>
            <a:endParaRPr lang="en-US" sz="3200" dirty="0"/>
          </a:p>
        </p:txBody>
      </p:sp>
      <p:sp>
        <p:nvSpPr>
          <p:cNvPr id="6" name="Title 1">
            <a:extLst>
              <a:ext uri="{FF2B5EF4-FFF2-40B4-BE49-F238E27FC236}">
                <a16:creationId xmlns:a16="http://schemas.microsoft.com/office/drawing/2014/main" id="{71044BDB-AFA1-E552-7EFD-231C4CE814C2}"/>
              </a:ext>
            </a:extLst>
          </p:cNvPr>
          <p:cNvSpPr txBox="1">
            <a:spLocks/>
          </p:cNvSpPr>
          <p:nvPr/>
        </p:nvSpPr>
        <p:spPr>
          <a:xfrm>
            <a:off x="838200" y="285739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What causes the sunspot cycle?</a:t>
            </a:r>
          </a:p>
        </p:txBody>
      </p:sp>
      <p:sp>
        <p:nvSpPr>
          <p:cNvPr id="8" name="TextBox 7">
            <a:extLst>
              <a:ext uri="{FF2B5EF4-FFF2-40B4-BE49-F238E27FC236}">
                <a16:creationId xmlns:a16="http://schemas.microsoft.com/office/drawing/2014/main" id="{B9890F52-1439-0746-9B48-485C9F5BEA9C}"/>
              </a:ext>
            </a:extLst>
          </p:cNvPr>
          <p:cNvSpPr txBox="1"/>
          <p:nvPr/>
        </p:nvSpPr>
        <p:spPr>
          <a:xfrm>
            <a:off x="1266986" y="3998289"/>
            <a:ext cx="9581828" cy="2246769"/>
          </a:xfrm>
          <a:prstGeom prst="rect">
            <a:avLst/>
          </a:prstGeom>
          <a:noFill/>
        </p:spPr>
        <p:txBody>
          <a:bodyPr wrap="square">
            <a:spAutoFit/>
          </a:bodyPr>
          <a:lstStyle/>
          <a:p>
            <a:r>
              <a:rPr lang="en-US" sz="2800" b="0" i="0" dirty="0">
                <a:solidFill>
                  <a:srgbClr val="424242"/>
                </a:solidFill>
                <a:effectLst/>
                <a:highlight>
                  <a:srgbClr val="FFFFFF"/>
                </a:highlight>
                <a:latin typeface="Neue Helvetica W01"/>
              </a:rPr>
              <a:t>Sun’s changing magnetic field;</a:t>
            </a:r>
          </a:p>
          <a:p>
            <a:r>
              <a:rPr lang="en-US" sz="2800" dirty="0">
                <a:solidFill>
                  <a:srgbClr val="424242"/>
                </a:solidFill>
                <a:highlight>
                  <a:srgbClr val="FFFFFF"/>
                </a:highlight>
                <a:latin typeface="Neue Helvetica W01"/>
              </a:rPr>
              <a:t>A complete physical process is yet to be built to explain the sunspot cycle;</a:t>
            </a:r>
          </a:p>
          <a:p>
            <a:r>
              <a:rPr lang="en-US" sz="2800" dirty="0">
                <a:solidFill>
                  <a:srgbClr val="424242"/>
                </a:solidFill>
                <a:highlight>
                  <a:srgbClr val="FFFFFF"/>
                </a:highlight>
                <a:latin typeface="Neue Helvetica W01"/>
              </a:rPr>
              <a:t>The magnetic loop does explain why sunspot appears darker (or lower temperature).</a:t>
            </a:r>
            <a:endParaRPr lang="en-US" sz="2800" dirty="0"/>
          </a:p>
        </p:txBody>
      </p:sp>
    </p:spTree>
    <p:extLst>
      <p:ext uri="{BB962C8B-B14F-4D97-AF65-F5344CB8AC3E}">
        <p14:creationId xmlns:p14="http://schemas.microsoft.com/office/powerpoint/2010/main" val="2714733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FE9D1-189E-56AA-725C-2CFBA21B27BE}"/>
              </a:ext>
            </a:extLst>
          </p:cNvPr>
          <p:cNvSpPr>
            <a:spLocks noGrp="1"/>
          </p:cNvSpPr>
          <p:nvPr>
            <p:ph type="title"/>
          </p:nvPr>
        </p:nvSpPr>
        <p:spPr/>
        <p:txBody>
          <a:bodyPr/>
          <a:lstStyle/>
          <a:p>
            <a:r>
              <a:rPr lang="en-US" dirty="0"/>
              <a:t>Other activities above the photosphere</a:t>
            </a:r>
          </a:p>
        </p:txBody>
      </p:sp>
      <p:sp>
        <p:nvSpPr>
          <p:cNvPr id="3" name="TextBox 2">
            <a:extLst>
              <a:ext uri="{FF2B5EF4-FFF2-40B4-BE49-F238E27FC236}">
                <a16:creationId xmlns:a16="http://schemas.microsoft.com/office/drawing/2014/main" id="{1790E0B7-FFEE-C353-0FFA-1982977F9E18}"/>
              </a:ext>
            </a:extLst>
          </p:cNvPr>
          <p:cNvSpPr txBox="1"/>
          <p:nvPr/>
        </p:nvSpPr>
        <p:spPr>
          <a:xfrm>
            <a:off x="838200" y="1690688"/>
            <a:ext cx="11110993" cy="4031873"/>
          </a:xfrm>
          <a:prstGeom prst="rect">
            <a:avLst/>
          </a:prstGeom>
          <a:noFill/>
        </p:spPr>
        <p:txBody>
          <a:bodyPr wrap="square" rtlCol="0">
            <a:spAutoFit/>
          </a:bodyPr>
          <a:lstStyle/>
          <a:p>
            <a:pPr marL="685800" indent="-685800">
              <a:buFont typeface="Arial" panose="020B0604020202020204" pitchFamily="34" charset="0"/>
              <a:buChar char="•"/>
            </a:pPr>
            <a:r>
              <a:rPr lang="en-US" sz="3200" dirty="0"/>
              <a:t>Plages (bright spots on chromosphere);</a:t>
            </a:r>
          </a:p>
          <a:p>
            <a:pPr marL="685800" indent="-685800">
              <a:buFont typeface="Arial" panose="020B0604020202020204" pitchFamily="34" charset="0"/>
              <a:buChar char="•"/>
            </a:pPr>
            <a:r>
              <a:rPr lang="en-US" sz="3200" dirty="0"/>
              <a:t>Prominences (</a:t>
            </a:r>
            <a:r>
              <a:rPr lang="en-US" sz="3200" b="0" i="0" dirty="0">
                <a:solidFill>
                  <a:srgbClr val="000000"/>
                </a:solidFill>
                <a:effectLst/>
                <a:highlight>
                  <a:srgbClr val="FFFFFF"/>
                </a:highlight>
                <a:latin typeface="Neue Helvetica W01"/>
              </a:rPr>
              <a:t>a large, bright, gaseous feature that appears above the surface of the Sun and extends into the corona)</a:t>
            </a:r>
            <a:r>
              <a:rPr lang="en-US" sz="3200" dirty="0"/>
              <a:t>;</a:t>
            </a:r>
          </a:p>
          <a:p>
            <a:pPr marL="685800" indent="-685800">
              <a:buFont typeface="Arial" panose="020B0604020202020204" pitchFamily="34" charset="0"/>
              <a:buChar char="•"/>
            </a:pPr>
            <a:r>
              <a:rPr lang="en-US" sz="3200" dirty="0"/>
              <a:t>Flares (sudden emission of electromagnetic radiation);</a:t>
            </a:r>
          </a:p>
          <a:p>
            <a:pPr marL="685800" indent="-685800">
              <a:buFont typeface="Arial" panose="020B0604020202020204" pitchFamily="34" charset="0"/>
              <a:buChar char="•"/>
            </a:pPr>
            <a:r>
              <a:rPr lang="en-US" sz="3200" dirty="0"/>
              <a:t>Coronal Mass Ejections (protons and electrons burst, mature structure of prominences);</a:t>
            </a:r>
          </a:p>
          <a:p>
            <a:pPr marL="685800" indent="-685800">
              <a:buFont typeface="Arial" panose="020B0604020202020204" pitchFamily="34" charset="0"/>
              <a:buChar char="•"/>
            </a:pPr>
            <a:r>
              <a:rPr lang="en-US" sz="3200" dirty="0"/>
              <a:t>Active regions (magnetic fields are concentrated, multiple activities will occur).</a:t>
            </a:r>
          </a:p>
        </p:txBody>
      </p:sp>
    </p:spTree>
    <p:extLst>
      <p:ext uri="{BB962C8B-B14F-4D97-AF65-F5344CB8AC3E}">
        <p14:creationId xmlns:p14="http://schemas.microsoft.com/office/powerpoint/2010/main" val="3090215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A4F87-0D5A-F3D4-31A6-FBCA928A7EEC}"/>
              </a:ext>
            </a:extLst>
          </p:cNvPr>
          <p:cNvSpPr>
            <a:spLocks noGrp="1"/>
          </p:cNvSpPr>
          <p:nvPr>
            <p:ph type="title"/>
          </p:nvPr>
        </p:nvSpPr>
        <p:spPr/>
        <p:txBody>
          <a:bodyPr/>
          <a:lstStyle/>
          <a:p>
            <a:r>
              <a:rPr lang="en-US" dirty="0"/>
              <a:t>Plages</a:t>
            </a:r>
          </a:p>
        </p:txBody>
      </p:sp>
      <p:pic>
        <p:nvPicPr>
          <p:cNvPr id="4" name="Picture 3">
            <a:extLst>
              <a:ext uri="{FF2B5EF4-FFF2-40B4-BE49-F238E27FC236}">
                <a16:creationId xmlns:a16="http://schemas.microsoft.com/office/drawing/2014/main" id="{3EE0B4D0-1378-87AC-0F81-03F6B5C7D3B6}"/>
              </a:ext>
            </a:extLst>
          </p:cNvPr>
          <p:cNvPicPr>
            <a:picLocks noChangeAspect="1"/>
          </p:cNvPicPr>
          <p:nvPr/>
        </p:nvPicPr>
        <p:blipFill>
          <a:blip r:embed="rId2"/>
          <a:stretch>
            <a:fillRect/>
          </a:stretch>
        </p:blipFill>
        <p:spPr>
          <a:xfrm>
            <a:off x="2115392" y="1690688"/>
            <a:ext cx="8650603" cy="4372702"/>
          </a:xfrm>
          <a:prstGeom prst="rect">
            <a:avLst/>
          </a:prstGeom>
        </p:spPr>
      </p:pic>
      <p:cxnSp>
        <p:nvCxnSpPr>
          <p:cNvPr id="5" name="Straight Arrow Connector 4">
            <a:extLst>
              <a:ext uri="{FF2B5EF4-FFF2-40B4-BE49-F238E27FC236}">
                <a16:creationId xmlns:a16="http://schemas.microsoft.com/office/drawing/2014/main" id="{237ADEDE-588C-8CC7-10C8-63E2416CDC6D}"/>
              </a:ext>
            </a:extLst>
          </p:cNvPr>
          <p:cNvCxnSpPr/>
          <p:nvPr/>
        </p:nvCxnSpPr>
        <p:spPr>
          <a:xfrm>
            <a:off x="6235337" y="2577737"/>
            <a:ext cx="722812" cy="7489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7DFE09E2-ED71-FA5A-5B5D-8F6A6A7B63A0}"/>
              </a:ext>
            </a:extLst>
          </p:cNvPr>
          <p:cNvCxnSpPr/>
          <p:nvPr/>
        </p:nvCxnSpPr>
        <p:spPr>
          <a:xfrm flipH="1" flipV="1">
            <a:off x="6749143" y="3561806"/>
            <a:ext cx="470263" cy="7315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E44177C2-38E6-DDEE-02E9-CED6A9778527}"/>
              </a:ext>
            </a:extLst>
          </p:cNvPr>
          <p:cNvCxnSpPr/>
          <p:nvPr/>
        </p:nvCxnSpPr>
        <p:spPr>
          <a:xfrm flipH="1" flipV="1">
            <a:off x="6374674" y="4293326"/>
            <a:ext cx="78377" cy="8739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8AB2B6FD-05AC-E6F9-9D15-2AB5185CC9FF}"/>
              </a:ext>
            </a:extLst>
          </p:cNvPr>
          <p:cNvSpPr txBox="1"/>
          <p:nvPr/>
        </p:nvSpPr>
        <p:spPr>
          <a:xfrm>
            <a:off x="2115392" y="6123543"/>
            <a:ext cx="2838919" cy="369332"/>
          </a:xfrm>
          <a:prstGeom prst="rect">
            <a:avLst/>
          </a:prstGeom>
          <a:noFill/>
        </p:spPr>
        <p:txBody>
          <a:bodyPr wrap="none" rtlCol="0">
            <a:spAutoFit/>
          </a:bodyPr>
          <a:lstStyle/>
          <a:p>
            <a:r>
              <a:rPr lang="en-US" dirty="0"/>
              <a:t>Fig. 15-9 Plages on the Sun</a:t>
            </a:r>
          </a:p>
        </p:txBody>
      </p:sp>
    </p:spTree>
    <p:extLst>
      <p:ext uri="{BB962C8B-B14F-4D97-AF65-F5344CB8AC3E}">
        <p14:creationId xmlns:p14="http://schemas.microsoft.com/office/powerpoint/2010/main" val="1990869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91107-5E1B-62AF-C0DF-2D8F94B81207}"/>
              </a:ext>
            </a:extLst>
          </p:cNvPr>
          <p:cNvSpPr>
            <a:spLocks noGrp="1"/>
          </p:cNvSpPr>
          <p:nvPr>
            <p:ph type="title"/>
          </p:nvPr>
        </p:nvSpPr>
        <p:spPr/>
        <p:txBody>
          <a:bodyPr/>
          <a:lstStyle/>
          <a:p>
            <a:r>
              <a:rPr lang="en-US" dirty="0"/>
              <a:t>Prominences</a:t>
            </a:r>
          </a:p>
        </p:txBody>
      </p:sp>
      <p:pic>
        <p:nvPicPr>
          <p:cNvPr id="4" name="Picture 3">
            <a:extLst>
              <a:ext uri="{FF2B5EF4-FFF2-40B4-BE49-F238E27FC236}">
                <a16:creationId xmlns:a16="http://schemas.microsoft.com/office/drawing/2014/main" id="{1F3E3BC9-83C6-39B4-FCDD-7F9824D01042}"/>
              </a:ext>
            </a:extLst>
          </p:cNvPr>
          <p:cNvPicPr>
            <a:picLocks noChangeAspect="1"/>
          </p:cNvPicPr>
          <p:nvPr/>
        </p:nvPicPr>
        <p:blipFill>
          <a:blip r:embed="rId2"/>
          <a:stretch>
            <a:fillRect/>
          </a:stretch>
        </p:blipFill>
        <p:spPr>
          <a:xfrm>
            <a:off x="1740074" y="1690688"/>
            <a:ext cx="9093805" cy="4172596"/>
          </a:xfrm>
          <a:prstGeom prst="rect">
            <a:avLst/>
          </a:prstGeom>
        </p:spPr>
      </p:pic>
      <p:sp>
        <p:nvSpPr>
          <p:cNvPr id="3" name="TextBox 2">
            <a:extLst>
              <a:ext uri="{FF2B5EF4-FFF2-40B4-BE49-F238E27FC236}">
                <a16:creationId xmlns:a16="http://schemas.microsoft.com/office/drawing/2014/main" id="{8EE2EA92-E4BE-0925-5B26-C415E2B53F12}"/>
              </a:ext>
            </a:extLst>
          </p:cNvPr>
          <p:cNvSpPr txBox="1"/>
          <p:nvPr/>
        </p:nvSpPr>
        <p:spPr>
          <a:xfrm>
            <a:off x="1740074" y="6108045"/>
            <a:ext cx="2606291" cy="369332"/>
          </a:xfrm>
          <a:prstGeom prst="rect">
            <a:avLst/>
          </a:prstGeom>
          <a:noFill/>
        </p:spPr>
        <p:txBody>
          <a:bodyPr wrap="none" rtlCol="0">
            <a:spAutoFit/>
          </a:bodyPr>
          <a:lstStyle/>
          <a:p>
            <a:r>
              <a:rPr lang="en-US" dirty="0"/>
              <a:t>Fig. 15-10 Prominences. </a:t>
            </a:r>
          </a:p>
        </p:txBody>
      </p:sp>
    </p:spTree>
    <p:extLst>
      <p:ext uri="{BB962C8B-B14F-4D97-AF65-F5344CB8AC3E}">
        <p14:creationId xmlns:p14="http://schemas.microsoft.com/office/powerpoint/2010/main" val="3333396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FA28-B7E1-4543-2BDC-74C2328DA9CF}"/>
              </a:ext>
            </a:extLst>
          </p:cNvPr>
          <p:cNvSpPr>
            <a:spLocks noGrp="1"/>
          </p:cNvSpPr>
          <p:nvPr>
            <p:ph type="title"/>
          </p:nvPr>
        </p:nvSpPr>
        <p:spPr/>
        <p:txBody>
          <a:bodyPr/>
          <a:lstStyle/>
          <a:p>
            <a:r>
              <a:rPr lang="en-US" dirty="0"/>
              <a:t>Flares</a:t>
            </a:r>
          </a:p>
        </p:txBody>
      </p:sp>
      <p:pic>
        <p:nvPicPr>
          <p:cNvPr id="4" name="Picture 3">
            <a:extLst>
              <a:ext uri="{FF2B5EF4-FFF2-40B4-BE49-F238E27FC236}">
                <a16:creationId xmlns:a16="http://schemas.microsoft.com/office/drawing/2014/main" id="{3800C5E8-C7AE-183E-8A65-2AB1FF94E112}"/>
              </a:ext>
            </a:extLst>
          </p:cNvPr>
          <p:cNvPicPr>
            <a:picLocks noChangeAspect="1"/>
          </p:cNvPicPr>
          <p:nvPr/>
        </p:nvPicPr>
        <p:blipFill>
          <a:blip r:embed="rId2"/>
          <a:stretch>
            <a:fillRect/>
          </a:stretch>
        </p:blipFill>
        <p:spPr>
          <a:xfrm>
            <a:off x="3084162" y="819971"/>
            <a:ext cx="5540160" cy="5218058"/>
          </a:xfrm>
          <a:prstGeom prst="rect">
            <a:avLst/>
          </a:prstGeom>
        </p:spPr>
      </p:pic>
      <p:sp>
        <p:nvSpPr>
          <p:cNvPr id="3" name="TextBox 2">
            <a:extLst>
              <a:ext uri="{FF2B5EF4-FFF2-40B4-BE49-F238E27FC236}">
                <a16:creationId xmlns:a16="http://schemas.microsoft.com/office/drawing/2014/main" id="{3C59B1BD-9F0E-E9F3-4847-585C6D524147}"/>
              </a:ext>
            </a:extLst>
          </p:cNvPr>
          <p:cNvSpPr txBox="1"/>
          <p:nvPr/>
        </p:nvSpPr>
        <p:spPr>
          <a:xfrm>
            <a:off x="3084162" y="6308209"/>
            <a:ext cx="2397901" cy="369332"/>
          </a:xfrm>
          <a:prstGeom prst="rect">
            <a:avLst/>
          </a:prstGeom>
          <a:noFill/>
        </p:spPr>
        <p:txBody>
          <a:bodyPr wrap="none" rtlCol="0">
            <a:spAutoFit/>
          </a:bodyPr>
          <a:lstStyle/>
          <a:p>
            <a:r>
              <a:rPr lang="en-US" dirty="0"/>
              <a:t>Fig. 15-11 Solar Flare  </a:t>
            </a:r>
          </a:p>
        </p:txBody>
      </p:sp>
    </p:spTree>
    <p:extLst>
      <p:ext uri="{BB962C8B-B14F-4D97-AF65-F5344CB8AC3E}">
        <p14:creationId xmlns:p14="http://schemas.microsoft.com/office/powerpoint/2010/main" val="3047190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291B-3577-7793-9788-DDEC95FAE3C6}"/>
              </a:ext>
            </a:extLst>
          </p:cNvPr>
          <p:cNvSpPr>
            <a:spLocks noGrp="1"/>
          </p:cNvSpPr>
          <p:nvPr>
            <p:ph type="title"/>
          </p:nvPr>
        </p:nvSpPr>
        <p:spPr/>
        <p:txBody>
          <a:bodyPr/>
          <a:lstStyle/>
          <a:p>
            <a:r>
              <a:rPr lang="en-US" dirty="0"/>
              <a:t>Coronal Mass Ejections (CME)</a:t>
            </a:r>
          </a:p>
        </p:txBody>
      </p:sp>
      <p:pic>
        <p:nvPicPr>
          <p:cNvPr id="4" name="Picture 3">
            <a:extLst>
              <a:ext uri="{FF2B5EF4-FFF2-40B4-BE49-F238E27FC236}">
                <a16:creationId xmlns:a16="http://schemas.microsoft.com/office/drawing/2014/main" id="{50547010-8FA2-95A5-6436-9E81B3A02D2A}"/>
              </a:ext>
            </a:extLst>
          </p:cNvPr>
          <p:cNvPicPr>
            <a:picLocks noChangeAspect="1"/>
          </p:cNvPicPr>
          <p:nvPr/>
        </p:nvPicPr>
        <p:blipFill>
          <a:blip r:embed="rId2"/>
          <a:stretch>
            <a:fillRect/>
          </a:stretch>
        </p:blipFill>
        <p:spPr>
          <a:xfrm>
            <a:off x="1986068" y="1489210"/>
            <a:ext cx="8219863" cy="4659313"/>
          </a:xfrm>
          <a:prstGeom prst="rect">
            <a:avLst/>
          </a:prstGeom>
        </p:spPr>
      </p:pic>
      <p:sp>
        <p:nvSpPr>
          <p:cNvPr id="3" name="TextBox 2">
            <a:extLst>
              <a:ext uri="{FF2B5EF4-FFF2-40B4-BE49-F238E27FC236}">
                <a16:creationId xmlns:a16="http://schemas.microsoft.com/office/drawing/2014/main" id="{EEE3A09E-6E7C-150D-CDAC-9C2FB5B3B939}"/>
              </a:ext>
            </a:extLst>
          </p:cNvPr>
          <p:cNvSpPr txBox="1"/>
          <p:nvPr/>
        </p:nvSpPr>
        <p:spPr>
          <a:xfrm>
            <a:off x="1986068" y="6308209"/>
            <a:ext cx="4177810" cy="369332"/>
          </a:xfrm>
          <a:prstGeom prst="rect">
            <a:avLst/>
          </a:prstGeom>
          <a:noFill/>
        </p:spPr>
        <p:txBody>
          <a:bodyPr wrap="none" rtlCol="0">
            <a:spAutoFit/>
          </a:bodyPr>
          <a:lstStyle/>
          <a:p>
            <a:r>
              <a:rPr lang="en-US" dirty="0"/>
              <a:t>Fig. 15-12 Coronal Mass Ejections (CME)</a:t>
            </a:r>
          </a:p>
        </p:txBody>
      </p:sp>
    </p:spTree>
    <p:extLst>
      <p:ext uri="{BB962C8B-B14F-4D97-AF65-F5344CB8AC3E}">
        <p14:creationId xmlns:p14="http://schemas.microsoft.com/office/powerpoint/2010/main" val="92409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7A7BF6-1B54-09BA-3562-A01FCF23FE81}"/>
              </a:ext>
            </a:extLst>
          </p:cNvPr>
          <p:cNvSpPr>
            <a:spLocks noGrp="1"/>
          </p:cNvSpPr>
          <p:nvPr>
            <p:ph type="title"/>
          </p:nvPr>
        </p:nvSpPr>
        <p:spPr/>
        <p:txBody>
          <a:bodyPr/>
          <a:lstStyle/>
          <a:p>
            <a:r>
              <a:rPr lang="en-US" u="sng" dirty="0"/>
              <a:t>Outline</a:t>
            </a:r>
          </a:p>
        </p:txBody>
      </p:sp>
      <p:pic>
        <p:nvPicPr>
          <p:cNvPr id="11" name="Picture Placeholder 10" descr="A diagram of the sun&#10;&#10;Description automatically generated">
            <a:extLst>
              <a:ext uri="{FF2B5EF4-FFF2-40B4-BE49-F238E27FC236}">
                <a16:creationId xmlns:a16="http://schemas.microsoft.com/office/drawing/2014/main" id="{CF4141A1-5B5E-CDD1-17EF-A671AB9C4076}"/>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2493" r="2493"/>
          <a:stretch>
            <a:fillRect/>
          </a:stretch>
        </p:blipFill>
        <p:spPr>
          <a:xfrm>
            <a:off x="4695899" y="604434"/>
            <a:ext cx="7144527" cy="5641383"/>
          </a:xfrm>
        </p:spPr>
      </p:pic>
      <p:sp>
        <p:nvSpPr>
          <p:cNvPr id="9" name="Text Placeholder 8">
            <a:extLst>
              <a:ext uri="{FF2B5EF4-FFF2-40B4-BE49-F238E27FC236}">
                <a16:creationId xmlns:a16="http://schemas.microsoft.com/office/drawing/2014/main" id="{5F8BA80A-8185-169C-D741-1C3F5B14807E}"/>
              </a:ext>
            </a:extLst>
          </p:cNvPr>
          <p:cNvSpPr>
            <a:spLocks noGrp="1"/>
          </p:cNvSpPr>
          <p:nvPr>
            <p:ph type="body" sz="half" idx="2"/>
          </p:nvPr>
        </p:nvSpPr>
        <p:spPr/>
        <p:txBody>
          <a:bodyPr>
            <a:normAutofit/>
          </a:bodyPr>
          <a:lstStyle/>
          <a:p>
            <a:r>
              <a:rPr lang="en-US" sz="2800" dirty="0"/>
              <a:t>1.</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Structure and composition of the Sun</a:t>
            </a:r>
          </a:p>
          <a:p>
            <a:r>
              <a:rPr lang="en-US" sz="2800" dirty="0"/>
              <a:t>2. The Solar Cyle</a:t>
            </a:r>
          </a:p>
          <a:p>
            <a:r>
              <a:rPr lang="en-US" sz="2800" dirty="0"/>
              <a:t>3. Solar Activity above the Photosphere</a:t>
            </a:r>
          </a:p>
          <a:p>
            <a:r>
              <a:rPr lang="en-US" sz="2800" dirty="0"/>
              <a:t>4. Space Weather</a:t>
            </a:r>
          </a:p>
        </p:txBody>
      </p:sp>
      <p:sp>
        <p:nvSpPr>
          <p:cNvPr id="2" name="TextBox 1">
            <a:extLst>
              <a:ext uri="{FF2B5EF4-FFF2-40B4-BE49-F238E27FC236}">
                <a16:creationId xmlns:a16="http://schemas.microsoft.com/office/drawing/2014/main" id="{AC71C0AB-A9E7-491F-2DAF-D609D69C1D27}"/>
              </a:ext>
            </a:extLst>
          </p:cNvPr>
          <p:cNvSpPr txBox="1"/>
          <p:nvPr/>
        </p:nvSpPr>
        <p:spPr>
          <a:xfrm>
            <a:off x="4695899" y="6387929"/>
            <a:ext cx="2569293" cy="369332"/>
          </a:xfrm>
          <a:prstGeom prst="rect">
            <a:avLst/>
          </a:prstGeom>
          <a:noFill/>
        </p:spPr>
        <p:txBody>
          <a:bodyPr wrap="none" rtlCol="0">
            <a:spAutoFit/>
          </a:bodyPr>
          <a:lstStyle/>
          <a:p>
            <a:r>
              <a:rPr lang="en-US" dirty="0"/>
              <a:t>Fig.15-1 Parts of the Sun</a:t>
            </a:r>
          </a:p>
        </p:txBody>
      </p:sp>
    </p:spTree>
    <p:extLst>
      <p:ext uri="{BB962C8B-B14F-4D97-AF65-F5344CB8AC3E}">
        <p14:creationId xmlns:p14="http://schemas.microsoft.com/office/powerpoint/2010/main" val="652486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00FA4-28D7-E033-4BE2-A45604A3945C}"/>
              </a:ext>
            </a:extLst>
          </p:cNvPr>
          <p:cNvSpPr>
            <a:spLocks noGrp="1"/>
          </p:cNvSpPr>
          <p:nvPr>
            <p:ph type="title"/>
          </p:nvPr>
        </p:nvSpPr>
        <p:spPr/>
        <p:txBody>
          <a:bodyPr/>
          <a:lstStyle/>
          <a:p>
            <a:r>
              <a:rPr lang="en-US" dirty="0"/>
              <a:t>Space Weather</a:t>
            </a:r>
          </a:p>
        </p:txBody>
      </p:sp>
      <p:sp>
        <p:nvSpPr>
          <p:cNvPr id="3" name="TextBox 2">
            <a:extLst>
              <a:ext uri="{FF2B5EF4-FFF2-40B4-BE49-F238E27FC236}">
                <a16:creationId xmlns:a16="http://schemas.microsoft.com/office/drawing/2014/main" id="{903FA3A7-7C9F-C4A3-3EBA-934577AB88C0}"/>
              </a:ext>
            </a:extLst>
          </p:cNvPr>
          <p:cNvSpPr txBox="1"/>
          <p:nvPr/>
        </p:nvSpPr>
        <p:spPr>
          <a:xfrm>
            <a:off x="838200" y="2140139"/>
            <a:ext cx="2893102" cy="2862322"/>
          </a:xfrm>
          <a:prstGeom prst="rect">
            <a:avLst/>
          </a:prstGeom>
          <a:noFill/>
        </p:spPr>
        <p:txBody>
          <a:bodyPr wrap="square" rtlCol="0">
            <a:spAutoFit/>
          </a:bodyPr>
          <a:lstStyle/>
          <a:p>
            <a:r>
              <a:rPr lang="en-US" sz="3600" dirty="0"/>
              <a:t>Can we predict the effect of solar storms on Earth?</a:t>
            </a:r>
          </a:p>
        </p:txBody>
      </p:sp>
      <p:pic>
        <p:nvPicPr>
          <p:cNvPr id="5" name="Picture 4">
            <a:extLst>
              <a:ext uri="{FF2B5EF4-FFF2-40B4-BE49-F238E27FC236}">
                <a16:creationId xmlns:a16="http://schemas.microsoft.com/office/drawing/2014/main" id="{532CC5CB-C60E-7A60-01EA-D7330505370C}"/>
              </a:ext>
            </a:extLst>
          </p:cNvPr>
          <p:cNvPicPr>
            <a:picLocks noChangeAspect="1"/>
          </p:cNvPicPr>
          <p:nvPr/>
        </p:nvPicPr>
        <p:blipFill>
          <a:blip r:embed="rId2"/>
          <a:stretch>
            <a:fillRect/>
          </a:stretch>
        </p:blipFill>
        <p:spPr>
          <a:xfrm>
            <a:off x="4324027" y="1326761"/>
            <a:ext cx="6803030" cy="4718085"/>
          </a:xfrm>
          <a:prstGeom prst="rect">
            <a:avLst/>
          </a:prstGeom>
        </p:spPr>
      </p:pic>
      <p:sp>
        <p:nvSpPr>
          <p:cNvPr id="4" name="TextBox 3">
            <a:extLst>
              <a:ext uri="{FF2B5EF4-FFF2-40B4-BE49-F238E27FC236}">
                <a16:creationId xmlns:a16="http://schemas.microsoft.com/office/drawing/2014/main" id="{1ACBAC3D-75E4-8B35-3283-5ADB7AC8BB25}"/>
              </a:ext>
            </a:extLst>
          </p:cNvPr>
          <p:cNvSpPr txBox="1"/>
          <p:nvPr/>
        </p:nvSpPr>
        <p:spPr>
          <a:xfrm>
            <a:off x="4324027" y="6338807"/>
            <a:ext cx="5949770" cy="369332"/>
          </a:xfrm>
          <a:prstGeom prst="rect">
            <a:avLst/>
          </a:prstGeom>
          <a:noFill/>
        </p:spPr>
        <p:txBody>
          <a:bodyPr wrap="none" rtlCol="0">
            <a:spAutoFit/>
          </a:bodyPr>
          <a:lstStyle/>
          <a:p>
            <a:r>
              <a:rPr lang="en-US" dirty="0"/>
              <a:t>Fig. 15-13 The earth magnetic field shields the solar storm</a:t>
            </a:r>
          </a:p>
        </p:txBody>
      </p:sp>
    </p:spTree>
    <p:extLst>
      <p:ext uri="{BB962C8B-B14F-4D97-AF65-F5344CB8AC3E}">
        <p14:creationId xmlns:p14="http://schemas.microsoft.com/office/powerpoint/2010/main" val="3357896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DE2C1-6C56-3FC8-A778-F93CD3B4C7E5}"/>
              </a:ext>
            </a:extLst>
          </p:cNvPr>
          <p:cNvSpPr>
            <a:spLocks noGrp="1"/>
          </p:cNvSpPr>
          <p:nvPr>
            <p:ph type="title"/>
          </p:nvPr>
        </p:nvSpPr>
        <p:spPr/>
        <p:txBody>
          <a:bodyPr/>
          <a:lstStyle/>
          <a:p>
            <a:r>
              <a:rPr lang="en-US" dirty="0"/>
              <a:t>The 1859 Solar Storm</a:t>
            </a:r>
          </a:p>
        </p:txBody>
      </p:sp>
      <p:sp>
        <p:nvSpPr>
          <p:cNvPr id="3" name="TextBox 2">
            <a:extLst>
              <a:ext uri="{FF2B5EF4-FFF2-40B4-BE49-F238E27FC236}">
                <a16:creationId xmlns:a16="http://schemas.microsoft.com/office/drawing/2014/main" id="{8AFCEF99-E6C4-6F61-9CF8-CF411E2F921E}"/>
              </a:ext>
            </a:extLst>
          </p:cNvPr>
          <p:cNvSpPr txBox="1"/>
          <p:nvPr/>
        </p:nvSpPr>
        <p:spPr>
          <a:xfrm>
            <a:off x="838200" y="1580827"/>
            <a:ext cx="10515600" cy="3046988"/>
          </a:xfrm>
          <a:prstGeom prst="rect">
            <a:avLst/>
          </a:prstGeom>
          <a:noFill/>
        </p:spPr>
        <p:txBody>
          <a:bodyPr wrap="square" rtlCol="0">
            <a:spAutoFit/>
          </a:bodyPr>
          <a:lstStyle/>
          <a:p>
            <a:r>
              <a:rPr lang="en-US" sz="3200" dirty="0"/>
              <a:t>In early September of that year, two amateur astronomers, including Richard Carrington in England, independently observed a solar flare. This was followed a day or two later by a significant solar storm reaching the region of Earth’s magnetic field, which was soon overloaded with charged particles</a:t>
            </a:r>
          </a:p>
        </p:txBody>
      </p:sp>
    </p:spTree>
    <p:extLst>
      <p:ext uri="{BB962C8B-B14F-4D97-AF65-F5344CB8AC3E}">
        <p14:creationId xmlns:p14="http://schemas.microsoft.com/office/powerpoint/2010/main" val="3747384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EAB9D-0614-BED6-862A-ED682D39D543}"/>
              </a:ext>
            </a:extLst>
          </p:cNvPr>
          <p:cNvSpPr>
            <a:spLocks noGrp="1"/>
          </p:cNvSpPr>
          <p:nvPr>
            <p:ph type="title"/>
          </p:nvPr>
        </p:nvSpPr>
        <p:spPr/>
        <p:txBody>
          <a:bodyPr/>
          <a:lstStyle/>
          <a:p>
            <a:r>
              <a:rPr lang="en-US" dirty="0"/>
              <a:t>Sources of Space Weather</a:t>
            </a:r>
          </a:p>
        </p:txBody>
      </p:sp>
      <p:sp>
        <p:nvSpPr>
          <p:cNvPr id="3" name="TextBox 2">
            <a:extLst>
              <a:ext uri="{FF2B5EF4-FFF2-40B4-BE49-F238E27FC236}">
                <a16:creationId xmlns:a16="http://schemas.microsoft.com/office/drawing/2014/main" id="{290D1BC2-2EB4-ECC6-1784-7CBD8D5E85AC}"/>
              </a:ext>
            </a:extLst>
          </p:cNvPr>
          <p:cNvSpPr txBox="1"/>
          <p:nvPr/>
        </p:nvSpPr>
        <p:spPr>
          <a:xfrm>
            <a:off x="838200" y="1690688"/>
            <a:ext cx="10515600" cy="954107"/>
          </a:xfrm>
          <a:prstGeom prst="rect">
            <a:avLst/>
          </a:prstGeom>
          <a:noFill/>
        </p:spPr>
        <p:txBody>
          <a:bodyPr wrap="square" rtlCol="0">
            <a:spAutoFit/>
          </a:bodyPr>
          <a:lstStyle/>
          <a:p>
            <a:r>
              <a:rPr lang="en-US" sz="2800" dirty="0"/>
              <a:t>Three solar phenomena—coronal holes, solar flares, and CMEs—account for most of the space weather we experience.</a:t>
            </a:r>
          </a:p>
        </p:txBody>
      </p:sp>
    </p:spTree>
    <p:extLst>
      <p:ext uri="{BB962C8B-B14F-4D97-AF65-F5344CB8AC3E}">
        <p14:creationId xmlns:p14="http://schemas.microsoft.com/office/powerpoint/2010/main" val="1176125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C628D-5AB0-FAFC-E301-C3CC3DDC9E3E}"/>
              </a:ext>
            </a:extLst>
          </p:cNvPr>
          <p:cNvSpPr>
            <a:spLocks noGrp="1"/>
          </p:cNvSpPr>
          <p:nvPr>
            <p:ph type="title"/>
          </p:nvPr>
        </p:nvSpPr>
        <p:spPr/>
        <p:txBody>
          <a:bodyPr/>
          <a:lstStyle/>
          <a:p>
            <a:r>
              <a:rPr lang="en-US" dirty="0"/>
              <a:t>Solar Storm Damage to Earth</a:t>
            </a:r>
          </a:p>
        </p:txBody>
      </p:sp>
      <p:sp>
        <p:nvSpPr>
          <p:cNvPr id="3" name="TextBox 2">
            <a:extLst>
              <a:ext uri="{FF2B5EF4-FFF2-40B4-BE49-F238E27FC236}">
                <a16:creationId xmlns:a16="http://schemas.microsoft.com/office/drawing/2014/main" id="{FA90F00E-6A98-19B0-447E-12C65F8D04C7}"/>
              </a:ext>
            </a:extLst>
          </p:cNvPr>
          <p:cNvSpPr txBox="1"/>
          <p:nvPr/>
        </p:nvSpPr>
        <p:spPr>
          <a:xfrm>
            <a:off x="838200" y="1690688"/>
            <a:ext cx="10739034" cy="3539430"/>
          </a:xfrm>
          <a:prstGeom prst="rect">
            <a:avLst/>
          </a:prstGeom>
          <a:noFill/>
        </p:spPr>
        <p:txBody>
          <a:bodyPr wrap="square" rtlCol="0">
            <a:spAutoFit/>
          </a:bodyPr>
          <a:lstStyle/>
          <a:p>
            <a:pPr marL="342900" indent="-342900">
              <a:buAutoNum type="arabicPeriod"/>
            </a:pPr>
            <a:r>
              <a:rPr lang="en-US" sz="3200" dirty="0"/>
              <a:t>Distort Earth’s magnetic field.</a:t>
            </a:r>
          </a:p>
          <a:p>
            <a:pPr marL="342900" indent="-342900">
              <a:buAutoNum type="arabicPeriod"/>
            </a:pPr>
            <a:r>
              <a:rPr lang="en-US" sz="3200" dirty="0"/>
              <a:t>Sometime destroy electronics and permanently disable operation of satellites.</a:t>
            </a:r>
          </a:p>
          <a:p>
            <a:pPr marL="342900" indent="-342900">
              <a:buAutoNum type="arabicPeriod"/>
            </a:pPr>
            <a:r>
              <a:rPr lang="en-US" sz="3200" dirty="0"/>
              <a:t>Cause disruptions in communications.</a:t>
            </a:r>
          </a:p>
          <a:p>
            <a:pPr marL="342900" indent="-342900">
              <a:buAutoNum type="arabicPeriod"/>
            </a:pPr>
            <a:r>
              <a:rPr lang="en-US" sz="3200" dirty="0"/>
              <a:t>Expose people to increased amounts of radiation.</a:t>
            </a:r>
          </a:p>
          <a:p>
            <a:pPr marL="342900" indent="-342900">
              <a:buAutoNum type="arabicPeriod"/>
            </a:pPr>
            <a:r>
              <a:rPr lang="en-US" sz="3200"/>
              <a:t>The advance </a:t>
            </a:r>
            <a:r>
              <a:rPr lang="en-US" sz="3200" dirty="0"/>
              <a:t>warning of solar storms would help us minimize the disruptive effects.</a:t>
            </a:r>
          </a:p>
        </p:txBody>
      </p:sp>
    </p:spTree>
    <p:extLst>
      <p:ext uri="{BB962C8B-B14F-4D97-AF65-F5344CB8AC3E}">
        <p14:creationId xmlns:p14="http://schemas.microsoft.com/office/powerpoint/2010/main" val="3575033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DED61-B531-161D-1ED3-B9010131E952}"/>
              </a:ext>
            </a:extLst>
          </p:cNvPr>
          <p:cNvSpPr>
            <a:spLocks noGrp="1"/>
          </p:cNvSpPr>
          <p:nvPr>
            <p:ph type="title"/>
          </p:nvPr>
        </p:nvSpPr>
        <p:spPr/>
        <p:txBody>
          <a:bodyPr/>
          <a:lstStyle/>
          <a:p>
            <a:r>
              <a:rPr lang="en-US" dirty="0"/>
              <a:t>Earth’s Climate and Sunspot Cycle: Is There a Connection?</a:t>
            </a:r>
          </a:p>
        </p:txBody>
      </p:sp>
      <p:pic>
        <p:nvPicPr>
          <p:cNvPr id="4" name="Picture 3">
            <a:extLst>
              <a:ext uri="{FF2B5EF4-FFF2-40B4-BE49-F238E27FC236}">
                <a16:creationId xmlns:a16="http://schemas.microsoft.com/office/drawing/2014/main" id="{E1A6F8AC-B89C-6E1D-39B5-32E8865174E3}"/>
              </a:ext>
            </a:extLst>
          </p:cNvPr>
          <p:cNvPicPr>
            <a:picLocks noChangeAspect="1"/>
          </p:cNvPicPr>
          <p:nvPr/>
        </p:nvPicPr>
        <p:blipFill>
          <a:blip r:embed="rId2"/>
          <a:stretch>
            <a:fillRect/>
          </a:stretch>
        </p:blipFill>
        <p:spPr>
          <a:xfrm>
            <a:off x="728420" y="1871077"/>
            <a:ext cx="10184042" cy="2367709"/>
          </a:xfrm>
          <a:prstGeom prst="rect">
            <a:avLst/>
          </a:prstGeom>
        </p:spPr>
      </p:pic>
      <p:sp>
        <p:nvSpPr>
          <p:cNvPr id="5" name="TextBox 4">
            <a:extLst>
              <a:ext uri="{FF2B5EF4-FFF2-40B4-BE49-F238E27FC236}">
                <a16:creationId xmlns:a16="http://schemas.microsoft.com/office/drawing/2014/main" id="{89C81505-52CC-2BF8-F4F8-6045499CC3CD}"/>
              </a:ext>
            </a:extLst>
          </p:cNvPr>
          <p:cNvSpPr txBox="1"/>
          <p:nvPr/>
        </p:nvSpPr>
        <p:spPr>
          <a:xfrm>
            <a:off x="728420" y="4999574"/>
            <a:ext cx="10625380" cy="1200329"/>
          </a:xfrm>
          <a:prstGeom prst="rect">
            <a:avLst/>
          </a:prstGeom>
          <a:noFill/>
        </p:spPr>
        <p:txBody>
          <a:bodyPr wrap="square" rtlCol="0">
            <a:spAutoFit/>
          </a:bodyPr>
          <a:lstStyle/>
          <a:p>
            <a:r>
              <a:rPr lang="en-US" sz="2400" dirty="0"/>
              <a:t>Our climate change data and the models developed to account for the data consistently show that solar variability is not the cause of the global warming that has occurred during the past 50 years.</a:t>
            </a:r>
          </a:p>
        </p:txBody>
      </p:sp>
      <p:sp>
        <p:nvSpPr>
          <p:cNvPr id="6" name="Oval 5">
            <a:extLst>
              <a:ext uri="{FF2B5EF4-FFF2-40B4-BE49-F238E27FC236}">
                <a16:creationId xmlns:a16="http://schemas.microsoft.com/office/drawing/2014/main" id="{A1FDC6FA-28F8-8CB3-1446-86EF64DEB5FD}"/>
              </a:ext>
            </a:extLst>
          </p:cNvPr>
          <p:cNvSpPr/>
          <p:nvPr/>
        </p:nvSpPr>
        <p:spPr>
          <a:xfrm>
            <a:off x="3139234" y="2970376"/>
            <a:ext cx="1007389" cy="929899"/>
          </a:xfrm>
          <a:prstGeom prst="ellipse">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57F396B9-89CE-3847-30C8-CCD6CB287E3B}"/>
              </a:ext>
            </a:extLst>
          </p:cNvPr>
          <p:cNvSpPr txBox="1"/>
          <p:nvPr/>
        </p:nvSpPr>
        <p:spPr>
          <a:xfrm>
            <a:off x="777498" y="4419175"/>
            <a:ext cx="4446858" cy="369332"/>
          </a:xfrm>
          <a:prstGeom prst="rect">
            <a:avLst/>
          </a:prstGeom>
          <a:noFill/>
        </p:spPr>
        <p:txBody>
          <a:bodyPr wrap="none" rtlCol="0">
            <a:spAutoFit/>
          </a:bodyPr>
          <a:lstStyle/>
          <a:p>
            <a:r>
              <a:rPr lang="en-US" dirty="0"/>
              <a:t>Fig. 15-14 Numbers of Sunspots over Time. </a:t>
            </a:r>
          </a:p>
        </p:txBody>
      </p:sp>
    </p:spTree>
    <p:extLst>
      <p:ext uri="{BB962C8B-B14F-4D97-AF65-F5344CB8AC3E}">
        <p14:creationId xmlns:p14="http://schemas.microsoft.com/office/powerpoint/2010/main" val="55458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DB2A81-422B-CD35-E2D2-982FEDC1BD11}"/>
              </a:ext>
            </a:extLst>
          </p:cNvPr>
          <p:cNvSpPr>
            <a:spLocks noGrp="1"/>
          </p:cNvSpPr>
          <p:nvPr>
            <p:ph type="title"/>
          </p:nvPr>
        </p:nvSpPr>
        <p:spPr/>
        <p:txBody>
          <a:bodyPr/>
          <a:lstStyle/>
          <a:p>
            <a:r>
              <a:rPr lang="en-US" dirty="0"/>
              <a:t>Characteristics of the Sun</a:t>
            </a:r>
          </a:p>
        </p:txBody>
      </p:sp>
      <p:graphicFrame>
        <p:nvGraphicFramePr>
          <p:cNvPr id="6" name="Table 5">
            <a:extLst>
              <a:ext uri="{FF2B5EF4-FFF2-40B4-BE49-F238E27FC236}">
                <a16:creationId xmlns:a16="http://schemas.microsoft.com/office/drawing/2014/main" id="{5365825A-D07D-9838-A2DC-89EC21E599A9}"/>
              </a:ext>
            </a:extLst>
          </p:cNvPr>
          <p:cNvGraphicFramePr>
            <a:graphicFrameLocks noGrp="1"/>
          </p:cNvGraphicFramePr>
          <p:nvPr>
            <p:extLst>
              <p:ext uri="{D42A27DB-BD31-4B8C-83A1-F6EECF244321}">
                <p14:modId xmlns:p14="http://schemas.microsoft.com/office/powerpoint/2010/main" val="1576352013"/>
              </p:ext>
            </p:extLst>
          </p:nvPr>
        </p:nvGraphicFramePr>
        <p:xfrm>
          <a:off x="938293" y="1690688"/>
          <a:ext cx="10315413" cy="4414520"/>
        </p:xfrm>
        <a:graphic>
          <a:graphicData uri="http://schemas.openxmlformats.org/drawingml/2006/table">
            <a:tbl>
              <a:tblPr firstRow="1" bandRow="1">
                <a:tableStyleId>{5C22544A-7EE6-4342-B048-85BDC9FD1C3A}</a:tableStyleId>
              </a:tblPr>
              <a:tblGrid>
                <a:gridCol w="3438471">
                  <a:extLst>
                    <a:ext uri="{9D8B030D-6E8A-4147-A177-3AD203B41FA5}">
                      <a16:colId xmlns:a16="http://schemas.microsoft.com/office/drawing/2014/main" val="3349819912"/>
                    </a:ext>
                  </a:extLst>
                </a:gridCol>
                <a:gridCol w="3438471">
                  <a:extLst>
                    <a:ext uri="{9D8B030D-6E8A-4147-A177-3AD203B41FA5}">
                      <a16:colId xmlns:a16="http://schemas.microsoft.com/office/drawing/2014/main" val="3448422273"/>
                    </a:ext>
                  </a:extLst>
                </a:gridCol>
                <a:gridCol w="3438471">
                  <a:extLst>
                    <a:ext uri="{9D8B030D-6E8A-4147-A177-3AD203B41FA5}">
                      <a16:colId xmlns:a16="http://schemas.microsoft.com/office/drawing/2014/main" val="3846414929"/>
                    </a:ext>
                  </a:extLst>
                </a:gridCol>
              </a:tblGrid>
              <a:tr h="370840">
                <a:tc>
                  <a:txBody>
                    <a:bodyPr/>
                    <a:lstStyle/>
                    <a:p>
                      <a:pPr algn="ctr" fontAlgn="t"/>
                      <a:r>
                        <a:rPr lang="en-US" b="1" dirty="0">
                          <a:effectLst/>
                        </a:rPr>
                        <a:t>Characteristic</a:t>
                      </a:r>
                    </a:p>
                  </a:txBody>
                  <a:tcPr/>
                </a:tc>
                <a:tc>
                  <a:txBody>
                    <a:bodyPr/>
                    <a:lstStyle/>
                    <a:p>
                      <a:pPr algn="ctr" fontAlgn="t"/>
                      <a:r>
                        <a:rPr lang="en-US" b="1">
                          <a:effectLst/>
                        </a:rPr>
                        <a:t>How Found</a:t>
                      </a:r>
                    </a:p>
                  </a:txBody>
                  <a:tcPr/>
                </a:tc>
                <a:tc>
                  <a:txBody>
                    <a:bodyPr/>
                    <a:lstStyle/>
                    <a:p>
                      <a:pPr algn="ctr" fontAlgn="t"/>
                      <a:r>
                        <a:rPr lang="en-US" b="1" dirty="0">
                          <a:effectLst/>
                        </a:rPr>
                        <a:t>Value</a:t>
                      </a:r>
                    </a:p>
                  </a:txBody>
                  <a:tcPr/>
                </a:tc>
                <a:extLst>
                  <a:ext uri="{0D108BD9-81ED-4DB2-BD59-A6C34878D82A}">
                    <a16:rowId xmlns:a16="http://schemas.microsoft.com/office/drawing/2014/main" val="3609366426"/>
                  </a:ext>
                </a:extLst>
              </a:tr>
              <a:tr h="370840">
                <a:tc>
                  <a:txBody>
                    <a:bodyPr/>
                    <a:lstStyle/>
                    <a:p>
                      <a:pPr fontAlgn="ctr"/>
                      <a:r>
                        <a:rPr lang="en-US">
                          <a:effectLst/>
                        </a:rPr>
                        <a:t>Mean distance</a:t>
                      </a:r>
                    </a:p>
                  </a:txBody>
                  <a:tcPr anchor="ctr"/>
                </a:tc>
                <a:tc>
                  <a:txBody>
                    <a:bodyPr/>
                    <a:lstStyle/>
                    <a:p>
                      <a:pPr fontAlgn="ctr"/>
                      <a:r>
                        <a:rPr lang="en-US">
                          <a:effectLst/>
                        </a:rPr>
                        <a:t>Radar reflection from planets</a:t>
                      </a:r>
                    </a:p>
                  </a:txBody>
                  <a:tcPr anchor="ctr"/>
                </a:tc>
                <a:tc>
                  <a:txBody>
                    <a:bodyPr/>
                    <a:lstStyle/>
                    <a:p>
                      <a:pPr fontAlgn="ctr"/>
                      <a:r>
                        <a:rPr lang="en-US">
                          <a:effectLst/>
                        </a:rPr>
                        <a:t>1 AU (149,597,892 km)</a:t>
                      </a:r>
                    </a:p>
                  </a:txBody>
                  <a:tcPr anchor="ctr"/>
                </a:tc>
                <a:extLst>
                  <a:ext uri="{0D108BD9-81ED-4DB2-BD59-A6C34878D82A}">
                    <a16:rowId xmlns:a16="http://schemas.microsoft.com/office/drawing/2014/main" val="1759304433"/>
                  </a:ext>
                </a:extLst>
              </a:tr>
              <a:tr h="370840">
                <a:tc>
                  <a:txBody>
                    <a:bodyPr/>
                    <a:lstStyle/>
                    <a:p>
                      <a:pPr fontAlgn="ctr"/>
                      <a:r>
                        <a:rPr lang="en-US" dirty="0">
                          <a:effectLst/>
                        </a:rPr>
                        <a:t>Maximum distance from Earth</a:t>
                      </a:r>
                    </a:p>
                  </a:txBody>
                  <a:tcPr anchor="ctr"/>
                </a:tc>
                <a:tc>
                  <a:txBody>
                    <a:bodyPr/>
                    <a:lstStyle/>
                    <a:p>
                      <a:pPr fontAlgn="ctr"/>
                      <a:r>
                        <a:rPr lang="en-US">
                          <a:effectLst/>
                        </a:rPr>
                        <a:t> </a:t>
                      </a:r>
                    </a:p>
                  </a:txBody>
                  <a:tcPr anchor="ctr"/>
                </a:tc>
                <a:tc>
                  <a:txBody>
                    <a:bodyPr/>
                    <a:lstStyle/>
                    <a:p>
                      <a:pPr fontAlgn="ctr"/>
                      <a:r>
                        <a:rPr lang="en-US">
                          <a:effectLst/>
                        </a:rPr>
                        <a:t>1.521 × 10</a:t>
                      </a:r>
                      <a:r>
                        <a:rPr lang="en-US" baseline="30000">
                          <a:effectLst/>
                        </a:rPr>
                        <a:t>8</a:t>
                      </a:r>
                      <a:r>
                        <a:rPr lang="en-US">
                          <a:effectLst/>
                        </a:rPr>
                        <a:t> km</a:t>
                      </a:r>
                    </a:p>
                  </a:txBody>
                  <a:tcPr anchor="ctr"/>
                </a:tc>
                <a:extLst>
                  <a:ext uri="{0D108BD9-81ED-4DB2-BD59-A6C34878D82A}">
                    <a16:rowId xmlns:a16="http://schemas.microsoft.com/office/drawing/2014/main" val="4071364030"/>
                  </a:ext>
                </a:extLst>
              </a:tr>
              <a:tr h="370840">
                <a:tc>
                  <a:txBody>
                    <a:bodyPr/>
                    <a:lstStyle/>
                    <a:p>
                      <a:pPr fontAlgn="ctr"/>
                      <a:r>
                        <a:rPr lang="en-US">
                          <a:effectLst/>
                        </a:rPr>
                        <a:t>Minimum distance from Earth</a:t>
                      </a:r>
                    </a:p>
                  </a:txBody>
                  <a:tcPr anchor="ctr"/>
                </a:tc>
                <a:tc>
                  <a:txBody>
                    <a:bodyPr/>
                    <a:lstStyle/>
                    <a:p>
                      <a:pPr fontAlgn="ctr"/>
                      <a:r>
                        <a:rPr lang="en-US">
                          <a:effectLst/>
                        </a:rPr>
                        <a:t> </a:t>
                      </a:r>
                    </a:p>
                  </a:txBody>
                  <a:tcPr anchor="ctr"/>
                </a:tc>
                <a:tc>
                  <a:txBody>
                    <a:bodyPr/>
                    <a:lstStyle/>
                    <a:p>
                      <a:pPr fontAlgn="ctr"/>
                      <a:r>
                        <a:rPr lang="en-US">
                          <a:effectLst/>
                        </a:rPr>
                        <a:t>1.471 × 10</a:t>
                      </a:r>
                      <a:r>
                        <a:rPr lang="en-US" baseline="30000">
                          <a:effectLst/>
                        </a:rPr>
                        <a:t>8</a:t>
                      </a:r>
                      <a:r>
                        <a:rPr lang="en-US">
                          <a:effectLst/>
                        </a:rPr>
                        <a:t> km</a:t>
                      </a:r>
                    </a:p>
                  </a:txBody>
                  <a:tcPr anchor="ctr"/>
                </a:tc>
                <a:extLst>
                  <a:ext uri="{0D108BD9-81ED-4DB2-BD59-A6C34878D82A}">
                    <a16:rowId xmlns:a16="http://schemas.microsoft.com/office/drawing/2014/main" val="877986309"/>
                  </a:ext>
                </a:extLst>
              </a:tr>
              <a:tr h="370840">
                <a:tc>
                  <a:txBody>
                    <a:bodyPr/>
                    <a:lstStyle/>
                    <a:p>
                      <a:pPr fontAlgn="ctr"/>
                      <a:r>
                        <a:rPr lang="en-US" dirty="0">
                          <a:effectLst/>
                        </a:rPr>
                        <a:t>Mass</a:t>
                      </a:r>
                    </a:p>
                  </a:txBody>
                  <a:tcPr anchor="ctr"/>
                </a:tc>
                <a:tc>
                  <a:txBody>
                    <a:bodyPr/>
                    <a:lstStyle/>
                    <a:p>
                      <a:pPr fontAlgn="ctr"/>
                      <a:r>
                        <a:rPr lang="en-US">
                          <a:effectLst/>
                        </a:rPr>
                        <a:t>Orbit of Earth</a:t>
                      </a:r>
                    </a:p>
                  </a:txBody>
                  <a:tcPr anchor="ctr"/>
                </a:tc>
                <a:tc>
                  <a:txBody>
                    <a:bodyPr/>
                    <a:lstStyle/>
                    <a:p>
                      <a:pPr fontAlgn="ctr"/>
                      <a:r>
                        <a:rPr lang="en-US">
                          <a:effectLst/>
                        </a:rPr>
                        <a:t>333,400 Earth masses (1.99 × 10</a:t>
                      </a:r>
                      <a:r>
                        <a:rPr lang="en-US" baseline="30000">
                          <a:effectLst/>
                        </a:rPr>
                        <a:t>30</a:t>
                      </a:r>
                      <a:r>
                        <a:rPr lang="en-US">
                          <a:effectLst/>
                        </a:rPr>
                        <a:t> kg)</a:t>
                      </a:r>
                    </a:p>
                  </a:txBody>
                  <a:tcPr anchor="ctr"/>
                </a:tc>
                <a:extLst>
                  <a:ext uri="{0D108BD9-81ED-4DB2-BD59-A6C34878D82A}">
                    <a16:rowId xmlns:a16="http://schemas.microsoft.com/office/drawing/2014/main" val="4177409758"/>
                  </a:ext>
                </a:extLst>
              </a:tr>
              <a:tr h="370840">
                <a:tc>
                  <a:txBody>
                    <a:bodyPr/>
                    <a:lstStyle/>
                    <a:p>
                      <a:pPr fontAlgn="ctr"/>
                      <a:r>
                        <a:rPr lang="en-US">
                          <a:effectLst/>
                        </a:rPr>
                        <a:t>Mean angular diameter</a:t>
                      </a:r>
                    </a:p>
                  </a:txBody>
                  <a:tcPr anchor="ctr"/>
                </a:tc>
                <a:tc>
                  <a:txBody>
                    <a:bodyPr/>
                    <a:lstStyle/>
                    <a:p>
                      <a:pPr fontAlgn="ctr"/>
                      <a:r>
                        <a:rPr lang="en-US">
                          <a:effectLst/>
                        </a:rPr>
                        <a:t>Direct measure</a:t>
                      </a:r>
                    </a:p>
                  </a:txBody>
                  <a:tcPr anchor="ctr"/>
                </a:tc>
                <a:tc>
                  <a:txBody>
                    <a:bodyPr/>
                    <a:lstStyle/>
                    <a:p>
                      <a:pPr fontAlgn="ctr"/>
                      <a:r>
                        <a:rPr lang="en-US">
                          <a:effectLst/>
                        </a:rPr>
                        <a:t>31´59´´.3</a:t>
                      </a:r>
                    </a:p>
                  </a:txBody>
                  <a:tcPr anchor="ctr"/>
                </a:tc>
                <a:extLst>
                  <a:ext uri="{0D108BD9-81ED-4DB2-BD59-A6C34878D82A}">
                    <a16:rowId xmlns:a16="http://schemas.microsoft.com/office/drawing/2014/main" val="531560647"/>
                  </a:ext>
                </a:extLst>
              </a:tr>
              <a:tr h="370840">
                <a:tc>
                  <a:txBody>
                    <a:bodyPr/>
                    <a:lstStyle/>
                    <a:p>
                      <a:pPr fontAlgn="ctr"/>
                      <a:r>
                        <a:rPr lang="en-US">
                          <a:effectLst/>
                        </a:rPr>
                        <a:t>Diameter of photosphere</a:t>
                      </a:r>
                    </a:p>
                  </a:txBody>
                  <a:tcPr anchor="ctr"/>
                </a:tc>
                <a:tc>
                  <a:txBody>
                    <a:bodyPr/>
                    <a:lstStyle/>
                    <a:p>
                      <a:pPr fontAlgn="ctr"/>
                      <a:r>
                        <a:rPr lang="en-US">
                          <a:effectLst/>
                        </a:rPr>
                        <a:t>Angular size and distance</a:t>
                      </a:r>
                    </a:p>
                  </a:txBody>
                  <a:tcPr anchor="ctr"/>
                </a:tc>
                <a:tc>
                  <a:txBody>
                    <a:bodyPr/>
                    <a:lstStyle/>
                    <a:p>
                      <a:pPr fontAlgn="ctr"/>
                      <a:r>
                        <a:rPr lang="en-US">
                          <a:effectLst/>
                        </a:rPr>
                        <a:t>109.3 × Earth diameter (1.39 × 10</a:t>
                      </a:r>
                      <a:r>
                        <a:rPr lang="en-US" baseline="30000">
                          <a:effectLst/>
                        </a:rPr>
                        <a:t>6</a:t>
                      </a:r>
                      <a:r>
                        <a:rPr lang="en-US">
                          <a:effectLst/>
                        </a:rPr>
                        <a:t> km)</a:t>
                      </a:r>
                    </a:p>
                  </a:txBody>
                  <a:tcPr anchor="ctr"/>
                </a:tc>
                <a:extLst>
                  <a:ext uri="{0D108BD9-81ED-4DB2-BD59-A6C34878D82A}">
                    <a16:rowId xmlns:a16="http://schemas.microsoft.com/office/drawing/2014/main" val="1513499063"/>
                  </a:ext>
                </a:extLst>
              </a:tr>
              <a:tr h="370840">
                <a:tc>
                  <a:txBody>
                    <a:bodyPr/>
                    <a:lstStyle/>
                    <a:p>
                      <a:pPr fontAlgn="ctr"/>
                      <a:r>
                        <a:rPr lang="en-US">
                          <a:effectLst/>
                        </a:rPr>
                        <a:t>Mean density</a:t>
                      </a:r>
                    </a:p>
                  </a:txBody>
                  <a:tcPr anchor="ctr"/>
                </a:tc>
                <a:tc>
                  <a:txBody>
                    <a:bodyPr/>
                    <a:lstStyle/>
                    <a:p>
                      <a:pPr fontAlgn="ctr"/>
                      <a:r>
                        <a:rPr lang="en-US">
                          <a:effectLst/>
                        </a:rPr>
                        <a:t>Mass/volume</a:t>
                      </a:r>
                    </a:p>
                  </a:txBody>
                  <a:tcPr anchor="ctr"/>
                </a:tc>
                <a:tc>
                  <a:txBody>
                    <a:bodyPr/>
                    <a:lstStyle/>
                    <a:p>
                      <a:pPr fontAlgn="ctr"/>
                      <a:r>
                        <a:rPr lang="nn-NO">
                          <a:effectLst/>
                        </a:rPr>
                        <a:t>1.41 g/cm</a:t>
                      </a:r>
                      <a:r>
                        <a:rPr lang="nn-NO" baseline="30000">
                          <a:effectLst/>
                        </a:rPr>
                        <a:t>3</a:t>
                      </a:r>
                      <a:br>
                        <a:rPr lang="nn-NO">
                          <a:effectLst/>
                        </a:rPr>
                      </a:br>
                      <a:r>
                        <a:rPr lang="nn-NO">
                          <a:effectLst/>
                        </a:rPr>
                        <a:t>(1400 kg/m</a:t>
                      </a:r>
                      <a:r>
                        <a:rPr lang="nn-NO" baseline="30000">
                          <a:effectLst/>
                        </a:rPr>
                        <a:t>3</a:t>
                      </a:r>
                      <a:r>
                        <a:rPr lang="nn-NO">
                          <a:effectLst/>
                        </a:rPr>
                        <a:t>)</a:t>
                      </a:r>
                    </a:p>
                  </a:txBody>
                  <a:tcPr anchor="ctr"/>
                </a:tc>
                <a:extLst>
                  <a:ext uri="{0D108BD9-81ED-4DB2-BD59-A6C34878D82A}">
                    <a16:rowId xmlns:a16="http://schemas.microsoft.com/office/drawing/2014/main" val="3613464321"/>
                  </a:ext>
                </a:extLst>
              </a:tr>
              <a:tr h="370840">
                <a:tc>
                  <a:txBody>
                    <a:bodyPr/>
                    <a:lstStyle/>
                    <a:p>
                      <a:pPr fontAlgn="ctr"/>
                      <a:r>
                        <a:rPr lang="en-US">
                          <a:effectLst/>
                        </a:rPr>
                        <a:t>Gravitational acceleration at photosphere (surface gravity)</a:t>
                      </a:r>
                    </a:p>
                  </a:txBody>
                  <a:tcPr anchor="ctr"/>
                </a:tc>
                <a:tc>
                  <a:txBody>
                    <a:bodyPr/>
                    <a:lstStyle/>
                    <a:p>
                      <a:pPr fontAlgn="ctr"/>
                      <a:r>
                        <a:rPr lang="en-US" i="1" dirty="0">
                          <a:effectLst/>
                        </a:rPr>
                        <a:t>GM/R</a:t>
                      </a:r>
                      <a:r>
                        <a:rPr lang="en-US" baseline="30000" dirty="0">
                          <a:effectLst/>
                        </a:rPr>
                        <a:t>2</a:t>
                      </a:r>
                      <a:endParaRPr lang="en-US" dirty="0">
                        <a:effectLst/>
                      </a:endParaRPr>
                    </a:p>
                  </a:txBody>
                  <a:tcPr anchor="ctr"/>
                </a:tc>
                <a:tc>
                  <a:txBody>
                    <a:bodyPr/>
                    <a:lstStyle/>
                    <a:p>
                      <a:pPr fontAlgn="ctr"/>
                      <a:r>
                        <a:rPr lang="en-US" dirty="0">
                          <a:effectLst/>
                        </a:rPr>
                        <a:t>27.9 × Earth surface gravity = 273 m/s</a:t>
                      </a:r>
                      <a:r>
                        <a:rPr lang="en-US" baseline="30000" dirty="0">
                          <a:effectLst/>
                        </a:rPr>
                        <a:t>2</a:t>
                      </a:r>
                      <a:endParaRPr lang="en-US" dirty="0">
                        <a:effectLst/>
                      </a:endParaRPr>
                    </a:p>
                  </a:txBody>
                  <a:tcPr anchor="ctr"/>
                </a:tc>
                <a:extLst>
                  <a:ext uri="{0D108BD9-81ED-4DB2-BD59-A6C34878D82A}">
                    <a16:rowId xmlns:a16="http://schemas.microsoft.com/office/drawing/2014/main" val="1647930231"/>
                  </a:ext>
                </a:extLst>
              </a:tr>
            </a:tbl>
          </a:graphicData>
        </a:graphic>
      </p:graphicFrame>
    </p:spTree>
    <p:extLst>
      <p:ext uri="{BB962C8B-B14F-4D97-AF65-F5344CB8AC3E}">
        <p14:creationId xmlns:p14="http://schemas.microsoft.com/office/powerpoint/2010/main" val="4186620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19687-C91F-4A81-F2B1-81101D050436}"/>
              </a:ext>
            </a:extLst>
          </p:cNvPr>
          <p:cNvSpPr>
            <a:spLocks noGrp="1"/>
          </p:cNvSpPr>
          <p:nvPr>
            <p:ph type="title"/>
          </p:nvPr>
        </p:nvSpPr>
        <p:spPr/>
        <p:txBody>
          <a:bodyPr/>
          <a:lstStyle/>
          <a:p>
            <a:r>
              <a:rPr lang="en-US" dirty="0"/>
              <a:t>Characteristics of the Sun</a:t>
            </a:r>
          </a:p>
        </p:txBody>
      </p:sp>
      <p:graphicFrame>
        <p:nvGraphicFramePr>
          <p:cNvPr id="3" name="Table 2">
            <a:extLst>
              <a:ext uri="{FF2B5EF4-FFF2-40B4-BE49-F238E27FC236}">
                <a16:creationId xmlns:a16="http://schemas.microsoft.com/office/drawing/2014/main" id="{089365DF-55C5-3FA2-C818-8ABECA43868D}"/>
              </a:ext>
            </a:extLst>
          </p:cNvPr>
          <p:cNvGraphicFramePr>
            <a:graphicFrameLocks noGrp="1"/>
          </p:cNvGraphicFramePr>
          <p:nvPr>
            <p:extLst>
              <p:ext uri="{D42A27DB-BD31-4B8C-83A1-F6EECF244321}">
                <p14:modId xmlns:p14="http://schemas.microsoft.com/office/powerpoint/2010/main" val="629767136"/>
              </p:ext>
            </p:extLst>
          </p:nvPr>
        </p:nvGraphicFramePr>
        <p:xfrm>
          <a:off x="838199" y="1695718"/>
          <a:ext cx="10181094" cy="4033520"/>
        </p:xfrm>
        <a:graphic>
          <a:graphicData uri="http://schemas.openxmlformats.org/drawingml/2006/table">
            <a:tbl>
              <a:tblPr firstRow="1" bandRow="1">
                <a:tableStyleId>{5C22544A-7EE6-4342-B048-85BDC9FD1C3A}</a:tableStyleId>
              </a:tblPr>
              <a:tblGrid>
                <a:gridCol w="3393698">
                  <a:extLst>
                    <a:ext uri="{9D8B030D-6E8A-4147-A177-3AD203B41FA5}">
                      <a16:colId xmlns:a16="http://schemas.microsoft.com/office/drawing/2014/main" val="94620055"/>
                    </a:ext>
                  </a:extLst>
                </a:gridCol>
                <a:gridCol w="3393698">
                  <a:extLst>
                    <a:ext uri="{9D8B030D-6E8A-4147-A177-3AD203B41FA5}">
                      <a16:colId xmlns:a16="http://schemas.microsoft.com/office/drawing/2014/main" val="3868713695"/>
                    </a:ext>
                  </a:extLst>
                </a:gridCol>
                <a:gridCol w="3393698">
                  <a:extLst>
                    <a:ext uri="{9D8B030D-6E8A-4147-A177-3AD203B41FA5}">
                      <a16:colId xmlns:a16="http://schemas.microsoft.com/office/drawing/2014/main" val="1118163172"/>
                    </a:ext>
                  </a:extLst>
                </a:gridCol>
              </a:tblGrid>
              <a:tr h="457200">
                <a:tc>
                  <a:txBody>
                    <a:bodyPr/>
                    <a:lstStyle/>
                    <a:p>
                      <a:pPr algn="ctr" fontAlgn="t"/>
                      <a:r>
                        <a:rPr lang="en-US" b="1" dirty="0">
                          <a:effectLst/>
                        </a:rPr>
                        <a:t>Characteristic</a:t>
                      </a:r>
                    </a:p>
                  </a:txBody>
                  <a:tcPr/>
                </a:tc>
                <a:tc>
                  <a:txBody>
                    <a:bodyPr/>
                    <a:lstStyle/>
                    <a:p>
                      <a:pPr algn="ctr" fontAlgn="t"/>
                      <a:r>
                        <a:rPr lang="en-US" b="1">
                          <a:effectLst/>
                        </a:rPr>
                        <a:t>How Found</a:t>
                      </a:r>
                    </a:p>
                  </a:txBody>
                  <a:tcPr/>
                </a:tc>
                <a:tc>
                  <a:txBody>
                    <a:bodyPr/>
                    <a:lstStyle/>
                    <a:p>
                      <a:pPr algn="ctr" fontAlgn="t"/>
                      <a:r>
                        <a:rPr lang="en-US" b="1" dirty="0">
                          <a:effectLst/>
                        </a:rPr>
                        <a:t>Value</a:t>
                      </a:r>
                    </a:p>
                  </a:txBody>
                  <a:tcPr/>
                </a:tc>
                <a:extLst>
                  <a:ext uri="{0D108BD9-81ED-4DB2-BD59-A6C34878D82A}">
                    <a16:rowId xmlns:a16="http://schemas.microsoft.com/office/drawing/2014/main" val="2133395987"/>
                  </a:ext>
                </a:extLst>
              </a:tr>
              <a:tr h="320040">
                <a:tc>
                  <a:txBody>
                    <a:bodyPr/>
                    <a:lstStyle/>
                    <a:p>
                      <a:pPr fontAlgn="ctr"/>
                      <a:r>
                        <a:rPr lang="en-US" dirty="0">
                          <a:effectLst/>
                        </a:rPr>
                        <a:t>Solar constant</a:t>
                      </a:r>
                    </a:p>
                  </a:txBody>
                  <a:tcPr anchor="ctr"/>
                </a:tc>
                <a:tc>
                  <a:txBody>
                    <a:bodyPr/>
                    <a:lstStyle/>
                    <a:p>
                      <a:pPr fontAlgn="ctr"/>
                      <a:r>
                        <a:rPr lang="en-US" dirty="0">
                          <a:effectLst/>
                        </a:rPr>
                        <a:t>Instrument sensitive to radiation at all wavelengths</a:t>
                      </a:r>
                    </a:p>
                  </a:txBody>
                  <a:tcPr anchor="ctr"/>
                </a:tc>
                <a:tc>
                  <a:txBody>
                    <a:bodyPr/>
                    <a:lstStyle/>
                    <a:p>
                      <a:pPr fontAlgn="ctr"/>
                      <a:r>
                        <a:rPr lang="en-US" dirty="0">
                          <a:effectLst/>
                        </a:rPr>
                        <a:t>1370 W/m</a:t>
                      </a:r>
                      <a:r>
                        <a:rPr lang="en-US" baseline="30000" dirty="0">
                          <a:effectLst/>
                        </a:rPr>
                        <a:t>2</a:t>
                      </a:r>
                      <a:endParaRPr lang="en-US" dirty="0">
                        <a:effectLst/>
                      </a:endParaRPr>
                    </a:p>
                  </a:txBody>
                  <a:tcPr anchor="ctr"/>
                </a:tc>
                <a:extLst>
                  <a:ext uri="{0D108BD9-81ED-4DB2-BD59-A6C34878D82A}">
                    <a16:rowId xmlns:a16="http://schemas.microsoft.com/office/drawing/2014/main" val="3028356308"/>
                  </a:ext>
                </a:extLst>
              </a:tr>
              <a:tr h="370840">
                <a:tc>
                  <a:txBody>
                    <a:bodyPr/>
                    <a:lstStyle/>
                    <a:p>
                      <a:pPr fontAlgn="ctr"/>
                      <a:r>
                        <a:rPr lang="en-US" dirty="0">
                          <a:effectLst/>
                        </a:rPr>
                        <a:t>Luminosity</a:t>
                      </a:r>
                    </a:p>
                  </a:txBody>
                  <a:tcPr anchor="ctr"/>
                </a:tc>
                <a:tc>
                  <a:txBody>
                    <a:bodyPr/>
                    <a:lstStyle/>
                    <a:p>
                      <a:pPr fontAlgn="ctr"/>
                      <a:r>
                        <a:rPr lang="en-US" dirty="0">
                          <a:effectLst/>
                        </a:rPr>
                        <a:t>Solar constant × area of spherical surface 1 AU in radius</a:t>
                      </a:r>
                    </a:p>
                  </a:txBody>
                  <a:tcPr anchor="ctr"/>
                </a:tc>
                <a:tc>
                  <a:txBody>
                    <a:bodyPr/>
                    <a:lstStyle/>
                    <a:p>
                      <a:pPr fontAlgn="ctr"/>
                      <a:r>
                        <a:rPr lang="en-US" dirty="0">
                          <a:effectLst/>
                        </a:rPr>
                        <a:t>3.8 × 10</a:t>
                      </a:r>
                      <a:r>
                        <a:rPr lang="en-US" baseline="30000" dirty="0">
                          <a:effectLst/>
                        </a:rPr>
                        <a:t>26</a:t>
                      </a:r>
                      <a:r>
                        <a:rPr lang="en-US" dirty="0">
                          <a:effectLst/>
                        </a:rPr>
                        <a:t> W</a:t>
                      </a:r>
                    </a:p>
                  </a:txBody>
                  <a:tcPr anchor="ctr"/>
                </a:tc>
                <a:extLst>
                  <a:ext uri="{0D108BD9-81ED-4DB2-BD59-A6C34878D82A}">
                    <a16:rowId xmlns:a16="http://schemas.microsoft.com/office/drawing/2014/main" val="2932166664"/>
                  </a:ext>
                </a:extLst>
              </a:tr>
              <a:tr h="370840">
                <a:tc>
                  <a:txBody>
                    <a:bodyPr/>
                    <a:lstStyle/>
                    <a:p>
                      <a:pPr fontAlgn="ctr"/>
                      <a:r>
                        <a:rPr lang="en-US">
                          <a:effectLst/>
                        </a:rPr>
                        <a:t>Spectral class</a:t>
                      </a:r>
                    </a:p>
                  </a:txBody>
                  <a:tcPr anchor="ctr"/>
                </a:tc>
                <a:tc>
                  <a:txBody>
                    <a:bodyPr/>
                    <a:lstStyle/>
                    <a:p>
                      <a:pPr fontAlgn="ctr"/>
                      <a:r>
                        <a:rPr lang="en-US" dirty="0">
                          <a:effectLst/>
                        </a:rPr>
                        <a:t>Spectrum</a:t>
                      </a:r>
                    </a:p>
                  </a:txBody>
                  <a:tcPr anchor="ctr"/>
                </a:tc>
                <a:tc>
                  <a:txBody>
                    <a:bodyPr/>
                    <a:lstStyle/>
                    <a:p>
                      <a:pPr fontAlgn="ctr"/>
                      <a:r>
                        <a:rPr lang="en-US">
                          <a:effectLst/>
                        </a:rPr>
                        <a:t>G2V</a:t>
                      </a:r>
                    </a:p>
                  </a:txBody>
                  <a:tcPr anchor="ctr"/>
                </a:tc>
                <a:extLst>
                  <a:ext uri="{0D108BD9-81ED-4DB2-BD59-A6C34878D82A}">
                    <a16:rowId xmlns:a16="http://schemas.microsoft.com/office/drawing/2014/main" val="743670308"/>
                  </a:ext>
                </a:extLst>
              </a:tr>
              <a:tr h="370840">
                <a:tc>
                  <a:txBody>
                    <a:bodyPr/>
                    <a:lstStyle/>
                    <a:p>
                      <a:pPr fontAlgn="ctr"/>
                      <a:r>
                        <a:rPr lang="en-US">
                          <a:effectLst/>
                        </a:rPr>
                        <a:t>Effective temperature</a:t>
                      </a:r>
                    </a:p>
                  </a:txBody>
                  <a:tcPr anchor="ctr"/>
                </a:tc>
                <a:tc>
                  <a:txBody>
                    <a:bodyPr/>
                    <a:lstStyle/>
                    <a:p>
                      <a:pPr fontAlgn="ctr"/>
                      <a:r>
                        <a:rPr lang="en-US" dirty="0">
                          <a:effectLst/>
                        </a:rPr>
                        <a:t>Derived from luminosity and radius of the Sun</a:t>
                      </a:r>
                    </a:p>
                  </a:txBody>
                  <a:tcPr anchor="ctr"/>
                </a:tc>
                <a:tc>
                  <a:txBody>
                    <a:bodyPr/>
                    <a:lstStyle/>
                    <a:p>
                      <a:pPr fontAlgn="ctr"/>
                      <a:r>
                        <a:rPr lang="en-US" dirty="0">
                          <a:effectLst/>
                        </a:rPr>
                        <a:t>5800 K</a:t>
                      </a:r>
                    </a:p>
                  </a:txBody>
                  <a:tcPr anchor="ctr"/>
                </a:tc>
                <a:extLst>
                  <a:ext uri="{0D108BD9-81ED-4DB2-BD59-A6C34878D82A}">
                    <a16:rowId xmlns:a16="http://schemas.microsoft.com/office/drawing/2014/main" val="2399523088"/>
                  </a:ext>
                </a:extLst>
              </a:tr>
              <a:tr h="370840">
                <a:tc>
                  <a:txBody>
                    <a:bodyPr/>
                    <a:lstStyle/>
                    <a:p>
                      <a:pPr fontAlgn="ctr"/>
                      <a:r>
                        <a:rPr lang="en-US">
                          <a:effectLst/>
                        </a:rPr>
                        <a:t>Rotation period at equator</a:t>
                      </a:r>
                    </a:p>
                  </a:txBody>
                  <a:tcPr anchor="ctr"/>
                </a:tc>
                <a:tc>
                  <a:txBody>
                    <a:bodyPr/>
                    <a:lstStyle/>
                    <a:p>
                      <a:pPr fontAlgn="ctr"/>
                      <a:r>
                        <a:rPr lang="en-US">
                          <a:effectLst/>
                        </a:rPr>
                        <a:t>Sunspots and Doppler shift in spectra taken at the edge of the Sun</a:t>
                      </a:r>
                    </a:p>
                  </a:txBody>
                  <a:tcPr anchor="ctr"/>
                </a:tc>
                <a:tc>
                  <a:txBody>
                    <a:bodyPr/>
                    <a:lstStyle/>
                    <a:p>
                      <a:pPr fontAlgn="ctr"/>
                      <a:r>
                        <a:rPr lang="en-US" dirty="0">
                          <a:effectLst/>
                        </a:rPr>
                        <a:t>24 days 16 hours</a:t>
                      </a:r>
                    </a:p>
                  </a:txBody>
                  <a:tcPr anchor="ctr"/>
                </a:tc>
                <a:extLst>
                  <a:ext uri="{0D108BD9-81ED-4DB2-BD59-A6C34878D82A}">
                    <a16:rowId xmlns:a16="http://schemas.microsoft.com/office/drawing/2014/main" val="1490290459"/>
                  </a:ext>
                </a:extLst>
              </a:tr>
              <a:tr h="370840">
                <a:tc>
                  <a:txBody>
                    <a:bodyPr/>
                    <a:lstStyle/>
                    <a:p>
                      <a:pPr fontAlgn="ctr"/>
                      <a:r>
                        <a:rPr lang="en-US">
                          <a:effectLst/>
                        </a:rPr>
                        <a:t>Inclination of equator to ecliptic</a:t>
                      </a:r>
                    </a:p>
                  </a:txBody>
                  <a:tcPr anchor="ctr"/>
                </a:tc>
                <a:tc>
                  <a:txBody>
                    <a:bodyPr/>
                    <a:lstStyle/>
                    <a:p>
                      <a:pPr fontAlgn="ctr"/>
                      <a:r>
                        <a:rPr lang="en-US">
                          <a:effectLst/>
                        </a:rPr>
                        <a:t>Motions of sunspots</a:t>
                      </a:r>
                    </a:p>
                  </a:txBody>
                  <a:tcPr anchor="ctr"/>
                </a:tc>
                <a:tc>
                  <a:txBody>
                    <a:bodyPr/>
                    <a:lstStyle/>
                    <a:p>
                      <a:pPr fontAlgn="ctr"/>
                      <a:r>
                        <a:rPr lang="en-US" dirty="0">
                          <a:effectLst/>
                        </a:rPr>
                        <a:t>7°10´.5</a:t>
                      </a:r>
                    </a:p>
                  </a:txBody>
                  <a:tcPr anchor="ctr"/>
                </a:tc>
                <a:extLst>
                  <a:ext uri="{0D108BD9-81ED-4DB2-BD59-A6C34878D82A}">
                    <a16:rowId xmlns:a16="http://schemas.microsoft.com/office/drawing/2014/main" val="4276223327"/>
                  </a:ext>
                </a:extLst>
              </a:tr>
            </a:tbl>
          </a:graphicData>
        </a:graphic>
      </p:graphicFrame>
    </p:spTree>
    <p:extLst>
      <p:ext uri="{BB962C8B-B14F-4D97-AF65-F5344CB8AC3E}">
        <p14:creationId xmlns:p14="http://schemas.microsoft.com/office/powerpoint/2010/main" val="1004463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28BAD-21B6-1095-BA68-17BAD811A328}"/>
              </a:ext>
            </a:extLst>
          </p:cNvPr>
          <p:cNvSpPr>
            <a:spLocks noGrp="1"/>
          </p:cNvSpPr>
          <p:nvPr>
            <p:ph type="title"/>
          </p:nvPr>
        </p:nvSpPr>
        <p:spPr/>
        <p:txBody>
          <a:bodyPr/>
          <a:lstStyle/>
          <a:p>
            <a:r>
              <a:rPr lang="en-US" dirty="0"/>
              <a:t>Composition of the Sun</a:t>
            </a:r>
          </a:p>
        </p:txBody>
      </p:sp>
      <p:graphicFrame>
        <p:nvGraphicFramePr>
          <p:cNvPr id="3" name="Table 2">
            <a:extLst>
              <a:ext uri="{FF2B5EF4-FFF2-40B4-BE49-F238E27FC236}">
                <a16:creationId xmlns:a16="http://schemas.microsoft.com/office/drawing/2014/main" id="{1730BD37-ED37-76FD-1301-FED3E1641892}"/>
              </a:ext>
            </a:extLst>
          </p:cNvPr>
          <p:cNvGraphicFramePr>
            <a:graphicFrameLocks noGrp="1"/>
          </p:cNvGraphicFramePr>
          <p:nvPr>
            <p:extLst>
              <p:ext uri="{D42A27DB-BD31-4B8C-83A1-F6EECF244321}">
                <p14:modId xmlns:p14="http://schemas.microsoft.com/office/powerpoint/2010/main" val="192962864"/>
              </p:ext>
            </p:extLst>
          </p:nvPr>
        </p:nvGraphicFramePr>
        <p:xfrm>
          <a:off x="1846021" y="1820046"/>
          <a:ext cx="8127999" cy="43484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318340789"/>
                    </a:ext>
                  </a:extLst>
                </a:gridCol>
                <a:gridCol w="2709333">
                  <a:extLst>
                    <a:ext uri="{9D8B030D-6E8A-4147-A177-3AD203B41FA5}">
                      <a16:colId xmlns:a16="http://schemas.microsoft.com/office/drawing/2014/main" val="2625622"/>
                    </a:ext>
                  </a:extLst>
                </a:gridCol>
                <a:gridCol w="2709333">
                  <a:extLst>
                    <a:ext uri="{9D8B030D-6E8A-4147-A177-3AD203B41FA5}">
                      <a16:colId xmlns:a16="http://schemas.microsoft.com/office/drawing/2014/main" val="4001701705"/>
                    </a:ext>
                  </a:extLst>
                </a:gridCol>
              </a:tblGrid>
              <a:tr h="370840">
                <a:tc>
                  <a:txBody>
                    <a:bodyPr/>
                    <a:lstStyle/>
                    <a:p>
                      <a:pPr algn="ctr" fontAlgn="t"/>
                      <a:r>
                        <a:rPr lang="en-US" b="1" dirty="0">
                          <a:effectLst/>
                        </a:rPr>
                        <a:t>Element</a:t>
                      </a:r>
                    </a:p>
                  </a:txBody>
                  <a:tcPr/>
                </a:tc>
                <a:tc>
                  <a:txBody>
                    <a:bodyPr/>
                    <a:lstStyle/>
                    <a:p>
                      <a:pPr algn="ctr" fontAlgn="t"/>
                      <a:r>
                        <a:rPr lang="en-US" b="1">
                          <a:effectLst/>
                        </a:rPr>
                        <a:t>Percentage by Number of Atoms</a:t>
                      </a:r>
                    </a:p>
                  </a:txBody>
                  <a:tcPr/>
                </a:tc>
                <a:tc>
                  <a:txBody>
                    <a:bodyPr/>
                    <a:lstStyle/>
                    <a:p>
                      <a:pPr algn="ctr" fontAlgn="t"/>
                      <a:r>
                        <a:rPr lang="en-US" b="1">
                          <a:effectLst/>
                        </a:rPr>
                        <a:t>Percentage By Mass</a:t>
                      </a:r>
                    </a:p>
                  </a:txBody>
                  <a:tcPr/>
                </a:tc>
                <a:extLst>
                  <a:ext uri="{0D108BD9-81ED-4DB2-BD59-A6C34878D82A}">
                    <a16:rowId xmlns:a16="http://schemas.microsoft.com/office/drawing/2014/main" val="3776976623"/>
                  </a:ext>
                </a:extLst>
              </a:tr>
              <a:tr h="370840">
                <a:tc>
                  <a:txBody>
                    <a:bodyPr/>
                    <a:lstStyle/>
                    <a:p>
                      <a:pPr fontAlgn="t"/>
                      <a:r>
                        <a:rPr lang="en-US">
                          <a:effectLst/>
                        </a:rPr>
                        <a:t>Hydrogen</a:t>
                      </a:r>
                    </a:p>
                  </a:txBody>
                  <a:tcPr/>
                </a:tc>
                <a:tc>
                  <a:txBody>
                    <a:bodyPr/>
                    <a:lstStyle/>
                    <a:p>
                      <a:pPr fontAlgn="t"/>
                      <a:r>
                        <a:rPr lang="en-US">
                          <a:effectLst/>
                        </a:rPr>
                        <a:t>92.0</a:t>
                      </a:r>
                    </a:p>
                  </a:txBody>
                  <a:tcPr/>
                </a:tc>
                <a:tc>
                  <a:txBody>
                    <a:bodyPr/>
                    <a:lstStyle/>
                    <a:p>
                      <a:pPr fontAlgn="t"/>
                      <a:r>
                        <a:rPr lang="en-US">
                          <a:effectLst/>
                        </a:rPr>
                        <a:t>73.4</a:t>
                      </a:r>
                    </a:p>
                  </a:txBody>
                  <a:tcPr/>
                </a:tc>
                <a:extLst>
                  <a:ext uri="{0D108BD9-81ED-4DB2-BD59-A6C34878D82A}">
                    <a16:rowId xmlns:a16="http://schemas.microsoft.com/office/drawing/2014/main" val="618927969"/>
                  </a:ext>
                </a:extLst>
              </a:tr>
              <a:tr h="370840">
                <a:tc>
                  <a:txBody>
                    <a:bodyPr/>
                    <a:lstStyle/>
                    <a:p>
                      <a:pPr fontAlgn="t"/>
                      <a:r>
                        <a:rPr lang="en-US">
                          <a:effectLst/>
                        </a:rPr>
                        <a:t>Helium</a:t>
                      </a:r>
                    </a:p>
                  </a:txBody>
                  <a:tcPr/>
                </a:tc>
                <a:tc>
                  <a:txBody>
                    <a:bodyPr/>
                    <a:lstStyle/>
                    <a:p>
                      <a:pPr fontAlgn="t"/>
                      <a:r>
                        <a:rPr lang="en-US">
                          <a:effectLst/>
                        </a:rPr>
                        <a:t>7.8</a:t>
                      </a:r>
                    </a:p>
                  </a:txBody>
                  <a:tcPr/>
                </a:tc>
                <a:tc>
                  <a:txBody>
                    <a:bodyPr/>
                    <a:lstStyle/>
                    <a:p>
                      <a:pPr fontAlgn="t"/>
                      <a:r>
                        <a:rPr lang="en-US">
                          <a:effectLst/>
                        </a:rPr>
                        <a:t>25.0</a:t>
                      </a:r>
                    </a:p>
                  </a:txBody>
                  <a:tcPr/>
                </a:tc>
                <a:extLst>
                  <a:ext uri="{0D108BD9-81ED-4DB2-BD59-A6C34878D82A}">
                    <a16:rowId xmlns:a16="http://schemas.microsoft.com/office/drawing/2014/main" val="2820606221"/>
                  </a:ext>
                </a:extLst>
              </a:tr>
              <a:tr h="370840">
                <a:tc>
                  <a:txBody>
                    <a:bodyPr/>
                    <a:lstStyle/>
                    <a:p>
                      <a:pPr fontAlgn="t"/>
                      <a:r>
                        <a:rPr lang="en-US">
                          <a:effectLst/>
                        </a:rPr>
                        <a:t>Carbon</a:t>
                      </a:r>
                    </a:p>
                  </a:txBody>
                  <a:tcPr/>
                </a:tc>
                <a:tc>
                  <a:txBody>
                    <a:bodyPr/>
                    <a:lstStyle/>
                    <a:p>
                      <a:pPr fontAlgn="t"/>
                      <a:r>
                        <a:rPr lang="en-US">
                          <a:effectLst/>
                        </a:rPr>
                        <a:t>0.02</a:t>
                      </a:r>
                    </a:p>
                  </a:txBody>
                  <a:tcPr/>
                </a:tc>
                <a:tc>
                  <a:txBody>
                    <a:bodyPr/>
                    <a:lstStyle/>
                    <a:p>
                      <a:pPr fontAlgn="t"/>
                      <a:r>
                        <a:rPr lang="en-US">
                          <a:effectLst/>
                        </a:rPr>
                        <a:t>0.20</a:t>
                      </a:r>
                    </a:p>
                  </a:txBody>
                  <a:tcPr/>
                </a:tc>
                <a:extLst>
                  <a:ext uri="{0D108BD9-81ED-4DB2-BD59-A6C34878D82A}">
                    <a16:rowId xmlns:a16="http://schemas.microsoft.com/office/drawing/2014/main" val="740196388"/>
                  </a:ext>
                </a:extLst>
              </a:tr>
              <a:tr h="370840">
                <a:tc>
                  <a:txBody>
                    <a:bodyPr/>
                    <a:lstStyle/>
                    <a:p>
                      <a:pPr fontAlgn="t"/>
                      <a:r>
                        <a:rPr lang="en-US">
                          <a:effectLst/>
                        </a:rPr>
                        <a:t>Nitrogen</a:t>
                      </a:r>
                    </a:p>
                  </a:txBody>
                  <a:tcPr/>
                </a:tc>
                <a:tc>
                  <a:txBody>
                    <a:bodyPr/>
                    <a:lstStyle/>
                    <a:p>
                      <a:pPr fontAlgn="t"/>
                      <a:r>
                        <a:rPr lang="en-US">
                          <a:effectLst/>
                        </a:rPr>
                        <a:t>0.008</a:t>
                      </a:r>
                    </a:p>
                  </a:txBody>
                  <a:tcPr/>
                </a:tc>
                <a:tc>
                  <a:txBody>
                    <a:bodyPr/>
                    <a:lstStyle/>
                    <a:p>
                      <a:pPr fontAlgn="t"/>
                      <a:r>
                        <a:rPr lang="en-US">
                          <a:effectLst/>
                        </a:rPr>
                        <a:t>0.09</a:t>
                      </a:r>
                    </a:p>
                  </a:txBody>
                  <a:tcPr/>
                </a:tc>
                <a:extLst>
                  <a:ext uri="{0D108BD9-81ED-4DB2-BD59-A6C34878D82A}">
                    <a16:rowId xmlns:a16="http://schemas.microsoft.com/office/drawing/2014/main" val="211873725"/>
                  </a:ext>
                </a:extLst>
              </a:tr>
              <a:tr h="370840">
                <a:tc>
                  <a:txBody>
                    <a:bodyPr/>
                    <a:lstStyle/>
                    <a:p>
                      <a:pPr fontAlgn="t"/>
                      <a:r>
                        <a:rPr lang="en-US">
                          <a:effectLst/>
                        </a:rPr>
                        <a:t>Oxygen</a:t>
                      </a:r>
                    </a:p>
                  </a:txBody>
                  <a:tcPr/>
                </a:tc>
                <a:tc>
                  <a:txBody>
                    <a:bodyPr/>
                    <a:lstStyle/>
                    <a:p>
                      <a:pPr fontAlgn="t"/>
                      <a:r>
                        <a:rPr lang="en-US">
                          <a:effectLst/>
                        </a:rPr>
                        <a:t>0.06</a:t>
                      </a:r>
                    </a:p>
                  </a:txBody>
                  <a:tcPr/>
                </a:tc>
                <a:tc>
                  <a:txBody>
                    <a:bodyPr/>
                    <a:lstStyle/>
                    <a:p>
                      <a:pPr fontAlgn="t"/>
                      <a:r>
                        <a:rPr lang="en-US">
                          <a:effectLst/>
                        </a:rPr>
                        <a:t>0.80</a:t>
                      </a:r>
                    </a:p>
                  </a:txBody>
                  <a:tcPr/>
                </a:tc>
                <a:extLst>
                  <a:ext uri="{0D108BD9-81ED-4DB2-BD59-A6C34878D82A}">
                    <a16:rowId xmlns:a16="http://schemas.microsoft.com/office/drawing/2014/main" val="2818964351"/>
                  </a:ext>
                </a:extLst>
              </a:tr>
              <a:tr h="370840">
                <a:tc>
                  <a:txBody>
                    <a:bodyPr/>
                    <a:lstStyle/>
                    <a:p>
                      <a:pPr fontAlgn="t"/>
                      <a:r>
                        <a:rPr lang="en-US">
                          <a:effectLst/>
                        </a:rPr>
                        <a:t>Neon</a:t>
                      </a:r>
                    </a:p>
                  </a:txBody>
                  <a:tcPr/>
                </a:tc>
                <a:tc>
                  <a:txBody>
                    <a:bodyPr/>
                    <a:lstStyle/>
                    <a:p>
                      <a:pPr fontAlgn="t"/>
                      <a:r>
                        <a:rPr lang="en-US">
                          <a:effectLst/>
                        </a:rPr>
                        <a:t>0.01</a:t>
                      </a:r>
                    </a:p>
                  </a:txBody>
                  <a:tcPr/>
                </a:tc>
                <a:tc>
                  <a:txBody>
                    <a:bodyPr/>
                    <a:lstStyle/>
                    <a:p>
                      <a:pPr fontAlgn="t"/>
                      <a:r>
                        <a:rPr lang="en-US">
                          <a:effectLst/>
                        </a:rPr>
                        <a:t>0.16</a:t>
                      </a:r>
                    </a:p>
                  </a:txBody>
                  <a:tcPr/>
                </a:tc>
                <a:extLst>
                  <a:ext uri="{0D108BD9-81ED-4DB2-BD59-A6C34878D82A}">
                    <a16:rowId xmlns:a16="http://schemas.microsoft.com/office/drawing/2014/main" val="2781021718"/>
                  </a:ext>
                </a:extLst>
              </a:tr>
              <a:tr h="370840">
                <a:tc>
                  <a:txBody>
                    <a:bodyPr/>
                    <a:lstStyle/>
                    <a:p>
                      <a:pPr fontAlgn="t"/>
                      <a:r>
                        <a:rPr lang="en-US">
                          <a:effectLst/>
                        </a:rPr>
                        <a:t>Magnesium</a:t>
                      </a:r>
                    </a:p>
                  </a:txBody>
                  <a:tcPr/>
                </a:tc>
                <a:tc>
                  <a:txBody>
                    <a:bodyPr/>
                    <a:lstStyle/>
                    <a:p>
                      <a:pPr fontAlgn="t"/>
                      <a:r>
                        <a:rPr lang="en-US">
                          <a:effectLst/>
                        </a:rPr>
                        <a:t>0.003</a:t>
                      </a:r>
                    </a:p>
                  </a:txBody>
                  <a:tcPr/>
                </a:tc>
                <a:tc>
                  <a:txBody>
                    <a:bodyPr/>
                    <a:lstStyle/>
                    <a:p>
                      <a:pPr fontAlgn="t"/>
                      <a:r>
                        <a:rPr lang="en-US">
                          <a:effectLst/>
                        </a:rPr>
                        <a:t>0.06</a:t>
                      </a:r>
                    </a:p>
                  </a:txBody>
                  <a:tcPr/>
                </a:tc>
                <a:extLst>
                  <a:ext uri="{0D108BD9-81ED-4DB2-BD59-A6C34878D82A}">
                    <a16:rowId xmlns:a16="http://schemas.microsoft.com/office/drawing/2014/main" val="282700527"/>
                  </a:ext>
                </a:extLst>
              </a:tr>
              <a:tr h="370840">
                <a:tc>
                  <a:txBody>
                    <a:bodyPr/>
                    <a:lstStyle/>
                    <a:p>
                      <a:pPr fontAlgn="t"/>
                      <a:r>
                        <a:rPr lang="en-US">
                          <a:effectLst/>
                        </a:rPr>
                        <a:t>Silicon</a:t>
                      </a:r>
                    </a:p>
                  </a:txBody>
                  <a:tcPr/>
                </a:tc>
                <a:tc>
                  <a:txBody>
                    <a:bodyPr/>
                    <a:lstStyle/>
                    <a:p>
                      <a:pPr fontAlgn="t"/>
                      <a:r>
                        <a:rPr lang="en-US">
                          <a:effectLst/>
                        </a:rPr>
                        <a:t>0.004</a:t>
                      </a:r>
                    </a:p>
                  </a:txBody>
                  <a:tcPr/>
                </a:tc>
                <a:tc>
                  <a:txBody>
                    <a:bodyPr/>
                    <a:lstStyle/>
                    <a:p>
                      <a:pPr fontAlgn="t"/>
                      <a:r>
                        <a:rPr lang="en-US">
                          <a:effectLst/>
                        </a:rPr>
                        <a:t>0.09</a:t>
                      </a:r>
                    </a:p>
                  </a:txBody>
                  <a:tcPr/>
                </a:tc>
                <a:extLst>
                  <a:ext uri="{0D108BD9-81ED-4DB2-BD59-A6C34878D82A}">
                    <a16:rowId xmlns:a16="http://schemas.microsoft.com/office/drawing/2014/main" val="3911807065"/>
                  </a:ext>
                </a:extLst>
              </a:tr>
              <a:tr h="370840">
                <a:tc>
                  <a:txBody>
                    <a:bodyPr/>
                    <a:lstStyle/>
                    <a:p>
                      <a:pPr fontAlgn="t"/>
                      <a:r>
                        <a:rPr lang="en-US">
                          <a:effectLst/>
                        </a:rPr>
                        <a:t>Sulfur</a:t>
                      </a:r>
                    </a:p>
                  </a:txBody>
                  <a:tcPr/>
                </a:tc>
                <a:tc>
                  <a:txBody>
                    <a:bodyPr/>
                    <a:lstStyle/>
                    <a:p>
                      <a:pPr fontAlgn="t"/>
                      <a:r>
                        <a:rPr lang="en-US">
                          <a:effectLst/>
                        </a:rPr>
                        <a:t>0.002</a:t>
                      </a:r>
                    </a:p>
                  </a:txBody>
                  <a:tcPr/>
                </a:tc>
                <a:tc>
                  <a:txBody>
                    <a:bodyPr/>
                    <a:lstStyle/>
                    <a:p>
                      <a:pPr fontAlgn="t"/>
                      <a:r>
                        <a:rPr lang="en-US">
                          <a:effectLst/>
                        </a:rPr>
                        <a:t>0.05</a:t>
                      </a:r>
                    </a:p>
                  </a:txBody>
                  <a:tcPr/>
                </a:tc>
                <a:extLst>
                  <a:ext uri="{0D108BD9-81ED-4DB2-BD59-A6C34878D82A}">
                    <a16:rowId xmlns:a16="http://schemas.microsoft.com/office/drawing/2014/main" val="1098427847"/>
                  </a:ext>
                </a:extLst>
              </a:tr>
              <a:tr h="370840">
                <a:tc>
                  <a:txBody>
                    <a:bodyPr/>
                    <a:lstStyle/>
                    <a:p>
                      <a:pPr fontAlgn="t"/>
                      <a:r>
                        <a:rPr lang="en-US">
                          <a:effectLst/>
                        </a:rPr>
                        <a:t>Iron</a:t>
                      </a:r>
                    </a:p>
                  </a:txBody>
                  <a:tcPr/>
                </a:tc>
                <a:tc>
                  <a:txBody>
                    <a:bodyPr/>
                    <a:lstStyle/>
                    <a:p>
                      <a:pPr fontAlgn="t"/>
                      <a:r>
                        <a:rPr lang="en-US">
                          <a:effectLst/>
                        </a:rPr>
                        <a:t>0.003</a:t>
                      </a:r>
                    </a:p>
                  </a:txBody>
                  <a:tcPr/>
                </a:tc>
                <a:tc>
                  <a:txBody>
                    <a:bodyPr/>
                    <a:lstStyle/>
                    <a:p>
                      <a:pPr fontAlgn="t"/>
                      <a:r>
                        <a:rPr lang="en-US" dirty="0">
                          <a:effectLst/>
                        </a:rPr>
                        <a:t>0.14</a:t>
                      </a:r>
                    </a:p>
                  </a:txBody>
                  <a:tcPr/>
                </a:tc>
                <a:extLst>
                  <a:ext uri="{0D108BD9-81ED-4DB2-BD59-A6C34878D82A}">
                    <a16:rowId xmlns:a16="http://schemas.microsoft.com/office/drawing/2014/main" val="188482406"/>
                  </a:ext>
                </a:extLst>
              </a:tr>
            </a:tbl>
          </a:graphicData>
        </a:graphic>
      </p:graphicFrame>
    </p:spTree>
    <p:extLst>
      <p:ext uri="{BB962C8B-B14F-4D97-AF65-F5344CB8AC3E}">
        <p14:creationId xmlns:p14="http://schemas.microsoft.com/office/powerpoint/2010/main" val="2389928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FD2E-45B7-E29F-5D34-498863B30984}"/>
              </a:ext>
            </a:extLst>
          </p:cNvPr>
          <p:cNvSpPr>
            <a:spLocks noGrp="1"/>
          </p:cNvSpPr>
          <p:nvPr>
            <p:ph type="title"/>
          </p:nvPr>
        </p:nvSpPr>
        <p:spPr/>
        <p:txBody>
          <a:bodyPr/>
          <a:lstStyle/>
          <a:p>
            <a:r>
              <a:rPr lang="en-US" dirty="0"/>
              <a:t>First Ideas about the Composition of the Sun and the Stars</a:t>
            </a:r>
          </a:p>
        </p:txBody>
      </p:sp>
      <p:pic>
        <p:nvPicPr>
          <p:cNvPr id="5" name="Picture 4">
            <a:extLst>
              <a:ext uri="{FF2B5EF4-FFF2-40B4-BE49-F238E27FC236}">
                <a16:creationId xmlns:a16="http://schemas.microsoft.com/office/drawing/2014/main" id="{D5AE20B6-0B8E-3184-D41F-5A2529C48C6D}"/>
              </a:ext>
            </a:extLst>
          </p:cNvPr>
          <p:cNvPicPr>
            <a:picLocks noChangeAspect="1"/>
          </p:cNvPicPr>
          <p:nvPr/>
        </p:nvPicPr>
        <p:blipFill>
          <a:blip r:embed="rId2"/>
          <a:stretch>
            <a:fillRect/>
          </a:stretch>
        </p:blipFill>
        <p:spPr>
          <a:xfrm>
            <a:off x="3781425" y="1681162"/>
            <a:ext cx="4629150" cy="3495675"/>
          </a:xfrm>
          <a:prstGeom prst="rect">
            <a:avLst/>
          </a:prstGeom>
        </p:spPr>
      </p:pic>
      <p:sp>
        <p:nvSpPr>
          <p:cNvPr id="6" name="TextBox 5">
            <a:extLst>
              <a:ext uri="{FF2B5EF4-FFF2-40B4-BE49-F238E27FC236}">
                <a16:creationId xmlns:a16="http://schemas.microsoft.com/office/drawing/2014/main" id="{4FAB3A48-484E-5E90-F4FC-47CA031DDDAB}"/>
              </a:ext>
            </a:extLst>
          </p:cNvPr>
          <p:cNvSpPr txBox="1"/>
          <p:nvPr/>
        </p:nvSpPr>
        <p:spPr>
          <a:xfrm>
            <a:off x="3781425" y="5334623"/>
            <a:ext cx="4972836" cy="369332"/>
          </a:xfrm>
          <a:prstGeom prst="rect">
            <a:avLst/>
          </a:prstGeom>
          <a:noFill/>
        </p:spPr>
        <p:txBody>
          <a:bodyPr wrap="none" rtlCol="0">
            <a:spAutoFit/>
          </a:bodyPr>
          <a:lstStyle/>
          <a:p>
            <a:r>
              <a:rPr lang="en-US" dirty="0"/>
              <a:t>Fig. 15-2 Cecilia Payne-</a:t>
            </a:r>
            <a:r>
              <a:rPr lang="en-US" dirty="0" err="1"/>
              <a:t>Gaposchkin</a:t>
            </a:r>
            <a:r>
              <a:rPr lang="en-US" dirty="0"/>
              <a:t> (1900–1979).</a:t>
            </a:r>
          </a:p>
        </p:txBody>
      </p:sp>
    </p:spTree>
    <p:extLst>
      <p:ext uri="{BB962C8B-B14F-4D97-AF65-F5344CB8AC3E}">
        <p14:creationId xmlns:p14="http://schemas.microsoft.com/office/powerpoint/2010/main" val="940708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C9EB5-95F6-6713-2732-8E42E1CC5C03}"/>
              </a:ext>
            </a:extLst>
          </p:cNvPr>
          <p:cNvSpPr>
            <a:spLocks noGrp="1"/>
          </p:cNvSpPr>
          <p:nvPr>
            <p:ph type="title"/>
          </p:nvPr>
        </p:nvSpPr>
        <p:spPr/>
        <p:txBody>
          <a:bodyPr/>
          <a:lstStyle/>
          <a:p>
            <a:r>
              <a:rPr lang="en-US" dirty="0"/>
              <a:t>Other early ideas about the Sun</a:t>
            </a:r>
          </a:p>
        </p:txBody>
      </p:sp>
      <p:sp>
        <p:nvSpPr>
          <p:cNvPr id="3" name="TextBox 2">
            <a:extLst>
              <a:ext uri="{FF2B5EF4-FFF2-40B4-BE49-F238E27FC236}">
                <a16:creationId xmlns:a16="http://schemas.microsoft.com/office/drawing/2014/main" id="{B069E1FE-822D-419F-1C47-6CA888EA6D9E}"/>
              </a:ext>
            </a:extLst>
          </p:cNvPr>
          <p:cNvSpPr txBox="1"/>
          <p:nvPr/>
        </p:nvSpPr>
        <p:spPr>
          <a:xfrm>
            <a:off x="1038386" y="1566703"/>
            <a:ext cx="10197885" cy="5147819"/>
          </a:xfrm>
          <a:prstGeom prst="rect">
            <a:avLst/>
          </a:prstGeom>
          <a:noFill/>
        </p:spPr>
        <p:txBody>
          <a:bodyPr wrap="square" rtlCol="0">
            <a:spAutoFit/>
          </a:bodyPr>
          <a:lstStyle/>
          <a:p>
            <a:pPr marL="1200150" marR="0" indent="-514350">
              <a:lnSpc>
                <a:spcPct val="107000"/>
              </a:lnSpc>
              <a:spcBef>
                <a:spcPts val="0"/>
              </a:spcBef>
              <a:spcAft>
                <a:spcPts val="0"/>
              </a:spcAft>
              <a:buFont typeface="+mj-lt"/>
              <a:buAutoNum type="arabicPeriod"/>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Most elements are in atoms and gaseous forms. Most are ionized because of the extreme hotness. Large quantity of free electrons and ions: plasma in the Sun.</a:t>
            </a:r>
          </a:p>
          <a:p>
            <a:pPr marL="1200150" marR="0" indent="-514350">
              <a:lnSpc>
                <a:spcPct val="107000"/>
              </a:lnSpc>
              <a:spcBef>
                <a:spcPts val="0"/>
              </a:spcBef>
              <a:spcAft>
                <a:spcPts val="0"/>
              </a:spcAft>
              <a:buFont typeface="+mj-lt"/>
              <a:buAutoNum type="arabicPeriod"/>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Corona - &gt; Coronium. (530nm) discovered in the 19</a:t>
            </a:r>
            <a:r>
              <a:rPr lang="en-US" sz="2800" kern="100" baseline="30000" dirty="0">
                <a:effectLst/>
                <a:latin typeface="Aptos" panose="020B0004020202020204" pitchFamily="34" charset="0"/>
                <a:ea typeface="Aptos" panose="020B0004020202020204" pitchFamily="34" charset="0"/>
                <a:cs typeface="Times New Roman" panose="02020603050405020304" pitchFamily="18" charset="0"/>
              </a:rPr>
              <a:t>th</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century. </a:t>
            </a:r>
          </a:p>
          <a:p>
            <a:pPr marL="1200150" marR="0" indent="-514350">
              <a:lnSpc>
                <a:spcPct val="107000"/>
              </a:lnSpc>
              <a:spcBef>
                <a:spcPts val="0"/>
              </a:spcBef>
              <a:spcAft>
                <a:spcPts val="800"/>
              </a:spcAft>
              <a:buFont typeface="+mj-lt"/>
              <a:buAutoNum type="arabicPeriod"/>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From core to the surface: Core (nuclear reaction, 15 million Kelvin), Radiative zone (photons to slowly pass through), convective zone(200000 Km deep),  photosphere (visible surface, 400 Km), and chromosphere. Diameter of the Sun does not count photosphere.</a:t>
            </a:r>
            <a:endParaRPr lang="en-US" dirty="0"/>
          </a:p>
        </p:txBody>
      </p:sp>
    </p:spTree>
    <p:extLst>
      <p:ext uri="{BB962C8B-B14F-4D97-AF65-F5344CB8AC3E}">
        <p14:creationId xmlns:p14="http://schemas.microsoft.com/office/powerpoint/2010/main" val="833319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B51AB-C917-52BA-E971-6368E5E9F3FA}"/>
              </a:ext>
            </a:extLst>
          </p:cNvPr>
          <p:cNvSpPr>
            <a:spLocks noGrp="1"/>
          </p:cNvSpPr>
          <p:nvPr>
            <p:ph type="title"/>
          </p:nvPr>
        </p:nvSpPr>
        <p:spPr/>
        <p:txBody>
          <a:bodyPr/>
          <a:lstStyle/>
          <a:p>
            <a:r>
              <a:rPr lang="en-US" dirty="0"/>
              <a:t>The layers beneath the visible surface</a:t>
            </a:r>
          </a:p>
        </p:txBody>
      </p:sp>
      <p:pic>
        <p:nvPicPr>
          <p:cNvPr id="4" name="Picture 3">
            <a:extLst>
              <a:ext uri="{FF2B5EF4-FFF2-40B4-BE49-F238E27FC236}">
                <a16:creationId xmlns:a16="http://schemas.microsoft.com/office/drawing/2014/main" id="{63E58848-6DF0-3DAE-6C5F-7734322BDC9F}"/>
              </a:ext>
            </a:extLst>
          </p:cNvPr>
          <p:cNvPicPr>
            <a:picLocks noChangeAspect="1"/>
          </p:cNvPicPr>
          <p:nvPr/>
        </p:nvPicPr>
        <p:blipFill>
          <a:blip r:embed="rId2"/>
          <a:stretch>
            <a:fillRect/>
          </a:stretch>
        </p:blipFill>
        <p:spPr>
          <a:xfrm>
            <a:off x="3843580" y="1383702"/>
            <a:ext cx="6890288" cy="5146709"/>
          </a:xfrm>
          <a:prstGeom prst="rect">
            <a:avLst/>
          </a:prstGeom>
        </p:spPr>
      </p:pic>
      <p:sp>
        <p:nvSpPr>
          <p:cNvPr id="5" name="TextBox 4">
            <a:extLst>
              <a:ext uri="{FF2B5EF4-FFF2-40B4-BE49-F238E27FC236}">
                <a16:creationId xmlns:a16="http://schemas.microsoft.com/office/drawing/2014/main" id="{6F55375F-4D5D-A3FF-03C3-24551D0155BE}"/>
              </a:ext>
            </a:extLst>
          </p:cNvPr>
          <p:cNvSpPr txBox="1"/>
          <p:nvPr/>
        </p:nvSpPr>
        <p:spPr>
          <a:xfrm>
            <a:off x="511444" y="2479730"/>
            <a:ext cx="2991173" cy="2954655"/>
          </a:xfrm>
          <a:prstGeom prst="rect">
            <a:avLst/>
          </a:prstGeom>
          <a:noFill/>
        </p:spPr>
        <p:txBody>
          <a:bodyPr wrap="square" rtlCol="0">
            <a:spAutoFit/>
          </a:bodyPr>
          <a:lstStyle/>
          <a:p>
            <a:r>
              <a:rPr lang="en-US" sz="2800" dirty="0"/>
              <a:t>From inside to outside:</a:t>
            </a:r>
          </a:p>
          <a:p>
            <a:pPr marL="342900" indent="-342900">
              <a:buAutoNum type="arabicPeriod"/>
            </a:pPr>
            <a:r>
              <a:rPr lang="en-US" sz="2800" dirty="0"/>
              <a:t>Core</a:t>
            </a:r>
          </a:p>
          <a:p>
            <a:pPr marL="342900" indent="-342900">
              <a:buAutoNum type="arabicPeriod"/>
            </a:pPr>
            <a:r>
              <a:rPr lang="en-US" sz="2800" dirty="0"/>
              <a:t>Radiative zone</a:t>
            </a:r>
          </a:p>
          <a:p>
            <a:pPr marL="342900" indent="-342900">
              <a:buAutoNum type="arabicPeriod"/>
            </a:pPr>
            <a:r>
              <a:rPr lang="en-US" sz="2800" dirty="0"/>
              <a:t>Convection zone</a:t>
            </a:r>
          </a:p>
          <a:p>
            <a:pPr marL="342900" indent="-342900">
              <a:buAutoNum type="arabicPeriod"/>
            </a:pPr>
            <a:endParaRPr lang="en-US" dirty="0"/>
          </a:p>
        </p:txBody>
      </p:sp>
      <p:sp>
        <p:nvSpPr>
          <p:cNvPr id="3" name="TextBox 2">
            <a:extLst>
              <a:ext uri="{FF2B5EF4-FFF2-40B4-BE49-F238E27FC236}">
                <a16:creationId xmlns:a16="http://schemas.microsoft.com/office/drawing/2014/main" id="{6A348161-589F-30D8-EEE6-0E76D737D4FE}"/>
              </a:ext>
            </a:extLst>
          </p:cNvPr>
          <p:cNvSpPr txBox="1"/>
          <p:nvPr/>
        </p:nvSpPr>
        <p:spPr>
          <a:xfrm>
            <a:off x="3843580" y="6513998"/>
            <a:ext cx="2767809" cy="369332"/>
          </a:xfrm>
          <a:prstGeom prst="rect">
            <a:avLst/>
          </a:prstGeom>
          <a:noFill/>
        </p:spPr>
        <p:txBody>
          <a:bodyPr wrap="none" rtlCol="0">
            <a:spAutoFit/>
          </a:bodyPr>
          <a:lstStyle/>
          <a:p>
            <a:r>
              <a:rPr lang="en-US" dirty="0"/>
              <a:t>Fig. 15-3. Parts of the Sun</a:t>
            </a:r>
          </a:p>
        </p:txBody>
      </p:sp>
    </p:spTree>
    <p:extLst>
      <p:ext uri="{BB962C8B-B14F-4D97-AF65-F5344CB8AC3E}">
        <p14:creationId xmlns:p14="http://schemas.microsoft.com/office/powerpoint/2010/main" val="3119647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630E0-8FEF-7267-2EC7-8C1264436BD7}"/>
              </a:ext>
            </a:extLst>
          </p:cNvPr>
          <p:cNvSpPr>
            <a:spLocks noGrp="1"/>
          </p:cNvSpPr>
          <p:nvPr>
            <p:ph type="title"/>
          </p:nvPr>
        </p:nvSpPr>
        <p:spPr/>
        <p:txBody>
          <a:bodyPr/>
          <a:lstStyle/>
          <a:p>
            <a:r>
              <a:rPr lang="en-US" dirty="0"/>
              <a:t>The Visible Surface</a:t>
            </a:r>
          </a:p>
        </p:txBody>
      </p:sp>
      <p:sp>
        <p:nvSpPr>
          <p:cNvPr id="3" name="TextBox 2">
            <a:extLst>
              <a:ext uri="{FF2B5EF4-FFF2-40B4-BE49-F238E27FC236}">
                <a16:creationId xmlns:a16="http://schemas.microsoft.com/office/drawing/2014/main" id="{1A97A58D-B8C6-DA46-36BB-F35F17EDA65E}"/>
              </a:ext>
            </a:extLst>
          </p:cNvPr>
          <p:cNvSpPr txBox="1"/>
          <p:nvPr/>
        </p:nvSpPr>
        <p:spPr>
          <a:xfrm>
            <a:off x="1007390" y="1690688"/>
            <a:ext cx="9980908" cy="4401205"/>
          </a:xfrm>
          <a:prstGeom prst="rect">
            <a:avLst/>
          </a:prstGeom>
          <a:noFill/>
        </p:spPr>
        <p:txBody>
          <a:bodyPr wrap="square" rtlCol="0">
            <a:spAutoFit/>
          </a:bodyPr>
          <a:lstStyle/>
          <a:p>
            <a:pPr marL="342900" indent="-342900">
              <a:buAutoNum type="arabicPeriod"/>
            </a:pPr>
            <a:r>
              <a:rPr lang="en-US" sz="2800" dirty="0"/>
              <a:t>Photosphere</a:t>
            </a:r>
          </a:p>
          <a:p>
            <a:pPr marL="857250" lvl="1" indent="-400050">
              <a:buFont typeface="+mj-lt"/>
              <a:buAutoNum type="romanLcPeriod"/>
            </a:pPr>
            <a:r>
              <a:rPr lang="en-US" sz="2800" dirty="0"/>
              <a:t>granulation</a:t>
            </a:r>
          </a:p>
          <a:p>
            <a:pPr marL="342900" indent="-342900">
              <a:buAutoNum type="arabicPeriod"/>
            </a:pPr>
            <a:r>
              <a:rPr lang="en-US" sz="2800" dirty="0"/>
              <a:t>Chromosphere</a:t>
            </a:r>
          </a:p>
          <a:p>
            <a:pPr marL="857250" lvl="1" indent="-400050">
              <a:buFont typeface="+mj-lt"/>
              <a:buAutoNum type="romanLcPeriod"/>
            </a:pPr>
            <a:r>
              <a:rPr lang="en-US" sz="2800" dirty="0"/>
              <a:t>Hotter than photosphere</a:t>
            </a:r>
          </a:p>
          <a:p>
            <a:pPr marL="342900" indent="-342900">
              <a:buAutoNum type="arabicPeriod"/>
            </a:pPr>
            <a:r>
              <a:rPr lang="en-US" sz="2800" dirty="0"/>
              <a:t>Transition Region</a:t>
            </a:r>
          </a:p>
          <a:p>
            <a:pPr marL="857250" lvl="1" indent="-400050">
              <a:buFont typeface="+mj-lt"/>
              <a:buAutoNum type="romanLcPeriod"/>
            </a:pPr>
            <a:r>
              <a:rPr lang="en-US" sz="2800" dirty="0"/>
              <a:t>Temperature quickly </a:t>
            </a:r>
            <a:br>
              <a:rPr lang="en-US" sz="2800" dirty="0"/>
            </a:br>
            <a:r>
              <a:rPr lang="en-US" sz="2800" dirty="0"/>
              <a:t>increases from inside.</a:t>
            </a:r>
          </a:p>
          <a:p>
            <a:pPr marL="342900" indent="-342900">
              <a:buAutoNum type="arabicPeriod"/>
            </a:pPr>
            <a:r>
              <a:rPr lang="en-US" sz="2800" dirty="0"/>
              <a:t>Corona</a:t>
            </a:r>
          </a:p>
          <a:p>
            <a:pPr marL="857250" lvl="1" indent="-400050">
              <a:buFont typeface="+mj-lt"/>
              <a:buAutoNum type="romanLcPeriod"/>
            </a:pPr>
            <a:r>
              <a:rPr lang="en-US" sz="2800" dirty="0"/>
              <a:t>Hottest region</a:t>
            </a:r>
          </a:p>
          <a:p>
            <a:pPr marL="857250" lvl="1" indent="-400050">
              <a:buFont typeface="+mj-lt"/>
              <a:buAutoNum type="romanLcPeriod"/>
            </a:pPr>
            <a:r>
              <a:rPr lang="en-US" sz="2800" dirty="0"/>
              <a:t>Solar wind</a:t>
            </a:r>
          </a:p>
        </p:txBody>
      </p:sp>
      <p:pic>
        <p:nvPicPr>
          <p:cNvPr id="7" name="Picture 6">
            <a:extLst>
              <a:ext uri="{FF2B5EF4-FFF2-40B4-BE49-F238E27FC236}">
                <a16:creationId xmlns:a16="http://schemas.microsoft.com/office/drawing/2014/main" id="{9B0A37C9-A49F-AE50-0429-FCFC6D2612A8}"/>
              </a:ext>
            </a:extLst>
          </p:cNvPr>
          <p:cNvPicPr>
            <a:picLocks noChangeAspect="1"/>
          </p:cNvPicPr>
          <p:nvPr/>
        </p:nvPicPr>
        <p:blipFill>
          <a:blip r:embed="rId2"/>
          <a:stretch>
            <a:fillRect/>
          </a:stretch>
        </p:blipFill>
        <p:spPr>
          <a:xfrm>
            <a:off x="8031145" y="2651501"/>
            <a:ext cx="3806537" cy="3446606"/>
          </a:xfrm>
          <a:prstGeom prst="rect">
            <a:avLst/>
          </a:prstGeom>
        </p:spPr>
      </p:pic>
      <p:pic>
        <p:nvPicPr>
          <p:cNvPr id="9" name="Picture 8">
            <a:extLst>
              <a:ext uri="{FF2B5EF4-FFF2-40B4-BE49-F238E27FC236}">
                <a16:creationId xmlns:a16="http://schemas.microsoft.com/office/drawing/2014/main" id="{8BF597BD-B862-69B4-3AC2-3B7DE7ABD886}"/>
              </a:ext>
            </a:extLst>
          </p:cNvPr>
          <p:cNvPicPr>
            <a:picLocks noChangeAspect="1"/>
          </p:cNvPicPr>
          <p:nvPr/>
        </p:nvPicPr>
        <p:blipFill>
          <a:blip r:embed="rId3"/>
          <a:stretch>
            <a:fillRect/>
          </a:stretch>
        </p:blipFill>
        <p:spPr>
          <a:xfrm>
            <a:off x="6498955" y="114291"/>
            <a:ext cx="2505560" cy="2505560"/>
          </a:xfrm>
          <a:prstGeom prst="rect">
            <a:avLst/>
          </a:prstGeom>
        </p:spPr>
      </p:pic>
      <p:sp>
        <p:nvSpPr>
          <p:cNvPr id="4" name="TextBox 3">
            <a:extLst>
              <a:ext uri="{FF2B5EF4-FFF2-40B4-BE49-F238E27FC236}">
                <a16:creationId xmlns:a16="http://schemas.microsoft.com/office/drawing/2014/main" id="{D6C7C306-0B1B-2B20-73B0-F909079C3580}"/>
              </a:ext>
            </a:extLst>
          </p:cNvPr>
          <p:cNvSpPr txBox="1"/>
          <p:nvPr/>
        </p:nvSpPr>
        <p:spPr>
          <a:xfrm>
            <a:off x="9004515" y="1844298"/>
            <a:ext cx="2959721" cy="646331"/>
          </a:xfrm>
          <a:prstGeom prst="rect">
            <a:avLst/>
          </a:prstGeom>
          <a:noFill/>
        </p:spPr>
        <p:txBody>
          <a:bodyPr wrap="none" rtlCol="0">
            <a:spAutoFit/>
          </a:bodyPr>
          <a:lstStyle/>
          <a:p>
            <a:r>
              <a:rPr lang="en-US" dirty="0"/>
              <a:t>Fig. 15-4 Solar Photosphere </a:t>
            </a:r>
          </a:p>
          <a:p>
            <a:r>
              <a:rPr lang="en-US" dirty="0"/>
              <a:t>plus Sunspots.</a:t>
            </a:r>
          </a:p>
        </p:txBody>
      </p:sp>
      <p:sp>
        <p:nvSpPr>
          <p:cNvPr id="5" name="TextBox 4">
            <a:extLst>
              <a:ext uri="{FF2B5EF4-FFF2-40B4-BE49-F238E27FC236}">
                <a16:creationId xmlns:a16="http://schemas.microsoft.com/office/drawing/2014/main" id="{F21A238D-8BDB-5035-2DEF-AA78E8EEFE21}"/>
              </a:ext>
            </a:extLst>
          </p:cNvPr>
          <p:cNvSpPr txBox="1"/>
          <p:nvPr/>
        </p:nvSpPr>
        <p:spPr>
          <a:xfrm>
            <a:off x="8031145" y="6123543"/>
            <a:ext cx="3086807" cy="369332"/>
          </a:xfrm>
          <a:prstGeom prst="rect">
            <a:avLst/>
          </a:prstGeom>
          <a:noFill/>
        </p:spPr>
        <p:txBody>
          <a:bodyPr wrap="none" rtlCol="0">
            <a:spAutoFit/>
          </a:bodyPr>
          <a:lstStyle/>
          <a:p>
            <a:r>
              <a:rPr lang="en-US" dirty="0"/>
              <a:t>Fig. 15-5 Granulation Pattern.</a:t>
            </a:r>
          </a:p>
        </p:txBody>
      </p:sp>
    </p:spTree>
    <p:extLst>
      <p:ext uri="{BB962C8B-B14F-4D97-AF65-F5344CB8AC3E}">
        <p14:creationId xmlns:p14="http://schemas.microsoft.com/office/powerpoint/2010/main" val="625583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A1818C73-A407-44F6-91F2-656201856865}"/>
</file>

<file path=customXml/itemProps2.xml><?xml version="1.0" encoding="utf-8"?>
<ds:datastoreItem xmlns:ds="http://schemas.openxmlformats.org/officeDocument/2006/customXml" ds:itemID="{4D9B1711-018D-431C-B3E0-18926D4D9CA3}"/>
</file>

<file path=customXml/itemProps3.xml><?xml version="1.0" encoding="utf-8"?>
<ds:datastoreItem xmlns:ds="http://schemas.openxmlformats.org/officeDocument/2006/customXml" ds:itemID="{19B5FB70-EEAD-4C3A-AC23-49313657AE58}"/>
</file>

<file path=docProps/app.xml><?xml version="1.0" encoding="utf-8"?>
<Properties xmlns="http://schemas.openxmlformats.org/officeDocument/2006/extended-properties" xmlns:vt="http://schemas.openxmlformats.org/officeDocument/2006/docPropsVTypes">
  <Template/>
  <TotalTime>3052</TotalTime>
  <Words>1038</Words>
  <Application>Microsoft Office PowerPoint</Application>
  <PresentationFormat>Widescreen</PresentationFormat>
  <Paragraphs>186</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Aptos</vt:lpstr>
      <vt:lpstr>Aptos Display</vt:lpstr>
      <vt:lpstr>Arial</vt:lpstr>
      <vt:lpstr>Neue Helvetica W01</vt:lpstr>
      <vt:lpstr>Office Theme</vt:lpstr>
      <vt:lpstr>Chapter 15:  The Sun: A Garden-variety Star</vt:lpstr>
      <vt:lpstr>Outline</vt:lpstr>
      <vt:lpstr>Characteristics of the Sun</vt:lpstr>
      <vt:lpstr>Characteristics of the Sun</vt:lpstr>
      <vt:lpstr>Composition of the Sun</vt:lpstr>
      <vt:lpstr>First Ideas about the Composition of the Sun and the Stars</vt:lpstr>
      <vt:lpstr>Other early ideas about the Sun</vt:lpstr>
      <vt:lpstr>The layers beneath the visible surface</vt:lpstr>
      <vt:lpstr>The Visible Surface</vt:lpstr>
      <vt:lpstr>The Visible Surface</vt:lpstr>
      <vt:lpstr>The Visible Surface</vt:lpstr>
      <vt:lpstr>The Solar Cycle</vt:lpstr>
      <vt:lpstr>Sunspots</vt:lpstr>
      <vt:lpstr>Sunspot cycle</vt:lpstr>
      <vt:lpstr>Other activities above the photosphere</vt:lpstr>
      <vt:lpstr>Plages</vt:lpstr>
      <vt:lpstr>Prominences</vt:lpstr>
      <vt:lpstr>Flares</vt:lpstr>
      <vt:lpstr>Coronal Mass Ejections (CME)</vt:lpstr>
      <vt:lpstr>Space Weather</vt:lpstr>
      <vt:lpstr>The 1859 Solar Storm</vt:lpstr>
      <vt:lpstr>Sources of Space Weather</vt:lpstr>
      <vt:lpstr>Solar Storm Damage to Earth</vt:lpstr>
      <vt:lpstr>Earth’s Climate and Sunspot Cycle: Is There a Connection?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Zengjun Chen</dc:creator>
  <cp:lastModifiedBy>Zengjun Chen</cp:lastModifiedBy>
  <cp:revision>7</cp:revision>
  <dcterms:created xsi:type="dcterms:W3CDTF">2024-06-17T12:32:26Z</dcterms:created>
  <dcterms:modified xsi:type="dcterms:W3CDTF">2025-05-28T17:05:35Z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