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0"/>
  </p:notesMasterIdLst>
  <p:sldIdLst>
    <p:sldId id="256" r:id="rId5"/>
    <p:sldId id="258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AB2E4B-5825-4281-9F43-7C5CA5AC60C7}" v="200" dt="2025-06-02T17:27:58.757"/>
    <p1510:client id="{36F1EFCF-E529-4645-A988-604A7AEB5BA1}" v="22" dt="2025-06-02T17:15:21.598"/>
    <p1510:client id="{9A23CCCF-27E8-41FA-9386-A88A3625D3BE}" v="79" dt="2025-06-02T17:12:26.0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780" autoAdjust="0"/>
  </p:normalViewPr>
  <p:slideViewPr>
    <p:cSldViewPr snapToGrid="0">
      <p:cViewPr varScale="1">
        <p:scale>
          <a:sx n="58" d="100"/>
          <a:sy n="58" d="100"/>
        </p:scale>
        <p:origin x="152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Qing Shao" userId="S::qshao@ggc.edu::56f6c17e-21f8-46e1-904e-fabdd56732e4" providerId="AD" clId="Web-{0BAB2E4B-5825-4281-9F43-7C5CA5AC60C7}"/>
    <pc:docChg chg="modSld">
      <pc:chgData name="Qing Shao" userId="S::qshao@ggc.edu::56f6c17e-21f8-46e1-904e-fabdd56732e4" providerId="AD" clId="Web-{0BAB2E4B-5825-4281-9F43-7C5CA5AC60C7}" dt="2025-06-02T17:27:58.757" v="127" actId="1076"/>
      <pc:docMkLst>
        <pc:docMk/>
      </pc:docMkLst>
      <pc:sldChg chg="addSp delSp modSp">
        <pc:chgData name="Qing Shao" userId="S::qshao@ggc.edu::56f6c17e-21f8-46e1-904e-fabdd56732e4" providerId="AD" clId="Web-{0BAB2E4B-5825-4281-9F43-7C5CA5AC60C7}" dt="2025-06-02T17:22:04.880" v="37" actId="1076"/>
        <pc:sldMkLst>
          <pc:docMk/>
          <pc:sldMk cId="1199809658" sldId="256"/>
        </pc:sldMkLst>
        <pc:spChg chg="del mod">
          <ac:chgData name="Qing Shao" userId="S::qshao@ggc.edu::56f6c17e-21f8-46e1-904e-fabdd56732e4" providerId="AD" clId="Web-{0BAB2E4B-5825-4281-9F43-7C5CA5AC60C7}" dt="2025-06-02T17:21:55.802" v="34"/>
          <ac:spMkLst>
            <pc:docMk/>
            <pc:sldMk cId="1199809658" sldId="256"/>
            <ac:spMk id="2" creationId="{E77077B3-2354-1CB6-876A-BE34432B171C}"/>
          </ac:spMkLst>
        </pc:spChg>
        <pc:spChg chg="add mod">
          <ac:chgData name="Qing Shao" userId="S::qshao@ggc.edu::56f6c17e-21f8-46e1-904e-fabdd56732e4" providerId="AD" clId="Web-{0BAB2E4B-5825-4281-9F43-7C5CA5AC60C7}" dt="2025-06-02T17:22:04.880" v="37" actId="1076"/>
          <ac:spMkLst>
            <pc:docMk/>
            <pc:sldMk cId="1199809658" sldId="256"/>
            <ac:spMk id="4" creationId="{A33EA32D-498E-0C5F-14DB-AD82AFA19D18}"/>
          </ac:spMkLst>
        </pc:spChg>
        <pc:picChg chg="mod">
          <ac:chgData name="Qing Shao" userId="S::qshao@ggc.edu::56f6c17e-21f8-46e1-904e-fabdd56732e4" providerId="AD" clId="Web-{0BAB2E4B-5825-4281-9F43-7C5CA5AC60C7}" dt="2025-06-02T17:22:02.239" v="36" actId="1076"/>
          <ac:picMkLst>
            <pc:docMk/>
            <pc:sldMk cId="1199809658" sldId="256"/>
            <ac:picMk id="9" creationId="{DD4FD47E-A6B5-7E37-C5DE-087378ABC23B}"/>
          </ac:picMkLst>
        </pc:picChg>
      </pc:sldChg>
      <pc:sldChg chg="modSp">
        <pc:chgData name="Qing Shao" userId="S::qshao@ggc.edu::56f6c17e-21f8-46e1-904e-fabdd56732e4" providerId="AD" clId="Web-{0BAB2E4B-5825-4281-9F43-7C5CA5AC60C7}" dt="2025-06-02T17:20:42.176" v="18" actId="20577"/>
        <pc:sldMkLst>
          <pc:docMk/>
          <pc:sldMk cId="510193456" sldId="258"/>
        </pc:sldMkLst>
        <pc:spChg chg="mod">
          <ac:chgData name="Qing Shao" userId="S::qshao@ggc.edu::56f6c17e-21f8-46e1-904e-fabdd56732e4" providerId="AD" clId="Web-{0BAB2E4B-5825-4281-9F43-7C5CA5AC60C7}" dt="2025-06-02T17:20:42.176" v="18" actId="20577"/>
          <ac:spMkLst>
            <pc:docMk/>
            <pc:sldMk cId="510193456" sldId="258"/>
            <ac:spMk id="14" creationId="{C6FE5D53-94D3-6FEE-6F1F-6758409C6803}"/>
          </ac:spMkLst>
        </pc:spChg>
        <pc:graphicFrameChg chg="mod">
          <ac:chgData name="Qing Shao" userId="S::qshao@ggc.edu::56f6c17e-21f8-46e1-904e-fabdd56732e4" providerId="AD" clId="Web-{0BAB2E4B-5825-4281-9F43-7C5CA5AC60C7}" dt="2025-06-02T17:20:29.926" v="13" actId="1076"/>
          <ac:graphicFrameMkLst>
            <pc:docMk/>
            <pc:sldMk cId="510193456" sldId="258"/>
            <ac:graphicFrameMk id="5" creationId="{D95139AB-07D7-59E2-2A08-5DDD5E2C17BC}"/>
          </ac:graphicFrameMkLst>
        </pc:graphicFrameChg>
        <pc:picChg chg="mod">
          <ac:chgData name="Qing Shao" userId="S::qshao@ggc.edu::56f6c17e-21f8-46e1-904e-fabdd56732e4" providerId="AD" clId="Web-{0BAB2E4B-5825-4281-9F43-7C5CA5AC60C7}" dt="2025-06-02T17:20:17.379" v="9" actId="1076"/>
          <ac:picMkLst>
            <pc:docMk/>
            <pc:sldMk cId="510193456" sldId="258"/>
            <ac:picMk id="10" creationId="{55AE76B9-D4E6-21B4-B18E-246EA31C6237}"/>
          </ac:picMkLst>
        </pc:picChg>
      </pc:sldChg>
      <pc:sldChg chg="modSp">
        <pc:chgData name="Qing Shao" userId="S::qshao@ggc.edu::56f6c17e-21f8-46e1-904e-fabdd56732e4" providerId="AD" clId="Web-{0BAB2E4B-5825-4281-9F43-7C5CA5AC60C7}" dt="2025-06-02T17:22:39.083" v="44" actId="1076"/>
        <pc:sldMkLst>
          <pc:docMk/>
          <pc:sldMk cId="784468487" sldId="259"/>
        </pc:sldMkLst>
        <pc:spChg chg="mod">
          <ac:chgData name="Qing Shao" userId="S::qshao@ggc.edu::56f6c17e-21f8-46e1-904e-fabdd56732e4" providerId="AD" clId="Web-{0BAB2E4B-5825-4281-9F43-7C5CA5AC60C7}" dt="2025-06-02T17:21:22.302" v="28" actId="20577"/>
          <ac:spMkLst>
            <pc:docMk/>
            <pc:sldMk cId="784468487" sldId="259"/>
            <ac:spMk id="3" creationId="{8E9AC76F-4425-443D-D89D-C8A9E619CA01}"/>
          </ac:spMkLst>
        </pc:spChg>
        <pc:spChg chg="mod">
          <ac:chgData name="Qing Shao" userId="S::qshao@ggc.edu::56f6c17e-21f8-46e1-904e-fabdd56732e4" providerId="AD" clId="Web-{0BAB2E4B-5825-4281-9F43-7C5CA5AC60C7}" dt="2025-06-02T17:22:39.083" v="44" actId="1076"/>
          <ac:spMkLst>
            <pc:docMk/>
            <pc:sldMk cId="784468487" sldId="259"/>
            <ac:spMk id="5" creationId="{D01FD71F-DFD3-36EF-9918-6489A4F6BA5B}"/>
          </ac:spMkLst>
        </pc:spChg>
      </pc:sldChg>
      <pc:sldChg chg="modSp">
        <pc:chgData name="Qing Shao" userId="S::qshao@ggc.edu::56f6c17e-21f8-46e1-904e-fabdd56732e4" providerId="AD" clId="Web-{0BAB2E4B-5825-4281-9F43-7C5CA5AC60C7}" dt="2025-06-02T17:27:10.741" v="122" actId="14100"/>
        <pc:sldMkLst>
          <pc:docMk/>
          <pc:sldMk cId="2455183092" sldId="260"/>
        </pc:sldMkLst>
        <pc:spChg chg="mod">
          <ac:chgData name="Qing Shao" userId="S::qshao@ggc.edu::56f6c17e-21f8-46e1-904e-fabdd56732e4" providerId="AD" clId="Web-{0BAB2E4B-5825-4281-9F43-7C5CA5AC60C7}" dt="2025-06-02T17:27:10.741" v="122" actId="14100"/>
          <ac:spMkLst>
            <pc:docMk/>
            <pc:sldMk cId="2455183092" sldId="260"/>
            <ac:spMk id="4" creationId="{91735E95-7740-9561-C894-6C7D9A52A30A}"/>
          </ac:spMkLst>
        </pc:spChg>
        <pc:spChg chg="mod">
          <ac:chgData name="Qing Shao" userId="S::qshao@ggc.edu::56f6c17e-21f8-46e1-904e-fabdd56732e4" providerId="AD" clId="Web-{0BAB2E4B-5825-4281-9F43-7C5CA5AC60C7}" dt="2025-06-02T17:26:51.741" v="113" actId="14100"/>
          <ac:spMkLst>
            <pc:docMk/>
            <pc:sldMk cId="2455183092" sldId="260"/>
            <ac:spMk id="5" creationId="{9A266113-195D-AF0E-925B-0C8FB98F43F7}"/>
          </ac:spMkLst>
        </pc:spChg>
        <pc:spChg chg="mod">
          <ac:chgData name="Qing Shao" userId="S::qshao@ggc.edu::56f6c17e-21f8-46e1-904e-fabdd56732e4" providerId="AD" clId="Web-{0BAB2E4B-5825-4281-9F43-7C5CA5AC60C7}" dt="2025-06-02T17:26:25.132" v="107" actId="20577"/>
          <ac:spMkLst>
            <pc:docMk/>
            <pc:sldMk cId="2455183092" sldId="260"/>
            <ac:spMk id="7" creationId="{DB83DF28-C943-DB77-A825-35159D034A5B}"/>
          </ac:spMkLst>
        </pc:spChg>
        <pc:picChg chg="mod">
          <ac:chgData name="Qing Shao" userId="S::qshao@ggc.edu::56f6c17e-21f8-46e1-904e-fabdd56732e4" providerId="AD" clId="Web-{0BAB2E4B-5825-4281-9F43-7C5CA5AC60C7}" dt="2025-06-02T17:26:57.085" v="115" actId="1076"/>
          <ac:picMkLst>
            <pc:docMk/>
            <pc:sldMk cId="2455183092" sldId="260"/>
            <ac:picMk id="8" creationId="{2DF76520-24DB-5780-C242-1B7579B0508A}"/>
          </ac:picMkLst>
        </pc:picChg>
        <pc:picChg chg="mod">
          <ac:chgData name="Qing Shao" userId="S::qshao@ggc.edu::56f6c17e-21f8-46e1-904e-fabdd56732e4" providerId="AD" clId="Web-{0BAB2E4B-5825-4281-9F43-7C5CA5AC60C7}" dt="2025-06-02T17:26:42.725" v="110" actId="1076"/>
          <ac:picMkLst>
            <pc:docMk/>
            <pc:sldMk cId="2455183092" sldId="260"/>
            <ac:picMk id="11" creationId="{3FE8ED8B-3D81-FFA1-07CF-85AEA839C255}"/>
          </ac:picMkLst>
        </pc:picChg>
        <pc:picChg chg="mod">
          <ac:chgData name="Qing Shao" userId="S::qshao@ggc.edu::56f6c17e-21f8-46e1-904e-fabdd56732e4" providerId="AD" clId="Web-{0BAB2E4B-5825-4281-9F43-7C5CA5AC60C7}" dt="2025-06-02T17:26:55.319" v="114" actId="1076"/>
          <ac:picMkLst>
            <pc:docMk/>
            <pc:sldMk cId="2455183092" sldId="260"/>
            <ac:picMk id="12" creationId="{9D3F41BF-1D9D-F568-E4D1-EFC807F2932D}"/>
          </ac:picMkLst>
        </pc:picChg>
      </pc:sldChg>
      <pc:sldChg chg="modSp">
        <pc:chgData name="Qing Shao" userId="S::qshao@ggc.edu::56f6c17e-21f8-46e1-904e-fabdd56732e4" providerId="AD" clId="Web-{0BAB2E4B-5825-4281-9F43-7C5CA5AC60C7}" dt="2025-06-02T17:27:58.757" v="127" actId="1076"/>
        <pc:sldMkLst>
          <pc:docMk/>
          <pc:sldMk cId="1785264663" sldId="261"/>
        </pc:sldMkLst>
        <pc:spChg chg="mod">
          <ac:chgData name="Qing Shao" userId="S::qshao@ggc.edu::56f6c17e-21f8-46e1-904e-fabdd56732e4" providerId="AD" clId="Web-{0BAB2E4B-5825-4281-9F43-7C5CA5AC60C7}" dt="2025-06-02T17:27:58.757" v="127" actId="1076"/>
          <ac:spMkLst>
            <pc:docMk/>
            <pc:sldMk cId="1785264663" sldId="261"/>
            <ac:spMk id="3" creationId="{C888ED1B-FA4D-1DDD-F261-084B51EF5BBA}"/>
          </ac:spMkLst>
        </pc:spChg>
      </pc:sldChg>
    </pc:docChg>
  </pc:docChgLst>
  <pc:docChgLst>
    <pc:chgData name="Qing Shao" userId="S::qshao@ggc.edu::56f6c17e-21f8-46e1-904e-fabdd56732e4" providerId="AD" clId="Web-{9A23CCCF-27E8-41FA-9386-A88A3625D3BE}"/>
    <pc:docChg chg="modSld">
      <pc:chgData name="Qing Shao" userId="S::qshao@ggc.edu::56f6c17e-21f8-46e1-904e-fabdd56732e4" providerId="AD" clId="Web-{9A23CCCF-27E8-41FA-9386-A88A3625D3BE}" dt="2025-06-02T17:12:26.087" v="56"/>
      <pc:docMkLst>
        <pc:docMk/>
      </pc:docMkLst>
      <pc:sldChg chg="addSp modSp">
        <pc:chgData name="Qing Shao" userId="S::qshao@ggc.edu::56f6c17e-21f8-46e1-904e-fabdd56732e4" providerId="AD" clId="Web-{9A23CCCF-27E8-41FA-9386-A88A3625D3BE}" dt="2025-06-02T17:06:28.775" v="19" actId="20577"/>
        <pc:sldMkLst>
          <pc:docMk/>
          <pc:sldMk cId="1199809658" sldId="256"/>
        </pc:sldMkLst>
        <pc:spChg chg="add mod">
          <ac:chgData name="Qing Shao" userId="S::qshao@ggc.edu::56f6c17e-21f8-46e1-904e-fabdd56732e4" providerId="AD" clId="Web-{9A23CCCF-27E8-41FA-9386-A88A3625D3BE}" dt="2025-06-02T17:06:28.775" v="19" actId="20577"/>
          <ac:spMkLst>
            <pc:docMk/>
            <pc:sldMk cId="1199809658" sldId="256"/>
            <ac:spMk id="2" creationId="{E77077B3-2354-1CB6-876A-BE34432B171C}"/>
          </ac:spMkLst>
        </pc:spChg>
        <pc:picChg chg="mod">
          <ac:chgData name="Qing Shao" userId="S::qshao@ggc.edu::56f6c17e-21f8-46e1-904e-fabdd56732e4" providerId="AD" clId="Web-{9A23CCCF-27E8-41FA-9386-A88A3625D3BE}" dt="2025-06-02T17:04:08.332" v="3" actId="1076"/>
          <ac:picMkLst>
            <pc:docMk/>
            <pc:sldMk cId="1199809658" sldId="256"/>
            <ac:picMk id="9" creationId="{DD4FD47E-A6B5-7E37-C5DE-087378ABC23B}"/>
          </ac:picMkLst>
        </pc:picChg>
      </pc:sldChg>
      <pc:sldChg chg="addSp modSp">
        <pc:chgData name="Qing Shao" userId="S::qshao@ggc.edu::56f6c17e-21f8-46e1-904e-fabdd56732e4" providerId="AD" clId="Web-{9A23CCCF-27E8-41FA-9386-A88A3625D3BE}" dt="2025-06-02T17:05:48.117" v="13" actId="1076"/>
        <pc:sldMkLst>
          <pc:docMk/>
          <pc:sldMk cId="510193456" sldId="258"/>
        </pc:sldMkLst>
        <pc:spChg chg="add mod">
          <ac:chgData name="Qing Shao" userId="S::qshao@ggc.edu::56f6c17e-21f8-46e1-904e-fabdd56732e4" providerId="AD" clId="Web-{9A23CCCF-27E8-41FA-9386-A88A3625D3BE}" dt="2025-06-02T17:05:48.117" v="13" actId="1076"/>
          <ac:spMkLst>
            <pc:docMk/>
            <pc:sldMk cId="510193456" sldId="258"/>
            <ac:spMk id="14" creationId="{C6FE5D53-94D3-6FEE-6F1F-6758409C6803}"/>
          </ac:spMkLst>
        </pc:spChg>
        <pc:picChg chg="mod">
          <ac:chgData name="Qing Shao" userId="S::qshao@ggc.edu::56f6c17e-21f8-46e1-904e-fabdd56732e4" providerId="AD" clId="Web-{9A23CCCF-27E8-41FA-9386-A88A3625D3BE}" dt="2025-06-02T17:05:40.945" v="12" actId="1076"/>
          <ac:picMkLst>
            <pc:docMk/>
            <pc:sldMk cId="510193456" sldId="258"/>
            <ac:picMk id="10" creationId="{55AE76B9-D4E6-21B4-B18E-246EA31C6237}"/>
          </ac:picMkLst>
        </pc:picChg>
      </pc:sldChg>
      <pc:sldChg chg="addSp modSp">
        <pc:chgData name="Qing Shao" userId="S::qshao@ggc.edu::56f6c17e-21f8-46e1-904e-fabdd56732e4" providerId="AD" clId="Web-{9A23CCCF-27E8-41FA-9386-A88A3625D3BE}" dt="2025-06-02T17:07:34.403" v="26" actId="1076"/>
        <pc:sldMkLst>
          <pc:docMk/>
          <pc:sldMk cId="784468487" sldId="259"/>
        </pc:sldMkLst>
        <pc:spChg chg="add mod">
          <ac:chgData name="Qing Shao" userId="S::qshao@ggc.edu::56f6c17e-21f8-46e1-904e-fabdd56732e4" providerId="AD" clId="Web-{9A23CCCF-27E8-41FA-9386-A88A3625D3BE}" dt="2025-06-02T17:06:12.993" v="17" actId="1076"/>
          <ac:spMkLst>
            <pc:docMk/>
            <pc:sldMk cId="784468487" sldId="259"/>
            <ac:spMk id="3" creationId="{8E9AC76F-4425-443D-D89D-C8A9E619CA01}"/>
          </ac:spMkLst>
        </pc:spChg>
        <pc:spChg chg="add mod">
          <ac:chgData name="Qing Shao" userId="S::qshao@ggc.edu::56f6c17e-21f8-46e1-904e-fabdd56732e4" providerId="AD" clId="Web-{9A23CCCF-27E8-41FA-9386-A88A3625D3BE}" dt="2025-06-02T17:07:34.403" v="26" actId="1076"/>
          <ac:spMkLst>
            <pc:docMk/>
            <pc:sldMk cId="784468487" sldId="259"/>
            <ac:spMk id="5" creationId="{D01FD71F-DFD3-36EF-9918-6489A4F6BA5B}"/>
          </ac:spMkLst>
        </pc:spChg>
        <pc:picChg chg="mod">
          <ac:chgData name="Qing Shao" userId="S::qshao@ggc.edu::56f6c17e-21f8-46e1-904e-fabdd56732e4" providerId="AD" clId="Web-{9A23CCCF-27E8-41FA-9386-A88A3625D3BE}" dt="2025-06-02T17:06:08.431" v="16" actId="1076"/>
          <ac:picMkLst>
            <pc:docMk/>
            <pc:sldMk cId="784468487" sldId="259"/>
            <ac:picMk id="10" creationId="{59E66EE2-585F-FDD8-42BF-E20EEF7E4314}"/>
          </ac:picMkLst>
        </pc:picChg>
      </pc:sldChg>
      <pc:sldChg chg="addSp delSp modSp">
        <pc:chgData name="Qing Shao" userId="S::qshao@ggc.edu::56f6c17e-21f8-46e1-904e-fabdd56732e4" providerId="AD" clId="Web-{9A23CCCF-27E8-41FA-9386-A88A3625D3BE}" dt="2025-06-02T17:12:26.087" v="56"/>
        <pc:sldMkLst>
          <pc:docMk/>
          <pc:sldMk cId="2455183092" sldId="260"/>
        </pc:sldMkLst>
        <pc:spChg chg="add mod">
          <ac:chgData name="Qing Shao" userId="S::qshao@ggc.edu::56f6c17e-21f8-46e1-904e-fabdd56732e4" providerId="AD" clId="Web-{9A23CCCF-27E8-41FA-9386-A88A3625D3BE}" dt="2025-06-02T17:08:47.359" v="41" actId="1076"/>
          <ac:spMkLst>
            <pc:docMk/>
            <pc:sldMk cId="2455183092" sldId="260"/>
            <ac:spMk id="4" creationId="{91735E95-7740-9561-C894-6C7D9A52A30A}"/>
          </ac:spMkLst>
        </pc:spChg>
        <pc:spChg chg="add mod">
          <ac:chgData name="Qing Shao" userId="S::qshao@ggc.edu::56f6c17e-21f8-46e1-904e-fabdd56732e4" providerId="AD" clId="Web-{9A23CCCF-27E8-41FA-9386-A88A3625D3BE}" dt="2025-06-02T17:09:35.221" v="50" actId="20577"/>
          <ac:spMkLst>
            <pc:docMk/>
            <pc:sldMk cId="2455183092" sldId="260"/>
            <ac:spMk id="5" creationId="{9A266113-195D-AF0E-925B-0C8FB98F43F7}"/>
          </ac:spMkLst>
        </pc:spChg>
        <pc:spChg chg="add mod">
          <ac:chgData name="Qing Shao" userId="S::qshao@ggc.edu::56f6c17e-21f8-46e1-904e-fabdd56732e4" providerId="AD" clId="Web-{9A23CCCF-27E8-41FA-9386-A88A3625D3BE}" dt="2025-06-02T17:12:26.087" v="56"/>
          <ac:spMkLst>
            <pc:docMk/>
            <pc:sldMk cId="2455183092" sldId="260"/>
            <ac:spMk id="7" creationId="{DB83DF28-C943-DB77-A825-35159D034A5B}"/>
          </ac:spMkLst>
        </pc:spChg>
        <pc:picChg chg="add del mod">
          <ac:chgData name="Qing Shao" userId="S::qshao@ggc.edu::56f6c17e-21f8-46e1-904e-fabdd56732e4" providerId="AD" clId="Web-{9A23CCCF-27E8-41FA-9386-A88A3625D3BE}" dt="2025-06-02T17:12:18.134" v="54"/>
          <ac:picMkLst>
            <pc:docMk/>
            <pc:sldMk cId="2455183092" sldId="260"/>
            <ac:picMk id="6" creationId="{C45BF413-989B-7D93-C0E9-2895BA582CA6}"/>
          </ac:picMkLst>
        </pc:picChg>
        <pc:picChg chg="mod">
          <ac:chgData name="Qing Shao" userId="S::qshao@ggc.edu::56f6c17e-21f8-46e1-904e-fabdd56732e4" providerId="AD" clId="Web-{9A23CCCF-27E8-41FA-9386-A88A3625D3BE}" dt="2025-06-02T17:09:25.298" v="48" actId="1076"/>
          <ac:picMkLst>
            <pc:docMk/>
            <pc:sldMk cId="2455183092" sldId="260"/>
            <ac:picMk id="8" creationId="{2DF76520-24DB-5780-C242-1B7579B0508A}"/>
          </ac:picMkLst>
        </pc:picChg>
        <pc:picChg chg="mod">
          <ac:chgData name="Qing Shao" userId="S::qshao@ggc.edu::56f6c17e-21f8-46e1-904e-fabdd56732e4" providerId="AD" clId="Web-{9A23CCCF-27E8-41FA-9386-A88A3625D3BE}" dt="2025-06-02T17:08:27.015" v="27" actId="1076"/>
          <ac:picMkLst>
            <pc:docMk/>
            <pc:sldMk cId="2455183092" sldId="260"/>
            <ac:picMk id="11" creationId="{3FE8ED8B-3D81-FFA1-07CF-85AEA839C255}"/>
          </ac:picMkLst>
        </pc:picChg>
        <pc:picChg chg="mod">
          <ac:chgData name="Qing Shao" userId="S::qshao@ggc.edu::56f6c17e-21f8-46e1-904e-fabdd56732e4" providerId="AD" clId="Web-{9A23CCCF-27E8-41FA-9386-A88A3625D3BE}" dt="2025-06-02T17:10:01.003" v="52" actId="1076"/>
          <ac:picMkLst>
            <pc:docMk/>
            <pc:sldMk cId="2455183092" sldId="260"/>
            <ac:picMk id="12" creationId="{9D3F41BF-1D9D-F568-E4D1-EFC807F2932D}"/>
          </ac:picMkLst>
        </pc:picChg>
      </pc:sldChg>
    </pc:docChg>
  </pc:docChgLst>
  <pc:docChgLst>
    <pc:chgData name="Qing Shao" userId="S::qshao@ggc.edu::56f6c17e-21f8-46e1-904e-fabdd56732e4" providerId="AD" clId="Web-{36F1EFCF-E529-4645-A988-604A7AEB5BA1}"/>
    <pc:docChg chg="modSld">
      <pc:chgData name="Qing Shao" userId="S::qshao@ggc.edu::56f6c17e-21f8-46e1-904e-fabdd56732e4" providerId="AD" clId="Web-{36F1EFCF-E529-4645-A988-604A7AEB5BA1}" dt="2025-06-02T17:15:21.598" v="17" actId="1076"/>
      <pc:docMkLst>
        <pc:docMk/>
      </pc:docMkLst>
      <pc:sldChg chg="modSp">
        <pc:chgData name="Qing Shao" userId="S::qshao@ggc.edu::56f6c17e-21f8-46e1-904e-fabdd56732e4" providerId="AD" clId="Web-{36F1EFCF-E529-4645-A988-604A7AEB5BA1}" dt="2025-06-02T17:13:55.782" v="5" actId="14100"/>
        <pc:sldMkLst>
          <pc:docMk/>
          <pc:sldMk cId="2455183092" sldId="260"/>
        </pc:sldMkLst>
        <pc:spChg chg="mod">
          <ac:chgData name="Qing Shao" userId="S::qshao@ggc.edu::56f6c17e-21f8-46e1-904e-fabdd56732e4" providerId="AD" clId="Web-{36F1EFCF-E529-4645-A988-604A7AEB5BA1}" dt="2025-06-02T17:13:55.782" v="5" actId="14100"/>
          <ac:spMkLst>
            <pc:docMk/>
            <pc:sldMk cId="2455183092" sldId="260"/>
            <ac:spMk id="7" creationId="{DB83DF28-C943-DB77-A825-35159D034A5B}"/>
          </ac:spMkLst>
        </pc:spChg>
        <pc:picChg chg="mod">
          <ac:chgData name="Qing Shao" userId="S::qshao@ggc.edu::56f6c17e-21f8-46e1-904e-fabdd56732e4" providerId="AD" clId="Web-{36F1EFCF-E529-4645-A988-604A7AEB5BA1}" dt="2025-06-02T17:13:40.204" v="1" actId="1076"/>
          <ac:picMkLst>
            <pc:docMk/>
            <pc:sldMk cId="2455183092" sldId="260"/>
            <ac:picMk id="12" creationId="{9D3F41BF-1D9D-F568-E4D1-EFC807F2932D}"/>
          </ac:picMkLst>
        </pc:picChg>
      </pc:sldChg>
      <pc:sldChg chg="addSp modSp">
        <pc:chgData name="Qing Shao" userId="S::qshao@ggc.edu::56f6c17e-21f8-46e1-904e-fabdd56732e4" providerId="AD" clId="Web-{36F1EFCF-E529-4645-A988-604A7AEB5BA1}" dt="2025-06-02T17:15:21.598" v="17" actId="1076"/>
        <pc:sldMkLst>
          <pc:docMk/>
          <pc:sldMk cId="1785264663" sldId="261"/>
        </pc:sldMkLst>
        <pc:spChg chg="add mod">
          <ac:chgData name="Qing Shao" userId="S::qshao@ggc.edu::56f6c17e-21f8-46e1-904e-fabdd56732e4" providerId="AD" clId="Web-{36F1EFCF-E529-4645-A988-604A7AEB5BA1}" dt="2025-06-02T17:15:21.598" v="17" actId="1076"/>
          <ac:spMkLst>
            <pc:docMk/>
            <pc:sldMk cId="1785264663" sldId="261"/>
            <ac:spMk id="3" creationId="{C888ED1B-FA4D-1DDD-F261-084B51EF5BBA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7DBC49-D9F1-4043-AF52-2A8FB8F7A217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F00EBC71-E1C2-4CF2-B8AE-033851A8848F}">
      <dgm:prSet phldrT="[Text]"/>
      <dgm:spPr/>
      <dgm:t>
        <a:bodyPr/>
        <a:lstStyle/>
        <a:p>
          <a:r>
            <a:rPr lang="en-US" dirty="0"/>
            <a:t>Observation</a:t>
          </a:r>
        </a:p>
      </dgm:t>
    </dgm:pt>
    <dgm:pt modelId="{B91055D9-8322-4E8E-ADDB-F2B6074D25CF}" type="parTrans" cxnId="{F3F86AA8-4935-47E2-8D35-36B7491B4CF5}">
      <dgm:prSet/>
      <dgm:spPr/>
      <dgm:t>
        <a:bodyPr/>
        <a:lstStyle/>
        <a:p>
          <a:endParaRPr lang="en-US"/>
        </a:p>
      </dgm:t>
    </dgm:pt>
    <dgm:pt modelId="{DB368C43-BE44-447D-B3FA-090FD24ED5ED}" type="sibTrans" cxnId="{F3F86AA8-4935-47E2-8D35-36B7491B4CF5}">
      <dgm:prSet/>
      <dgm:spPr/>
      <dgm:t>
        <a:bodyPr/>
        <a:lstStyle/>
        <a:p>
          <a:endParaRPr lang="en-US"/>
        </a:p>
      </dgm:t>
    </dgm:pt>
    <dgm:pt modelId="{178A9646-BFAA-4860-AFA2-C52EECEEA9A8}">
      <dgm:prSet phldrT="[Text]"/>
      <dgm:spPr/>
      <dgm:t>
        <a:bodyPr/>
        <a:lstStyle/>
        <a:p>
          <a:r>
            <a:rPr lang="en-US" dirty="0"/>
            <a:t>Prediction </a:t>
          </a:r>
        </a:p>
      </dgm:t>
    </dgm:pt>
    <dgm:pt modelId="{20DFDBD6-2C88-44C1-AF71-B4DDED5FB2C0}" type="parTrans" cxnId="{30679505-C09E-482F-A62E-6D372B8B5296}">
      <dgm:prSet/>
      <dgm:spPr/>
      <dgm:t>
        <a:bodyPr/>
        <a:lstStyle/>
        <a:p>
          <a:endParaRPr lang="en-US"/>
        </a:p>
      </dgm:t>
    </dgm:pt>
    <dgm:pt modelId="{CBB95598-C9CB-4EE0-B39F-8333F91E0169}" type="sibTrans" cxnId="{30679505-C09E-482F-A62E-6D372B8B5296}">
      <dgm:prSet/>
      <dgm:spPr/>
      <dgm:t>
        <a:bodyPr/>
        <a:lstStyle/>
        <a:p>
          <a:endParaRPr lang="en-US"/>
        </a:p>
      </dgm:t>
    </dgm:pt>
    <dgm:pt modelId="{84A58197-6879-44F0-8812-0BEBC0D03EB3}">
      <dgm:prSet phldrT="[Text]"/>
      <dgm:spPr/>
      <dgm:t>
        <a:bodyPr/>
        <a:lstStyle/>
        <a:p>
          <a:r>
            <a:rPr lang="en-US" dirty="0"/>
            <a:t>Theory</a:t>
          </a:r>
        </a:p>
      </dgm:t>
    </dgm:pt>
    <dgm:pt modelId="{B90A0371-7521-463A-961C-B0D513B2A02B}" type="parTrans" cxnId="{720B7111-8516-49EA-9BCD-24E6BCCBACB1}">
      <dgm:prSet/>
      <dgm:spPr/>
      <dgm:t>
        <a:bodyPr/>
        <a:lstStyle/>
        <a:p>
          <a:endParaRPr lang="en-US"/>
        </a:p>
      </dgm:t>
    </dgm:pt>
    <dgm:pt modelId="{7255CAD9-0339-4910-9909-D825E86F5879}" type="sibTrans" cxnId="{720B7111-8516-49EA-9BCD-24E6BCCBACB1}">
      <dgm:prSet/>
      <dgm:spPr/>
      <dgm:t>
        <a:bodyPr/>
        <a:lstStyle/>
        <a:p>
          <a:endParaRPr lang="en-US"/>
        </a:p>
      </dgm:t>
    </dgm:pt>
    <dgm:pt modelId="{E9D3DDA6-D41D-41EF-8431-73C9EDF27BA6}" type="pres">
      <dgm:prSet presAssocID="{1E7DBC49-D9F1-4043-AF52-2A8FB8F7A217}" presName="compositeShape" presStyleCnt="0">
        <dgm:presLayoutVars>
          <dgm:chMax val="7"/>
          <dgm:dir/>
          <dgm:resizeHandles val="exact"/>
        </dgm:presLayoutVars>
      </dgm:prSet>
      <dgm:spPr/>
    </dgm:pt>
    <dgm:pt modelId="{1B7FE8DA-5A3A-4852-B843-F7CC2566AD1F}" type="pres">
      <dgm:prSet presAssocID="{1E7DBC49-D9F1-4043-AF52-2A8FB8F7A217}" presName="wedge1" presStyleLbl="node1" presStyleIdx="0" presStyleCnt="3"/>
      <dgm:spPr/>
    </dgm:pt>
    <dgm:pt modelId="{CAB32DB4-497F-4B11-B099-0242E67E6B72}" type="pres">
      <dgm:prSet presAssocID="{1E7DBC49-D9F1-4043-AF52-2A8FB8F7A217}" presName="dummy1a" presStyleCnt="0"/>
      <dgm:spPr/>
    </dgm:pt>
    <dgm:pt modelId="{4DEF7C66-01B9-4A1B-9B1D-799904AECC85}" type="pres">
      <dgm:prSet presAssocID="{1E7DBC49-D9F1-4043-AF52-2A8FB8F7A217}" presName="dummy1b" presStyleCnt="0"/>
      <dgm:spPr/>
    </dgm:pt>
    <dgm:pt modelId="{6486B605-74EC-494F-B46F-B8F3984ECF4B}" type="pres">
      <dgm:prSet presAssocID="{1E7DBC49-D9F1-4043-AF52-2A8FB8F7A217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2B2C7E42-5267-48BB-B295-15CCF36D1440}" type="pres">
      <dgm:prSet presAssocID="{1E7DBC49-D9F1-4043-AF52-2A8FB8F7A217}" presName="wedge2" presStyleLbl="node1" presStyleIdx="1" presStyleCnt="3"/>
      <dgm:spPr/>
    </dgm:pt>
    <dgm:pt modelId="{7386968F-2834-4662-88C8-3C3DCF2770A6}" type="pres">
      <dgm:prSet presAssocID="{1E7DBC49-D9F1-4043-AF52-2A8FB8F7A217}" presName="dummy2a" presStyleCnt="0"/>
      <dgm:spPr/>
    </dgm:pt>
    <dgm:pt modelId="{481C9F38-AB0D-4A79-BAED-832C17ED1422}" type="pres">
      <dgm:prSet presAssocID="{1E7DBC49-D9F1-4043-AF52-2A8FB8F7A217}" presName="dummy2b" presStyleCnt="0"/>
      <dgm:spPr/>
    </dgm:pt>
    <dgm:pt modelId="{A2A1FF5F-AE16-467A-8E25-69752E06631D}" type="pres">
      <dgm:prSet presAssocID="{1E7DBC49-D9F1-4043-AF52-2A8FB8F7A217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682756AF-740F-4B8B-B699-73D33E1E97FE}" type="pres">
      <dgm:prSet presAssocID="{1E7DBC49-D9F1-4043-AF52-2A8FB8F7A217}" presName="wedge3" presStyleLbl="node1" presStyleIdx="2" presStyleCnt="3"/>
      <dgm:spPr/>
    </dgm:pt>
    <dgm:pt modelId="{F80C4022-0F03-4331-9CEA-19C1C55A7700}" type="pres">
      <dgm:prSet presAssocID="{1E7DBC49-D9F1-4043-AF52-2A8FB8F7A217}" presName="dummy3a" presStyleCnt="0"/>
      <dgm:spPr/>
    </dgm:pt>
    <dgm:pt modelId="{8D95EBC0-2D0F-4BF6-827F-75880BEE7334}" type="pres">
      <dgm:prSet presAssocID="{1E7DBC49-D9F1-4043-AF52-2A8FB8F7A217}" presName="dummy3b" presStyleCnt="0"/>
      <dgm:spPr/>
    </dgm:pt>
    <dgm:pt modelId="{DC68C717-8846-47AB-AA3D-D301D6D1BE52}" type="pres">
      <dgm:prSet presAssocID="{1E7DBC49-D9F1-4043-AF52-2A8FB8F7A217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55940C61-801B-48F5-BD28-4F2AACAC37D3}" type="pres">
      <dgm:prSet presAssocID="{DB368C43-BE44-447D-B3FA-090FD24ED5ED}" presName="arrowWedge1" presStyleLbl="fgSibTrans2D1" presStyleIdx="0" presStyleCnt="3"/>
      <dgm:spPr/>
    </dgm:pt>
    <dgm:pt modelId="{49D2D814-7B40-4440-BA6D-50D960C63737}" type="pres">
      <dgm:prSet presAssocID="{CBB95598-C9CB-4EE0-B39F-8333F91E0169}" presName="arrowWedge2" presStyleLbl="fgSibTrans2D1" presStyleIdx="1" presStyleCnt="3"/>
      <dgm:spPr/>
    </dgm:pt>
    <dgm:pt modelId="{A88EECF9-8120-4F4C-89C2-E0BE6FF92FB1}" type="pres">
      <dgm:prSet presAssocID="{7255CAD9-0339-4910-9909-D825E86F5879}" presName="arrowWedge3" presStyleLbl="fgSibTrans2D1" presStyleIdx="2" presStyleCnt="3"/>
      <dgm:spPr/>
    </dgm:pt>
  </dgm:ptLst>
  <dgm:cxnLst>
    <dgm:cxn modelId="{30679505-C09E-482F-A62E-6D372B8B5296}" srcId="{1E7DBC49-D9F1-4043-AF52-2A8FB8F7A217}" destId="{178A9646-BFAA-4860-AFA2-C52EECEEA9A8}" srcOrd="1" destOrd="0" parTransId="{20DFDBD6-2C88-44C1-AF71-B4DDED5FB2C0}" sibTransId="{CBB95598-C9CB-4EE0-B39F-8333F91E0169}"/>
    <dgm:cxn modelId="{720B7111-8516-49EA-9BCD-24E6BCCBACB1}" srcId="{1E7DBC49-D9F1-4043-AF52-2A8FB8F7A217}" destId="{84A58197-6879-44F0-8812-0BEBC0D03EB3}" srcOrd="2" destOrd="0" parTransId="{B90A0371-7521-463A-961C-B0D513B2A02B}" sibTransId="{7255CAD9-0339-4910-9909-D825E86F5879}"/>
    <dgm:cxn modelId="{67758A20-25DC-407E-AA80-9B31E57D8CFF}" type="presOf" srcId="{F00EBC71-E1C2-4CF2-B8AE-033851A8848F}" destId="{1B7FE8DA-5A3A-4852-B843-F7CC2566AD1F}" srcOrd="0" destOrd="0" presId="urn:microsoft.com/office/officeart/2005/8/layout/cycle8"/>
    <dgm:cxn modelId="{BDD8FF42-0385-494F-812C-E1A2C35763EA}" type="presOf" srcId="{178A9646-BFAA-4860-AFA2-C52EECEEA9A8}" destId="{A2A1FF5F-AE16-467A-8E25-69752E06631D}" srcOrd="1" destOrd="0" presId="urn:microsoft.com/office/officeart/2005/8/layout/cycle8"/>
    <dgm:cxn modelId="{F3F86AA8-4935-47E2-8D35-36B7491B4CF5}" srcId="{1E7DBC49-D9F1-4043-AF52-2A8FB8F7A217}" destId="{F00EBC71-E1C2-4CF2-B8AE-033851A8848F}" srcOrd="0" destOrd="0" parTransId="{B91055D9-8322-4E8E-ADDB-F2B6074D25CF}" sibTransId="{DB368C43-BE44-447D-B3FA-090FD24ED5ED}"/>
    <dgm:cxn modelId="{ADAA9BB8-158D-49F6-A50D-267CF11ECE62}" type="presOf" srcId="{84A58197-6879-44F0-8812-0BEBC0D03EB3}" destId="{682756AF-740F-4B8B-B699-73D33E1E97FE}" srcOrd="0" destOrd="0" presId="urn:microsoft.com/office/officeart/2005/8/layout/cycle8"/>
    <dgm:cxn modelId="{068588DD-9C9B-4B17-A1BD-D76A46DE9657}" type="presOf" srcId="{F00EBC71-E1C2-4CF2-B8AE-033851A8848F}" destId="{6486B605-74EC-494F-B46F-B8F3984ECF4B}" srcOrd="1" destOrd="0" presId="urn:microsoft.com/office/officeart/2005/8/layout/cycle8"/>
    <dgm:cxn modelId="{CD66ABE7-5288-4ABD-A7D8-ED58F56B5446}" type="presOf" srcId="{178A9646-BFAA-4860-AFA2-C52EECEEA9A8}" destId="{2B2C7E42-5267-48BB-B295-15CCF36D1440}" srcOrd="0" destOrd="0" presId="urn:microsoft.com/office/officeart/2005/8/layout/cycle8"/>
    <dgm:cxn modelId="{BAA2AAEA-7BBB-4426-A269-E8A0C095D621}" type="presOf" srcId="{84A58197-6879-44F0-8812-0BEBC0D03EB3}" destId="{DC68C717-8846-47AB-AA3D-D301D6D1BE52}" srcOrd="1" destOrd="0" presId="urn:microsoft.com/office/officeart/2005/8/layout/cycle8"/>
    <dgm:cxn modelId="{2DF365F7-C20C-4B14-A79B-F8F773AA5516}" type="presOf" srcId="{1E7DBC49-D9F1-4043-AF52-2A8FB8F7A217}" destId="{E9D3DDA6-D41D-41EF-8431-73C9EDF27BA6}" srcOrd="0" destOrd="0" presId="urn:microsoft.com/office/officeart/2005/8/layout/cycle8"/>
    <dgm:cxn modelId="{BC923BF5-BEB6-456D-8D7E-726CFDCD05D3}" type="presParOf" srcId="{E9D3DDA6-D41D-41EF-8431-73C9EDF27BA6}" destId="{1B7FE8DA-5A3A-4852-B843-F7CC2566AD1F}" srcOrd="0" destOrd="0" presId="urn:microsoft.com/office/officeart/2005/8/layout/cycle8"/>
    <dgm:cxn modelId="{C47FBC16-0506-43A9-B57E-D923CA92F7FA}" type="presParOf" srcId="{E9D3DDA6-D41D-41EF-8431-73C9EDF27BA6}" destId="{CAB32DB4-497F-4B11-B099-0242E67E6B72}" srcOrd="1" destOrd="0" presId="urn:microsoft.com/office/officeart/2005/8/layout/cycle8"/>
    <dgm:cxn modelId="{260F7994-DE72-4E7A-8E59-06FC908769D2}" type="presParOf" srcId="{E9D3DDA6-D41D-41EF-8431-73C9EDF27BA6}" destId="{4DEF7C66-01B9-4A1B-9B1D-799904AECC85}" srcOrd="2" destOrd="0" presId="urn:microsoft.com/office/officeart/2005/8/layout/cycle8"/>
    <dgm:cxn modelId="{06DB13FC-1647-4C12-B0AF-7468A54FBA50}" type="presParOf" srcId="{E9D3DDA6-D41D-41EF-8431-73C9EDF27BA6}" destId="{6486B605-74EC-494F-B46F-B8F3984ECF4B}" srcOrd="3" destOrd="0" presId="urn:microsoft.com/office/officeart/2005/8/layout/cycle8"/>
    <dgm:cxn modelId="{2C882B37-B886-4ABB-B272-D790A9E01202}" type="presParOf" srcId="{E9D3DDA6-D41D-41EF-8431-73C9EDF27BA6}" destId="{2B2C7E42-5267-48BB-B295-15CCF36D1440}" srcOrd="4" destOrd="0" presId="urn:microsoft.com/office/officeart/2005/8/layout/cycle8"/>
    <dgm:cxn modelId="{52A56C35-C8F6-411C-8D9D-185DE9C3BF93}" type="presParOf" srcId="{E9D3DDA6-D41D-41EF-8431-73C9EDF27BA6}" destId="{7386968F-2834-4662-88C8-3C3DCF2770A6}" srcOrd="5" destOrd="0" presId="urn:microsoft.com/office/officeart/2005/8/layout/cycle8"/>
    <dgm:cxn modelId="{15F3A4BB-684A-4C02-91CB-18C8AC12FA46}" type="presParOf" srcId="{E9D3DDA6-D41D-41EF-8431-73C9EDF27BA6}" destId="{481C9F38-AB0D-4A79-BAED-832C17ED1422}" srcOrd="6" destOrd="0" presId="urn:microsoft.com/office/officeart/2005/8/layout/cycle8"/>
    <dgm:cxn modelId="{8E36B766-9BB6-4443-AABB-C86B4B4B74D8}" type="presParOf" srcId="{E9D3DDA6-D41D-41EF-8431-73C9EDF27BA6}" destId="{A2A1FF5F-AE16-467A-8E25-69752E06631D}" srcOrd="7" destOrd="0" presId="urn:microsoft.com/office/officeart/2005/8/layout/cycle8"/>
    <dgm:cxn modelId="{0BEA7A11-DDD8-4040-8A7E-D81233077C4C}" type="presParOf" srcId="{E9D3DDA6-D41D-41EF-8431-73C9EDF27BA6}" destId="{682756AF-740F-4B8B-B699-73D33E1E97FE}" srcOrd="8" destOrd="0" presId="urn:microsoft.com/office/officeart/2005/8/layout/cycle8"/>
    <dgm:cxn modelId="{DB776FFB-22AE-49F8-9632-685A1CB3CBF1}" type="presParOf" srcId="{E9D3DDA6-D41D-41EF-8431-73C9EDF27BA6}" destId="{F80C4022-0F03-4331-9CEA-19C1C55A7700}" srcOrd="9" destOrd="0" presId="urn:microsoft.com/office/officeart/2005/8/layout/cycle8"/>
    <dgm:cxn modelId="{A24FD2F6-A553-4E8E-BA04-DAC8F5A379AA}" type="presParOf" srcId="{E9D3DDA6-D41D-41EF-8431-73C9EDF27BA6}" destId="{8D95EBC0-2D0F-4BF6-827F-75880BEE7334}" srcOrd="10" destOrd="0" presId="urn:microsoft.com/office/officeart/2005/8/layout/cycle8"/>
    <dgm:cxn modelId="{C4ACDCCC-114B-426B-8173-F362C17C79DA}" type="presParOf" srcId="{E9D3DDA6-D41D-41EF-8431-73C9EDF27BA6}" destId="{DC68C717-8846-47AB-AA3D-D301D6D1BE52}" srcOrd="11" destOrd="0" presId="urn:microsoft.com/office/officeart/2005/8/layout/cycle8"/>
    <dgm:cxn modelId="{87A8C389-B2B2-498C-A721-5189D516D54E}" type="presParOf" srcId="{E9D3DDA6-D41D-41EF-8431-73C9EDF27BA6}" destId="{55940C61-801B-48F5-BD28-4F2AACAC37D3}" srcOrd="12" destOrd="0" presId="urn:microsoft.com/office/officeart/2005/8/layout/cycle8"/>
    <dgm:cxn modelId="{6E1A37E6-583D-4878-B95B-F707F085A633}" type="presParOf" srcId="{E9D3DDA6-D41D-41EF-8431-73C9EDF27BA6}" destId="{49D2D814-7B40-4440-BA6D-50D960C63737}" srcOrd="13" destOrd="0" presId="urn:microsoft.com/office/officeart/2005/8/layout/cycle8"/>
    <dgm:cxn modelId="{2EEED3B4-EAAE-41BC-8B44-005C39C06C43}" type="presParOf" srcId="{E9D3DDA6-D41D-41EF-8431-73C9EDF27BA6}" destId="{A88EECF9-8120-4F4C-89C2-E0BE6FF92FB1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7FE8DA-5A3A-4852-B843-F7CC2566AD1F}">
      <dsp:nvSpPr>
        <dsp:cNvPr id="0" name=""/>
        <dsp:cNvSpPr/>
      </dsp:nvSpPr>
      <dsp:spPr>
        <a:xfrm>
          <a:off x="690077" y="156914"/>
          <a:ext cx="2027815" cy="2027815"/>
        </a:xfrm>
        <a:prstGeom prst="pie">
          <a:avLst>
            <a:gd name="adj1" fmla="val 16200000"/>
            <a:gd name="adj2" fmla="val 1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Observation</a:t>
          </a:r>
        </a:p>
      </dsp:txBody>
      <dsp:txXfrm>
        <a:off x="1758784" y="586618"/>
        <a:ext cx="724219" cy="603516"/>
      </dsp:txXfrm>
    </dsp:sp>
    <dsp:sp modelId="{2B2C7E42-5267-48BB-B295-15CCF36D1440}">
      <dsp:nvSpPr>
        <dsp:cNvPr id="0" name=""/>
        <dsp:cNvSpPr/>
      </dsp:nvSpPr>
      <dsp:spPr>
        <a:xfrm>
          <a:off x="648314" y="229336"/>
          <a:ext cx="2027815" cy="2027815"/>
        </a:xfrm>
        <a:prstGeom prst="pie">
          <a:avLst>
            <a:gd name="adj1" fmla="val 1800000"/>
            <a:gd name="adj2" fmla="val 90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Prediction </a:t>
          </a:r>
        </a:p>
      </dsp:txBody>
      <dsp:txXfrm>
        <a:off x="1131127" y="1545002"/>
        <a:ext cx="1086329" cy="531094"/>
      </dsp:txXfrm>
    </dsp:sp>
    <dsp:sp modelId="{682756AF-740F-4B8B-B699-73D33E1E97FE}">
      <dsp:nvSpPr>
        <dsp:cNvPr id="0" name=""/>
        <dsp:cNvSpPr/>
      </dsp:nvSpPr>
      <dsp:spPr>
        <a:xfrm>
          <a:off x="606550" y="156914"/>
          <a:ext cx="2027815" cy="2027815"/>
        </a:xfrm>
        <a:prstGeom prst="pie">
          <a:avLst>
            <a:gd name="adj1" fmla="val 90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Theory</a:t>
          </a:r>
        </a:p>
      </dsp:txBody>
      <dsp:txXfrm>
        <a:off x="841439" y="586618"/>
        <a:ext cx="724219" cy="603516"/>
      </dsp:txXfrm>
    </dsp:sp>
    <dsp:sp modelId="{55940C61-801B-48F5-BD28-4F2AACAC37D3}">
      <dsp:nvSpPr>
        <dsp:cNvPr id="0" name=""/>
        <dsp:cNvSpPr/>
      </dsp:nvSpPr>
      <dsp:spPr>
        <a:xfrm>
          <a:off x="564713" y="31382"/>
          <a:ext cx="2278878" cy="2278878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D2D814-7B40-4440-BA6D-50D960C63737}">
      <dsp:nvSpPr>
        <dsp:cNvPr id="0" name=""/>
        <dsp:cNvSpPr/>
      </dsp:nvSpPr>
      <dsp:spPr>
        <a:xfrm>
          <a:off x="522782" y="103676"/>
          <a:ext cx="2278878" cy="2278878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8EECF9-8120-4F4C-89C2-E0BE6FF92FB1}">
      <dsp:nvSpPr>
        <dsp:cNvPr id="0" name=""/>
        <dsp:cNvSpPr/>
      </dsp:nvSpPr>
      <dsp:spPr>
        <a:xfrm>
          <a:off x="480852" y="31382"/>
          <a:ext cx="2278878" cy="2278878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1A54D5-CB95-4C83-82E4-CC9C6A7BFE13}" type="datetimeFigureOut">
              <a:rPr lang="en-US" smtClean="0"/>
              <a:t>6/2/2025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C29E50-4A76-4ADF-A5B8-A40BAD6E3C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447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universe is about 13.8 billion years old, so any light we see has to have been travelling for 13.8 billion years or less – we call this the 'observable universe'. However, the distance to the edge of the observable universe is </a:t>
            </a:r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about 46 billion light years (93 billion across)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because the universe is expanding all of the time.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C29E50-4A76-4ADF-A5B8-A40BAD6E3CB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3438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“lag time” in a long-distance cell-phone call or in a “live via satellite” interview. </a:t>
            </a:r>
          </a:p>
          <a:p>
            <a:pPr eaLnBrk="1" hangingPunct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Light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year= 300,000 km/s x 60s/min x 60 min/</a:t>
            </a:r>
            <a:r>
              <a:rPr lang="en-US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hr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x 24 </a:t>
            </a:r>
            <a:r>
              <a:rPr lang="en-US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hr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/day x 365 days is about 9.5 trillion km </a:t>
            </a:r>
          </a:p>
          <a:p>
            <a:pPr eaLnBrk="1" hangingPunct="1"/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Count one number per second 16 </a:t>
            </a:r>
            <a:r>
              <a:rPr lang="en-US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hr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day, take 50 years from one to 1 billion. 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eaLnBrk="1" hangingPunct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light travels fast enough to go around the Earth more than seven times in one second</a:t>
            </a:r>
          </a:p>
          <a:p>
            <a:pPr eaLnBrk="1" hangingPunct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Sun is about 8 light-minutes away, </a:t>
            </a:r>
          </a:p>
          <a:p>
            <a:pPr eaLnBrk="1" hangingPunct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galaxies are so distant that it takes millions of years for their light to reach us. </a:t>
            </a:r>
          </a:p>
          <a:p>
            <a:pPr eaLnBrk="1" hangingPunct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see things not as they are “right now,” but as they were when the information—light—left them.</a:t>
            </a:r>
            <a:endParaRPr lang="en-US" altLang="en-US" b="1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C29E50-4A76-4ADF-A5B8-A40BAD6E3CB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0347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b="1" dirty="0">
                <a:latin typeface="Arial" panose="020B0604020202020204" pitchFamily="34" charset="0"/>
              </a:rPr>
              <a:t>https://www.youtube.com/watch?v=0fKBhvDjuy0</a:t>
            </a:r>
          </a:p>
          <a:p>
            <a:pPr eaLnBrk="1" hangingPunct="1"/>
            <a:r>
              <a:rPr lang="en-US" altLang="en-US" b="1" dirty="0">
                <a:latin typeface="Arial" panose="020B0604020202020204" pitchFamily="34" charset="0"/>
              </a:rPr>
              <a:t>https://chandra.harvard.edu/chemistry/</a:t>
            </a:r>
          </a:p>
          <a:p>
            <a:r>
              <a:rPr lang="en-US" b="0" i="0" dirty="0">
                <a:solidFill>
                  <a:srgbClr val="000000"/>
                </a:solidFill>
                <a:effectLst/>
                <a:latin typeface="Source Sans Pro" panose="020B0503030403020204" pitchFamily="34" charset="0"/>
              </a:rPr>
              <a:t>The pie chart below illustrates the average abundance by mass of the various elements in the Universe (called the cosmic abundances) in parts per 10,000.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C29E50-4A76-4ADF-A5B8-A40BAD6E3CB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3731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C29E50-4A76-4ADF-A5B8-A40BAD6E3CB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6662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B3644-5EB2-41BA-B029-190187321914}" type="datetimeFigureOut">
              <a:rPr lang="en-US" smtClean="0"/>
              <a:t>6/2/2025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76AA3-89EF-48E5-A782-AFABFB16C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197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B3644-5EB2-41BA-B029-190187321914}" type="datetimeFigureOut">
              <a:rPr lang="en-US" smtClean="0"/>
              <a:t>6/2/2025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76AA3-89EF-48E5-A782-AFABFB16C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83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B3644-5EB2-41BA-B029-190187321914}" type="datetimeFigureOut">
              <a:rPr lang="en-US" smtClean="0"/>
              <a:t>6/2/2025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76AA3-89EF-48E5-A782-AFABFB16C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076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B3644-5EB2-41BA-B029-190187321914}" type="datetimeFigureOut">
              <a:rPr lang="en-US" smtClean="0"/>
              <a:t>6/2/2025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76AA3-89EF-48E5-A782-AFABFB16C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106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B3644-5EB2-41BA-B029-190187321914}" type="datetimeFigureOut">
              <a:rPr lang="en-US" smtClean="0"/>
              <a:t>6/2/2025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76AA3-89EF-48E5-A782-AFABFB16C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B3644-5EB2-41BA-B029-190187321914}" type="datetimeFigureOut">
              <a:rPr lang="en-US" smtClean="0"/>
              <a:t>6/2/2025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76AA3-89EF-48E5-A782-AFABFB16C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870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B3644-5EB2-41BA-B029-190187321914}" type="datetimeFigureOut">
              <a:rPr lang="en-US" smtClean="0"/>
              <a:t>6/2/2025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76AA3-89EF-48E5-A782-AFABFB16C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101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B3644-5EB2-41BA-B029-190187321914}" type="datetimeFigureOut">
              <a:rPr lang="en-US" smtClean="0"/>
              <a:t>6/2/2025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76AA3-89EF-48E5-A782-AFABFB16C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376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B3644-5EB2-41BA-B029-190187321914}" type="datetimeFigureOut">
              <a:rPr lang="en-US" smtClean="0"/>
              <a:t>6/2/2025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76AA3-89EF-48E5-A782-AFABFB16C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436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B3644-5EB2-41BA-B029-190187321914}" type="datetimeFigureOut">
              <a:rPr lang="en-US" smtClean="0"/>
              <a:t>6/2/2025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76AA3-89EF-48E5-A782-AFABFB16C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299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B3644-5EB2-41BA-B029-190187321914}" type="datetimeFigureOut">
              <a:rPr lang="en-US" smtClean="0"/>
              <a:t>6/2/2025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76AA3-89EF-48E5-A782-AFABFB16C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908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EB3644-5EB2-41BA-B029-190187321914}" type="datetimeFigureOut">
              <a:rPr lang="en-US" smtClean="0"/>
              <a:t>6/2/2025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6AA3-89EF-48E5-A782-AFABFB16C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710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hyperlink" Target="https://www.youtube.com/watch?v=0fKBhvDjuy0" TargetMode="Externa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A4B7E09-432D-5F72-963E-C5C4B92228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5759" y="5625301"/>
            <a:ext cx="1511939" cy="1024217"/>
          </a:xfrm>
          <a:prstGeom prst="rect">
            <a:avLst/>
          </a:prstGeom>
        </p:spPr>
      </p:pic>
      <p:sp>
        <p:nvSpPr>
          <p:cNvPr id="7" name="Text Box 4">
            <a:extLst>
              <a:ext uri="{FF2B5EF4-FFF2-40B4-BE49-F238E27FC236}">
                <a16:creationId xmlns:a16="http://schemas.microsoft.com/office/drawing/2014/main" id="{7C577731-5A9A-DFE2-47B1-55B64D6C3B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7593" y="0"/>
            <a:ext cx="6964136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  <a:ea typeface="Geneva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  <a:ea typeface="Geneva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  <a:ea typeface="Geneva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  <a:ea typeface="Geneva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  <a:ea typeface="Genev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ea typeface="Genev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ea typeface="Genev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ea typeface="Genev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ea typeface="Geneva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4800" dirty="0">
                <a:solidFill>
                  <a:srgbClr val="333399"/>
                </a:solidFill>
              </a:rPr>
              <a:t>Chapter 1 </a:t>
            </a:r>
          </a:p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4800" dirty="0">
                <a:solidFill>
                  <a:srgbClr val="333399"/>
                </a:solidFill>
              </a:rPr>
              <a:t>Science and Universe: A Brief Tour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D4FD47E-A6B5-7E37-C5DE-087378ABC23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715" b="11439"/>
          <a:stretch/>
        </p:blipFill>
        <p:spPr>
          <a:xfrm>
            <a:off x="2970924" y="2584094"/>
            <a:ext cx="3905221" cy="391355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33EA32D-498E-0C5F-14DB-AD82AFA19D18}"/>
              </a:ext>
            </a:extLst>
          </p:cNvPr>
          <p:cNvSpPr txBox="1"/>
          <p:nvPr/>
        </p:nvSpPr>
        <p:spPr>
          <a:xfrm>
            <a:off x="131085" y="5070764"/>
            <a:ext cx="2743200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solidFill>
                  <a:srgbClr val="6CB255"/>
                </a:solidFill>
                <a:latin typeface="Arial"/>
              </a:rPr>
              <a:t>Milky Way Galaxy. </a:t>
            </a:r>
            <a:r>
              <a:rPr lang="en-US" sz="1200" dirty="0">
                <a:latin typeface="Arial"/>
                <a:cs typeface="Arial"/>
              </a:rPr>
              <a:t>Because we are inside the Milky Way Galaxy, we see its disk in cross-section flung across the sky like a great milky white avenue of stars with dark “rifts” of dust. In this dramatic image, part of it is seen above Trona Pinnacles in the California desert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99809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>
            <a:extLst>
              <a:ext uri="{FF2B5EF4-FFF2-40B4-BE49-F238E27FC236}">
                <a16:creationId xmlns:a16="http://schemas.microsoft.com/office/drawing/2014/main" id="{6988E170-5336-C126-2B4D-4C62EE001D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8153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dirty="0">
                <a:solidFill>
                  <a:srgbClr val="333399"/>
                </a:solidFill>
              </a:rPr>
              <a:t>1.1 &amp;1.2 Nature of Astronomy and </a:t>
            </a:r>
            <a:r>
              <a:rPr lang="en-US" altLang="zh-CN" dirty="0">
                <a:solidFill>
                  <a:srgbClr val="333399"/>
                </a:solidFill>
              </a:rPr>
              <a:t>Science </a:t>
            </a:r>
            <a:endParaRPr lang="en-US" altLang="en-US" dirty="0">
              <a:solidFill>
                <a:srgbClr val="333399"/>
              </a:solidFill>
            </a:endParaRPr>
          </a:p>
        </p:txBody>
      </p:sp>
      <p:sp>
        <p:nvSpPr>
          <p:cNvPr id="4" name="Text Box 5">
            <a:extLst>
              <a:ext uri="{FF2B5EF4-FFF2-40B4-BE49-F238E27FC236}">
                <a16:creationId xmlns:a16="http://schemas.microsoft.com/office/drawing/2014/main" id="{EE8F340D-CF81-5C40-0488-0375E4DA27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615" y="786267"/>
            <a:ext cx="4286250" cy="34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333399"/>
                </a:solidFill>
              </a:rPr>
              <a:t>Universe: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sz="2400" dirty="0">
                <a:solidFill>
                  <a:srgbClr val="333399"/>
                </a:solidFill>
              </a:rPr>
              <a:t>the totality of all space, time, matter, and energy</a:t>
            </a:r>
          </a:p>
          <a:p>
            <a:pPr eaLnBrk="1" hangingPunct="1">
              <a:spcBef>
                <a:spcPct val="0"/>
              </a:spcBef>
            </a:pPr>
            <a:endParaRPr lang="en-US" altLang="en-US" sz="2400" dirty="0">
              <a:solidFill>
                <a:srgbClr val="000000"/>
              </a:solidFill>
            </a:endParaRPr>
          </a:p>
          <a:p>
            <a:pPr marL="457200" indent="-457200"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2400" b="1" dirty="0">
                <a:solidFill>
                  <a:srgbClr val="333399"/>
                </a:solidFill>
              </a:rPr>
              <a:t>Astronomy: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en-US" sz="2400" dirty="0">
                <a:solidFill>
                  <a:srgbClr val="333399"/>
                </a:solidFill>
              </a:rPr>
              <a:t>the study of the universe, Observational Science, Historical Science </a:t>
            </a:r>
          </a:p>
          <a:p>
            <a:pPr eaLnBrk="1" hangingPunct="1">
              <a:spcBef>
                <a:spcPct val="0"/>
              </a:spcBef>
            </a:pPr>
            <a:endParaRPr lang="en-US" altLang="en-US" sz="2800" dirty="0">
              <a:solidFill>
                <a:srgbClr val="333399"/>
              </a:solidFill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D95139AB-07D7-59E2-2A08-5DDD5E2C17B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78180688"/>
              </p:ext>
            </p:extLst>
          </p:nvPr>
        </p:nvGraphicFramePr>
        <p:xfrm>
          <a:off x="4942951" y="4443934"/>
          <a:ext cx="3324444" cy="24140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 Box 5">
            <a:extLst>
              <a:ext uri="{FF2B5EF4-FFF2-40B4-BE49-F238E27FC236}">
                <a16:creationId xmlns:a16="http://schemas.microsoft.com/office/drawing/2014/main" id="{2CE7D876-A534-8A89-C7BD-B1FCA35756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901" y="4409648"/>
            <a:ext cx="5184321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457200" indent="-457200"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333399"/>
                </a:solidFill>
              </a:rPr>
              <a:t>Scientific Methods: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sz="2400" dirty="0">
                <a:solidFill>
                  <a:srgbClr val="333399"/>
                </a:solidFill>
              </a:rPr>
              <a:t>Scientific theories must be testable and can be proven wrong, but they can never be proven right with 100 percent certainty.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5AE76B9-D4E6-21B4-B18E-246EA31C623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7407" r="17406" b="615"/>
          <a:stretch/>
        </p:blipFill>
        <p:spPr>
          <a:xfrm>
            <a:off x="4473892" y="743055"/>
            <a:ext cx="4086715" cy="268413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6FE5D53-94D3-6FEE-6F1F-6758409C6803}"/>
              </a:ext>
            </a:extLst>
          </p:cNvPr>
          <p:cNvSpPr txBox="1"/>
          <p:nvPr/>
        </p:nvSpPr>
        <p:spPr>
          <a:xfrm>
            <a:off x="4471289" y="3517883"/>
            <a:ext cx="4573598" cy="8463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rgbClr val="6CB255"/>
                </a:solidFill>
                <a:latin typeface="Arial"/>
              </a:rPr>
              <a:t>Neighbor Galaxies: 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This image shows both the Large </a:t>
            </a:r>
            <a:r>
              <a:rPr lang="en-US" sz="1100" err="1">
                <a:solidFill>
                  <a:srgbClr val="000000"/>
                </a:solidFill>
                <a:latin typeface="Arial"/>
              </a:rPr>
              <a:t>Magellanic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Cloud and the Small </a:t>
            </a:r>
            <a:r>
              <a:rPr lang="en-US" sz="1100" err="1">
                <a:solidFill>
                  <a:srgbClr val="000000"/>
                </a:solidFill>
                <a:latin typeface="Arial"/>
              </a:rPr>
              <a:t>Magellanic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Cloud above the telescopes of the Atacama Large Millimeter/Submillimeter Array (ALMA) in the Atacama Desert of northern Chile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510193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>
            <a:extLst>
              <a:ext uri="{FF2B5EF4-FFF2-40B4-BE49-F238E27FC236}">
                <a16:creationId xmlns:a16="http://schemas.microsoft.com/office/drawing/2014/main" id="{6988E170-5336-C126-2B4D-4C62EE001D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614" y="85479"/>
            <a:ext cx="8763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dirty="0">
                <a:solidFill>
                  <a:srgbClr val="333399"/>
                </a:solidFill>
              </a:rPr>
              <a:t>1.4 &amp;1.5 Number in Astronomy, light year </a:t>
            </a:r>
          </a:p>
        </p:txBody>
      </p:sp>
      <p:sp>
        <p:nvSpPr>
          <p:cNvPr id="4" name="Text Box 5">
            <a:extLst>
              <a:ext uri="{FF2B5EF4-FFF2-40B4-BE49-F238E27FC236}">
                <a16:creationId xmlns:a16="http://schemas.microsoft.com/office/drawing/2014/main" id="{EE8F340D-CF81-5C40-0488-0375E4DA27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614" y="786267"/>
            <a:ext cx="4563836" cy="5693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457200" indent="-457200"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333399"/>
                </a:solidFill>
              </a:rPr>
              <a:t>Scientific notation: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sz="2400" dirty="0">
                <a:solidFill>
                  <a:srgbClr val="333399"/>
                </a:solidFill>
              </a:rPr>
              <a:t>500,000,000= 5x 10</a:t>
            </a:r>
            <a:r>
              <a:rPr lang="en-US" sz="2400" baseline="30000" dirty="0">
                <a:solidFill>
                  <a:srgbClr val="333399"/>
                </a:solidFill>
              </a:rPr>
              <a:t>8</a:t>
            </a:r>
          </a:p>
          <a:p>
            <a:pPr eaLnBrk="1" hangingPunct="1">
              <a:spcBef>
                <a:spcPct val="0"/>
              </a:spcBef>
            </a:pPr>
            <a:endParaRPr lang="en-US" altLang="en-US" sz="2400" dirty="0">
              <a:solidFill>
                <a:srgbClr val="000000"/>
              </a:solidFill>
            </a:endParaRPr>
          </a:p>
          <a:p>
            <a:pPr marL="457200" indent="-457200"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zh-CN" sz="2400" b="1" dirty="0">
                <a:solidFill>
                  <a:srgbClr val="333399"/>
                </a:solidFill>
              </a:rPr>
              <a:t>Light year</a:t>
            </a:r>
            <a:r>
              <a:rPr lang="en-US" altLang="en-US" sz="2400" b="1" dirty="0">
                <a:solidFill>
                  <a:srgbClr val="333399"/>
                </a:solidFill>
              </a:rPr>
              <a:t>: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en-US" sz="2400" dirty="0">
                <a:solidFill>
                  <a:srgbClr val="333399"/>
                </a:solidFill>
              </a:rPr>
              <a:t>the </a:t>
            </a:r>
            <a:r>
              <a:rPr lang="en-US" altLang="en-US" sz="2400" b="1" u="sng" dirty="0">
                <a:solidFill>
                  <a:srgbClr val="333399"/>
                </a:solidFill>
              </a:rPr>
              <a:t>distance</a:t>
            </a:r>
            <a:r>
              <a:rPr lang="en-US" altLang="en-US" sz="2400" dirty="0">
                <a:solidFill>
                  <a:srgbClr val="333399"/>
                </a:solidFill>
              </a:rPr>
              <a:t> light travels in a year- 9.46 x10</a:t>
            </a:r>
            <a:r>
              <a:rPr lang="en-US" altLang="en-US" sz="2400" baseline="30000" dirty="0">
                <a:solidFill>
                  <a:srgbClr val="333399"/>
                </a:solidFill>
              </a:rPr>
              <a:t>15</a:t>
            </a:r>
            <a:r>
              <a:rPr lang="en-US" altLang="en-US" sz="2400" dirty="0">
                <a:solidFill>
                  <a:srgbClr val="333399"/>
                </a:solidFill>
              </a:rPr>
              <a:t> m</a:t>
            </a:r>
          </a:p>
          <a:p>
            <a:pPr eaLnBrk="1" hangingPunct="1">
              <a:spcBef>
                <a:spcPct val="0"/>
              </a:spcBef>
              <a:buNone/>
            </a:pPr>
            <a:endParaRPr lang="en-US" altLang="en-US" sz="2400" dirty="0">
              <a:solidFill>
                <a:srgbClr val="333399"/>
              </a:solidFill>
            </a:endParaRPr>
          </a:p>
          <a:p>
            <a:pPr marL="457200" indent="-457200"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zh-CN" sz="2400" b="1" dirty="0">
                <a:solidFill>
                  <a:srgbClr val="333399"/>
                </a:solidFill>
              </a:rPr>
              <a:t>Light travel time: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sz="2400" dirty="0">
                <a:solidFill>
                  <a:srgbClr val="333399"/>
                </a:solidFill>
              </a:rPr>
              <a:t>Observations into the Past </a:t>
            </a:r>
          </a:p>
          <a:p>
            <a:pPr eaLnBrk="1" hangingPunct="1">
              <a:spcBef>
                <a:spcPct val="0"/>
              </a:spcBef>
              <a:buNone/>
            </a:pPr>
            <a:endParaRPr lang="en-US" altLang="en-US" sz="2400" dirty="0">
              <a:solidFill>
                <a:srgbClr val="333399"/>
              </a:solidFill>
            </a:endParaRPr>
          </a:p>
          <a:p>
            <a:pPr marL="457200" indent="-457200"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zh-CN" sz="2400" b="1" dirty="0">
                <a:solidFill>
                  <a:srgbClr val="333399"/>
                </a:solidFill>
              </a:rPr>
              <a:t>Astronomical Unit (AU):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sz="2400" dirty="0">
                <a:solidFill>
                  <a:srgbClr val="333399"/>
                </a:solidFill>
              </a:rPr>
              <a:t>Average Earth and Sun distance 1.5 x 10</a:t>
            </a:r>
            <a:r>
              <a:rPr lang="en-US" sz="2400" baseline="30000" dirty="0">
                <a:solidFill>
                  <a:srgbClr val="333399"/>
                </a:solidFill>
              </a:rPr>
              <a:t>11 </a:t>
            </a:r>
            <a:r>
              <a:rPr lang="en-US" sz="2400" dirty="0">
                <a:solidFill>
                  <a:srgbClr val="333399"/>
                </a:solidFill>
              </a:rPr>
              <a:t>m</a:t>
            </a:r>
          </a:p>
          <a:p>
            <a:pPr eaLnBrk="1" hangingPunct="1">
              <a:spcBef>
                <a:spcPct val="0"/>
              </a:spcBef>
              <a:buNone/>
            </a:pPr>
            <a:endParaRPr lang="en-US" altLang="en-US" sz="2400" dirty="0">
              <a:solidFill>
                <a:srgbClr val="333399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endParaRPr lang="en-US" altLang="en-US" sz="2800" dirty="0">
              <a:solidFill>
                <a:srgbClr val="333399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9E66EE2-585F-FDD8-42BF-E20EEF7E43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0168" y="914148"/>
            <a:ext cx="3060457" cy="271905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CA5EA06-F4C1-B4CD-1472-B8B4360654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315" y="5977816"/>
            <a:ext cx="8339191" cy="80398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E9AC76F-4425-443D-D89D-C8A9E619CA01}"/>
              </a:ext>
            </a:extLst>
          </p:cNvPr>
          <p:cNvSpPr txBox="1"/>
          <p:nvPr/>
        </p:nvSpPr>
        <p:spPr>
          <a:xfrm>
            <a:off x="5198652" y="3640015"/>
            <a:ext cx="3134857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solidFill>
                  <a:srgbClr val="6CB255"/>
                </a:solidFill>
                <a:latin typeface="Arial"/>
              </a:rPr>
              <a:t>Telescope in Orbit: </a:t>
            </a:r>
            <a:r>
              <a:rPr lang="en-US" sz="1200" dirty="0">
                <a:solidFill>
                  <a:srgbClr val="000000"/>
                </a:solidFill>
                <a:latin typeface="Arial"/>
              </a:rPr>
              <a:t>The Hubble Space Telescope, shown here in orbit around Earth, is one of many astronomical instruments in space</a:t>
            </a:r>
            <a:endParaRPr lang="en-US" sz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01FD71F-DFD3-36EF-9918-6489A4F6BA5B}"/>
              </a:ext>
            </a:extLst>
          </p:cNvPr>
          <p:cNvSpPr txBox="1"/>
          <p:nvPr/>
        </p:nvSpPr>
        <p:spPr>
          <a:xfrm>
            <a:off x="5206644" y="5326539"/>
            <a:ext cx="340661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solidFill>
                  <a:srgbClr val="6CB255"/>
                </a:solidFill>
                <a:latin typeface="Arial"/>
              </a:rPr>
              <a:t>Earth and Moon, Drawn to Scale. </a:t>
            </a:r>
            <a:r>
              <a:rPr lang="en-US" sz="1200" dirty="0">
                <a:solidFill>
                  <a:srgbClr val="000000"/>
                </a:solidFill>
                <a:latin typeface="Arial"/>
              </a:rPr>
              <a:t>This image shows Earth and the Moon shown to scale for both size and distance.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84468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>
            <a:extLst>
              <a:ext uri="{FF2B5EF4-FFF2-40B4-BE49-F238E27FC236}">
                <a16:creationId xmlns:a16="http://schemas.microsoft.com/office/drawing/2014/main" id="{6988E170-5336-C126-2B4D-4C62EE001D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81534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dirty="0">
                <a:solidFill>
                  <a:srgbClr val="333399"/>
                </a:solidFill>
              </a:rPr>
              <a:t>1.6 &amp;1.7 &amp;1.8 Tour of the Universe: Large Scale and small scale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DF76520-24DB-5780-C242-1B7579B050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5847" y="3569373"/>
            <a:ext cx="4166218" cy="265511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FE8ED8B-3D81-FFA1-07CF-85AEA839C2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0440" y="1379105"/>
            <a:ext cx="2383694" cy="1986412"/>
          </a:xfrm>
          <a:prstGeom prst="rect">
            <a:avLst/>
          </a:prstGeom>
        </p:spPr>
      </p:pic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D3F41BF-1D9D-F568-E4D1-EFC807F293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2347" y="1145425"/>
            <a:ext cx="3312451" cy="4423322"/>
          </a:xfrm>
          <a:prstGeom prst="rect">
            <a:avLst/>
          </a:prstGeom>
        </p:spPr>
      </p:pic>
      <p:sp>
        <p:nvSpPr>
          <p:cNvPr id="13" name="Text Box 5">
            <a:hlinkClick r:id="rId5"/>
            <a:extLst>
              <a:ext uri="{FF2B5EF4-FFF2-40B4-BE49-F238E27FC236}">
                <a16:creationId xmlns:a16="http://schemas.microsoft.com/office/drawing/2014/main" id="{F8064641-AA07-7893-D8AE-38699FF498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107" y="6201957"/>
            <a:ext cx="300187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2800" dirty="0">
                <a:solidFill>
                  <a:srgbClr val="000000"/>
                </a:solidFill>
              </a:rPr>
              <a:t> Powers of Ten</a:t>
            </a:r>
            <a:endParaRPr lang="en-US" altLang="en-US" sz="2800" dirty="0">
              <a:solidFill>
                <a:srgbClr val="333399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735E95-7740-9561-C894-6C7D9A52A30A}"/>
              </a:ext>
            </a:extLst>
          </p:cNvPr>
          <p:cNvSpPr txBox="1"/>
          <p:nvPr/>
        </p:nvSpPr>
        <p:spPr>
          <a:xfrm>
            <a:off x="7648699" y="1809236"/>
            <a:ext cx="139618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solidFill>
                  <a:srgbClr val="6CB255"/>
                </a:solidFill>
                <a:latin typeface="Arial"/>
              </a:rPr>
              <a:t>Atomic structure of Carbon atom</a:t>
            </a:r>
            <a:endParaRPr lang="en-US" sz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266113-195D-AF0E-925B-0C8FB98F43F7}"/>
              </a:ext>
            </a:extLst>
          </p:cNvPr>
          <p:cNvSpPr txBox="1"/>
          <p:nvPr/>
        </p:nvSpPr>
        <p:spPr>
          <a:xfrm>
            <a:off x="4952011" y="6198919"/>
            <a:ext cx="2892023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solidFill>
                  <a:srgbClr val="6CB255"/>
                </a:solidFill>
                <a:latin typeface="Arial"/>
              </a:rPr>
              <a:t>average abundance by mass of the elements in the Universe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83DF28-C943-DB77-A825-35159D034A5B}"/>
              </a:ext>
            </a:extLst>
          </p:cNvPr>
          <p:cNvSpPr txBox="1"/>
          <p:nvPr/>
        </p:nvSpPr>
        <p:spPr>
          <a:xfrm>
            <a:off x="458799" y="5574323"/>
            <a:ext cx="399010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solidFill>
                  <a:srgbClr val="6CB255"/>
                </a:solidFill>
                <a:latin typeface="Arial"/>
              </a:rPr>
              <a:t>Size and Scale</a:t>
            </a:r>
            <a:r>
              <a:rPr lang="en-US" sz="1200" b="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Arial"/>
              </a:rPr>
              <a:t>This artist’s conception puts spacecraft, earth, solar system, Milky Way Galaxy, Local Group of Galaxies, large-scale cosmic structure  in perspective. </a:t>
            </a:r>
            <a:endParaRPr lang="en-US" sz="1200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55183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>
            <a:extLst>
              <a:ext uri="{FF2B5EF4-FFF2-40B4-BE49-F238E27FC236}">
                <a16:creationId xmlns:a16="http://schemas.microsoft.com/office/drawing/2014/main" id="{6988E170-5336-C126-2B4D-4C62EE001D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6200"/>
            <a:ext cx="81534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dirty="0">
                <a:solidFill>
                  <a:srgbClr val="333399"/>
                </a:solidFill>
              </a:rPr>
              <a:t>1.9 Charting Cosmic Time</a:t>
            </a:r>
          </a:p>
        </p:txBody>
      </p:sp>
      <p:pic>
        <p:nvPicPr>
          <p:cNvPr id="7" name="Picture">
            <a:extLst>
              <a:ext uri="{FF2B5EF4-FFF2-40B4-BE49-F238E27FC236}">
                <a16:creationId xmlns:a16="http://schemas.microsoft.com/office/drawing/2014/main" id="{C20F0BDB-E7D2-B5F3-11AF-1040853BB389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233569" y="996140"/>
            <a:ext cx="8676861" cy="5424538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888ED1B-FA4D-1DDD-F261-084B51EF5BBA}"/>
              </a:ext>
            </a:extLst>
          </p:cNvPr>
          <p:cNvSpPr txBox="1"/>
          <p:nvPr/>
        </p:nvSpPr>
        <p:spPr>
          <a:xfrm>
            <a:off x="4407344" y="5838093"/>
            <a:ext cx="4030074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="1">
                <a:solidFill>
                  <a:srgbClr val="6CB255"/>
                </a:solidFill>
                <a:latin typeface="Arial"/>
              </a:rPr>
              <a:t>Charting Cosmic Time. </a:t>
            </a:r>
            <a:r>
              <a:rPr lang="en-US" sz="1200">
                <a:solidFill>
                  <a:srgbClr val="000000"/>
                </a:solidFill>
                <a:latin typeface="Arial"/>
              </a:rPr>
              <a:t>On a cosmic calendar, where the time since the Big Bang is compressed into 1 year, creatures we would call human do not emerge on the scene until the evening of December 31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7852646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D22165DD25B30438B3BAF1EAE74857B" ma:contentTypeVersion="14" ma:contentTypeDescription="Create a new document." ma:contentTypeScope="" ma:versionID="6f6ef505a4006e4aaea8068cb4190881">
  <xsd:schema xmlns:xsd="http://www.w3.org/2001/XMLSchema" xmlns:xs="http://www.w3.org/2001/XMLSchema" xmlns:p="http://schemas.microsoft.com/office/2006/metadata/properties" xmlns:ns2="9403f49d-e00f-4d79-9caf-8f9c1726b710" xmlns:ns3="3dd33127-57d5-4e80-a4f7-5db6d5c7b804" targetNamespace="http://schemas.microsoft.com/office/2006/metadata/properties" ma:root="true" ma:fieldsID="89cee424c60902d1a3267369ab298faa" ns2:_="" ns3:_="">
    <xsd:import namespace="9403f49d-e00f-4d79-9caf-8f9c1726b710"/>
    <xsd:import namespace="3dd33127-57d5-4e80-a4f7-5db6d5c7b80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03f49d-e00f-4d79-9caf-8f9c1726b7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7e7bbd82-a07b-43cc-adda-fdf53e5b0f3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d33127-57d5-4e80-a4f7-5db6d5c7b80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c07f8bcd-e7e3-4dd5-b3d7-8f9bec2a56a6}" ma:internalName="TaxCatchAll" ma:showField="CatchAllData" ma:web="3dd33127-57d5-4e80-a4f7-5db6d5c7b80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403f49d-e00f-4d79-9caf-8f9c1726b710">
      <Terms xmlns="http://schemas.microsoft.com/office/infopath/2007/PartnerControls"/>
    </lcf76f155ced4ddcb4097134ff3c332f>
    <TaxCatchAll xmlns="3dd33127-57d5-4e80-a4f7-5db6d5c7b804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73D721B-F20E-47FF-8FA9-9D82659C74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403f49d-e00f-4d79-9caf-8f9c1726b710"/>
    <ds:schemaRef ds:uri="3dd33127-57d5-4e80-a4f7-5db6d5c7b80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0F18571-4556-4155-AD95-F52F90E74245}">
  <ds:schemaRefs>
    <ds:schemaRef ds:uri="http://schemas.microsoft.com/office/2006/metadata/properties"/>
    <ds:schemaRef ds:uri="http://schemas.microsoft.com/office/infopath/2007/PartnerControls"/>
    <ds:schemaRef ds:uri="9403f49d-e00f-4d79-9caf-8f9c1726b710"/>
    <ds:schemaRef ds:uri="3dd33127-57d5-4e80-a4f7-5db6d5c7b804"/>
  </ds:schemaRefs>
</ds:datastoreItem>
</file>

<file path=customXml/itemProps3.xml><?xml version="1.0" encoding="utf-8"?>
<ds:datastoreItem xmlns:ds="http://schemas.openxmlformats.org/officeDocument/2006/customXml" ds:itemID="{8F13B226-4AAB-47CC-A626-7DA55DB23F5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262</TotalTime>
  <Words>399</Words>
  <Application>Microsoft Office PowerPoint</Application>
  <PresentationFormat>On-screen Show (4:3)</PresentationFormat>
  <Paragraphs>43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Qing Shao</dc:creator>
  <cp:lastModifiedBy>Qing Shao</cp:lastModifiedBy>
  <cp:revision>88</cp:revision>
  <dcterms:created xsi:type="dcterms:W3CDTF">2023-08-14T14:08:34Z</dcterms:created>
  <dcterms:modified xsi:type="dcterms:W3CDTF">2025-06-02T17:28:01Z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0x010100BD22165DD25B30438B3BAF1EAE74857B</vt:lpwstr>
  </property>
  <property fmtid="{D5CDD505-2E9C-101B-9397-08002B2CF9AE}" pid="3" name="MediaServiceImageTags">
    <vt:lpwstr/>
  </property>
</Properties>
</file>