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handoutMasterIdLst>
    <p:handoutMasterId r:id="rId18"/>
  </p:handoutMasterIdLst>
  <p:sldIdLst>
    <p:sldId id="256" r:id="rId2"/>
    <p:sldId id="280" r:id="rId3"/>
    <p:sldId id="284" r:id="rId4"/>
    <p:sldId id="286" r:id="rId5"/>
    <p:sldId id="287" r:id="rId6"/>
    <p:sldId id="288" r:id="rId7"/>
    <p:sldId id="300" r:id="rId8"/>
    <p:sldId id="289" r:id="rId9"/>
    <p:sldId id="344" r:id="rId10"/>
    <p:sldId id="293" r:id="rId11"/>
    <p:sldId id="302" r:id="rId12"/>
    <p:sldId id="294" r:id="rId13"/>
    <p:sldId id="345" r:id="rId14"/>
    <p:sldId id="297" r:id="rId15"/>
    <p:sldId id="298" r:id="rId16"/>
    <p:sldId id="346"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D419"/>
    <a:srgbClr val="6CB255"/>
    <a:srgbClr val="212F62"/>
    <a:srgbClr val="72A510"/>
    <a:srgbClr val="A4EC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5E578F2-308C-4991-BE56-AE04EBE1C128}" v="1" dt="2024-12-17T16:09:58.3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127" autoAdjust="0"/>
    <p:restoredTop sz="94626" autoAdjust="0"/>
  </p:normalViewPr>
  <p:slideViewPr>
    <p:cSldViewPr snapToGrid="0" snapToObjects="1">
      <p:cViewPr varScale="1">
        <p:scale>
          <a:sx n="60" d="100"/>
          <a:sy n="60" d="100"/>
        </p:scale>
        <p:origin x="500" y="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26" Type="http://schemas.openxmlformats.org/officeDocument/2006/relationships/customXml" Target="../customXml/item2.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 Id="rId27"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e Lee" userId="f22fc010-a921-45c0-874e-599437c40f40" providerId="ADAL" clId="{A5E578F2-308C-4991-BE56-AE04EBE1C128}"/>
    <pc:docChg chg="undo custSel addSld delSld modSld">
      <pc:chgData name="Tae Lee" userId="f22fc010-a921-45c0-874e-599437c40f40" providerId="ADAL" clId="{A5E578F2-308C-4991-BE56-AE04EBE1C128}" dt="2024-12-18T22:35:08.404" v="1170" actId="478"/>
      <pc:docMkLst>
        <pc:docMk/>
      </pc:docMkLst>
      <pc:sldChg chg="del">
        <pc:chgData name="Tae Lee" userId="f22fc010-a921-45c0-874e-599437c40f40" providerId="ADAL" clId="{A5E578F2-308C-4991-BE56-AE04EBE1C128}" dt="2024-12-17T16:50:16.412" v="1124" actId="47"/>
        <pc:sldMkLst>
          <pc:docMk/>
          <pc:sldMk cId="3863019278" sldId="279"/>
        </pc:sldMkLst>
      </pc:sldChg>
      <pc:sldChg chg="modSp mod">
        <pc:chgData name="Tae Lee" userId="f22fc010-a921-45c0-874e-599437c40f40" providerId="ADAL" clId="{A5E578F2-308C-4991-BE56-AE04EBE1C128}" dt="2024-12-17T16:11:45.661" v="2"/>
        <pc:sldMkLst>
          <pc:docMk/>
          <pc:sldMk cId="1853834450" sldId="284"/>
        </pc:sldMkLst>
        <pc:spChg chg="mod">
          <ac:chgData name="Tae Lee" userId="f22fc010-a921-45c0-874e-599437c40f40" providerId="ADAL" clId="{A5E578F2-308C-4991-BE56-AE04EBE1C128}" dt="2024-12-17T16:11:45.661" v="2"/>
          <ac:spMkLst>
            <pc:docMk/>
            <pc:sldMk cId="1853834450" sldId="284"/>
            <ac:spMk id="7" creationId="{00000000-0000-0000-0000-000000000000}"/>
          </ac:spMkLst>
        </pc:spChg>
      </pc:sldChg>
      <pc:sldChg chg="modSp mod">
        <pc:chgData name="Tae Lee" userId="f22fc010-a921-45c0-874e-599437c40f40" providerId="ADAL" clId="{A5E578F2-308C-4991-BE56-AE04EBE1C128}" dt="2024-12-17T16:12:15.748" v="3" actId="20577"/>
        <pc:sldMkLst>
          <pc:docMk/>
          <pc:sldMk cId="2903839553" sldId="286"/>
        </pc:sldMkLst>
        <pc:spChg chg="mod">
          <ac:chgData name="Tae Lee" userId="f22fc010-a921-45c0-874e-599437c40f40" providerId="ADAL" clId="{A5E578F2-308C-4991-BE56-AE04EBE1C128}" dt="2024-12-17T16:12:15.748" v="3" actId="20577"/>
          <ac:spMkLst>
            <pc:docMk/>
            <pc:sldMk cId="2903839553" sldId="286"/>
            <ac:spMk id="7" creationId="{00000000-0000-0000-0000-000000000000}"/>
          </ac:spMkLst>
        </pc:spChg>
      </pc:sldChg>
      <pc:sldChg chg="modSp mod">
        <pc:chgData name="Tae Lee" userId="f22fc010-a921-45c0-874e-599437c40f40" providerId="ADAL" clId="{A5E578F2-308C-4991-BE56-AE04EBE1C128}" dt="2024-12-17T16:13:20.782" v="52" actId="20577"/>
        <pc:sldMkLst>
          <pc:docMk/>
          <pc:sldMk cId="4063762207" sldId="287"/>
        </pc:sldMkLst>
        <pc:spChg chg="mod">
          <ac:chgData name="Tae Lee" userId="f22fc010-a921-45c0-874e-599437c40f40" providerId="ADAL" clId="{A5E578F2-308C-4991-BE56-AE04EBE1C128}" dt="2024-12-17T16:13:20.782" v="52" actId="20577"/>
          <ac:spMkLst>
            <pc:docMk/>
            <pc:sldMk cId="4063762207" sldId="287"/>
            <ac:spMk id="7" creationId="{00000000-0000-0000-0000-000000000000}"/>
          </ac:spMkLst>
        </pc:spChg>
        <pc:picChg chg="mod">
          <ac:chgData name="Tae Lee" userId="f22fc010-a921-45c0-874e-599437c40f40" providerId="ADAL" clId="{A5E578F2-308C-4991-BE56-AE04EBE1C128}" dt="2024-12-17T16:12:49.619" v="8" actId="14100"/>
          <ac:picMkLst>
            <pc:docMk/>
            <pc:sldMk cId="4063762207" sldId="287"/>
            <ac:picMk id="2" creationId="{00000000-0000-0000-0000-000000000000}"/>
          </ac:picMkLst>
        </pc:picChg>
      </pc:sldChg>
      <pc:sldChg chg="modSp mod">
        <pc:chgData name="Tae Lee" userId="f22fc010-a921-45c0-874e-599437c40f40" providerId="ADAL" clId="{A5E578F2-308C-4991-BE56-AE04EBE1C128}" dt="2024-12-17T16:16:32.967" v="53"/>
        <pc:sldMkLst>
          <pc:docMk/>
          <pc:sldMk cId="4293881039" sldId="288"/>
        </pc:sldMkLst>
        <pc:spChg chg="mod">
          <ac:chgData name="Tae Lee" userId="f22fc010-a921-45c0-874e-599437c40f40" providerId="ADAL" clId="{A5E578F2-308C-4991-BE56-AE04EBE1C128}" dt="2024-12-17T16:16:32.967" v="53"/>
          <ac:spMkLst>
            <pc:docMk/>
            <pc:sldMk cId="4293881039" sldId="288"/>
            <ac:spMk id="7" creationId="{00000000-0000-0000-0000-000000000000}"/>
          </ac:spMkLst>
        </pc:spChg>
      </pc:sldChg>
      <pc:sldChg chg="modSp mod">
        <pc:chgData name="Tae Lee" userId="f22fc010-a921-45c0-874e-599437c40f40" providerId="ADAL" clId="{A5E578F2-308C-4991-BE56-AE04EBE1C128}" dt="2024-12-18T22:17:56.522" v="1166" actId="20577"/>
        <pc:sldMkLst>
          <pc:docMk/>
          <pc:sldMk cId="1524330014" sldId="293"/>
        </pc:sldMkLst>
        <pc:spChg chg="mod">
          <ac:chgData name="Tae Lee" userId="f22fc010-a921-45c0-874e-599437c40f40" providerId="ADAL" clId="{A5E578F2-308C-4991-BE56-AE04EBE1C128}" dt="2024-12-18T22:17:56.522" v="1166" actId="20577"/>
          <ac:spMkLst>
            <pc:docMk/>
            <pc:sldMk cId="1524330014" sldId="293"/>
            <ac:spMk id="7" creationId="{00000000-0000-0000-0000-000000000000}"/>
          </ac:spMkLst>
        </pc:spChg>
      </pc:sldChg>
      <pc:sldChg chg="modSp mod">
        <pc:chgData name="Tae Lee" userId="f22fc010-a921-45c0-874e-599437c40f40" providerId="ADAL" clId="{A5E578F2-308C-4991-BE56-AE04EBE1C128}" dt="2024-12-17T16:41:50.549" v="831" actId="1076"/>
        <pc:sldMkLst>
          <pc:docMk/>
          <pc:sldMk cId="6341072" sldId="294"/>
        </pc:sldMkLst>
        <pc:spChg chg="mod">
          <ac:chgData name="Tae Lee" userId="f22fc010-a921-45c0-874e-599437c40f40" providerId="ADAL" clId="{A5E578F2-308C-4991-BE56-AE04EBE1C128}" dt="2024-12-17T16:41:50.549" v="831" actId="1076"/>
          <ac:spMkLst>
            <pc:docMk/>
            <pc:sldMk cId="6341072" sldId="294"/>
            <ac:spMk id="7" creationId="{00000000-0000-0000-0000-000000000000}"/>
          </ac:spMkLst>
        </pc:spChg>
      </pc:sldChg>
      <pc:sldChg chg="del">
        <pc:chgData name="Tae Lee" userId="f22fc010-a921-45c0-874e-599437c40f40" providerId="ADAL" clId="{A5E578F2-308C-4991-BE56-AE04EBE1C128}" dt="2024-12-17T16:17:06.659" v="54" actId="47"/>
        <pc:sldMkLst>
          <pc:docMk/>
          <pc:sldMk cId="2135902647" sldId="299"/>
        </pc:sldMkLst>
      </pc:sldChg>
      <pc:sldChg chg="modSp add del mod">
        <pc:chgData name="Tae Lee" userId="f22fc010-a921-45c0-874e-599437c40f40" providerId="ADAL" clId="{A5E578F2-308C-4991-BE56-AE04EBE1C128}" dt="2024-12-17T16:18:47.957" v="78" actId="20577"/>
        <pc:sldMkLst>
          <pc:docMk/>
          <pc:sldMk cId="1316237167" sldId="300"/>
        </pc:sldMkLst>
        <pc:spChg chg="mod">
          <ac:chgData name="Tae Lee" userId="f22fc010-a921-45c0-874e-599437c40f40" providerId="ADAL" clId="{A5E578F2-308C-4991-BE56-AE04EBE1C128}" dt="2024-12-17T16:18:47.957" v="78" actId="20577"/>
          <ac:spMkLst>
            <pc:docMk/>
            <pc:sldMk cId="1316237167" sldId="300"/>
            <ac:spMk id="7" creationId="{00000000-0000-0000-0000-000000000000}"/>
          </ac:spMkLst>
        </pc:spChg>
      </pc:sldChg>
      <pc:sldChg chg="del">
        <pc:chgData name="Tae Lee" userId="f22fc010-a921-45c0-874e-599437c40f40" providerId="ADAL" clId="{A5E578F2-308C-4991-BE56-AE04EBE1C128}" dt="2024-12-17T16:19:30.166" v="79" actId="47"/>
        <pc:sldMkLst>
          <pc:docMk/>
          <pc:sldMk cId="311128016" sldId="301"/>
        </pc:sldMkLst>
      </pc:sldChg>
      <pc:sldChg chg="modSp mod">
        <pc:chgData name="Tae Lee" userId="f22fc010-a921-45c0-874e-599437c40f40" providerId="ADAL" clId="{A5E578F2-308C-4991-BE56-AE04EBE1C128}" dt="2024-12-17T16:38:20.652" v="829" actId="20577"/>
        <pc:sldMkLst>
          <pc:docMk/>
          <pc:sldMk cId="3364625524" sldId="302"/>
        </pc:sldMkLst>
        <pc:spChg chg="mod">
          <ac:chgData name="Tae Lee" userId="f22fc010-a921-45c0-874e-599437c40f40" providerId="ADAL" clId="{A5E578F2-308C-4991-BE56-AE04EBE1C128}" dt="2024-12-17T16:38:20.652" v="829" actId="20577"/>
          <ac:spMkLst>
            <pc:docMk/>
            <pc:sldMk cId="3364625524" sldId="302"/>
            <ac:spMk id="14" creationId="{00000000-0000-0000-0000-000000000000}"/>
          </ac:spMkLst>
        </pc:spChg>
      </pc:sldChg>
      <pc:sldChg chg="del">
        <pc:chgData name="Tae Lee" userId="f22fc010-a921-45c0-874e-599437c40f40" providerId="ADAL" clId="{A5E578F2-308C-4991-BE56-AE04EBE1C128}" dt="2024-12-17T16:37:26.984" v="793" actId="47"/>
        <pc:sldMkLst>
          <pc:docMk/>
          <pc:sldMk cId="1233657634" sldId="303"/>
        </pc:sldMkLst>
      </pc:sldChg>
      <pc:sldChg chg="del">
        <pc:chgData name="Tae Lee" userId="f22fc010-a921-45c0-874e-599437c40f40" providerId="ADAL" clId="{A5E578F2-308C-4991-BE56-AE04EBE1C128}" dt="2024-12-17T16:50:37.890" v="1164" actId="47"/>
        <pc:sldMkLst>
          <pc:docMk/>
          <pc:sldMk cId="2824393813" sldId="304"/>
        </pc:sldMkLst>
      </pc:sldChg>
      <pc:sldChg chg="del">
        <pc:chgData name="Tae Lee" userId="f22fc010-a921-45c0-874e-599437c40f40" providerId="ADAL" clId="{A5E578F2-308C-4991-BE56-AE04EBE1C128}" dt="2024-12-17T16:50:17.448" v="1125" actId="47"/>
        <pc:sldMkLst>
          <pc:docMk/>
          <pc:sldMk cId="4137196245" sldId="305"/>
        </pc:sldMkLst>
      </pc:sldChg>
      <pc:sldChg chg="del">
        <pc:chgData name="Tae Lee" userId="f22fc010-a921-45c0-874e-599437c40f40" providerId="ADAL" clId="{A5E578F2-308C-4991-BE56-AE04EBE1C128}" dt="2024-12-17T16:50:17.902" v="1126" actId="47"/>
        <pc:sldMkLst>
          <pc:docMk/>
          <pc:sldMk cId="1396675457" sldId="306"/>
        </pc:sldMkLst>
      </pc:sldChg>
      <pc:sldChg chg="del">
        <pc:chgData name="Tae Lee" userId="f22fc010-a921-45c0-874e-599437c40f40" providerId="ADAL" clId="{A5E578F2-308C-4991-BE56-AE04EBE1C128}" dt="2024-12-17T16:50:18.207" v="1127" actId="47"/>
        <pc:sldMkLst>
          <pc:docMk/>
          <pc:sldMk cId="4015243776" sldId="307"/>
        </pc:sldMkLst>
      </pc:sldChg>
      <pc:sldChg chg="del">
        <pc:chgData name="Tae Lee" userId="f22fc010-a921-45c0-874e-599437c40f40" providerId="ADAL" clId="{A5E578F2-308C-4991-BE56-AE04EBE1C128}" dt="2024-12-17T16:50:18.468" v="1128" actId="47"/>
        <pc:sldMkLst>
          <pc:docMk/>
          <pc:sldMk cId="858920350" sldId="308"/>
        </pc:sldMkLst>
      </pc:sldChg>
      <pc:sldChg chg="del">
        <pc:chgData name="Tae Lee" userId="f22fc010-a921-45c0-874e-599437c40f40" providerId="ADAL" clId="{A5E578F2-308C-4991-BE56-AE04EBE1C128}" dt="2024-12-17T16:50:18.740" v="1129" actId="47"/>
        <pc:sldMkLst>
          <pc:docMk/>
          <pc:sldMk cId="2684428009" sldId="309"/>
        </pc:sldMkLst>
      </pc:sldChg>
      <pc:sldChg chg="del">
        <pc:chgData name="Tae Lee" userId="f22fc010-a921-45c0-874e-599437c40f40" providerId="ADAL" clId="{A5E578F2-308C-4991-BE56-AE04EBE1C128}" dt="2024-12-17T16:50:19.032" v="1130" actId="47"/>
        <pc:sldMkLst>
          <pc:docMk/>
          <pc:sldMk cId="4072293090" sldId="310"/>
        </pc:sldMkLst>
      </pc:sldChg>
      <pc:sldChg chg="del">
        <pc:chgData name="Tae Lee" userId="f22fc010-a921-45c0-874e-599437c40f40" providerId="ADAL" clId="{A5E578F2-308C-4991-BE56-AE04EBE1C128}" dt="2024-12-17T16:50:19.307" v="1131" actId="47"/>
        <pc:sldMkLst>
          <pc:docMk/>
          <pc:sldMk cId="2294617188" sldId="311"/>
        </pc:sldMkLst>
      </pc:sldChg>
      <pc:sldChg chg="del">
        <pc:chgData name="Tae Lee" userId="f22fc010-a921-45c0-874e-599437c40f40" providerId="ADAL" clId="{A5E578F2-308C-4991-BE56-AE04EBE1C128}" dt="2024-12-17T16:50:19.608" v="1132" actId="47"/>
        <pc:sldMkLst>
          <pc:docMk/>
          <pc:sldMk cId="1953430900" sldId="312"/>
        </pc:sldMkLst>
      </pc:sldChg>
      <pc:sldChg chg="del">
        <pc:chgData name="Tae Lee" userId="f22fc010-a921-45c0-874e-599437c40f40" providerId="ADAL" clId="{A5E578F2-308C-4991-BE56-AE04EBE1C128}" dt="2024-12-17T16:50:19.891" v="1133" actId="47"/>
        <pc:sldMkLst>
          <pc:docMk/>
          <pc:sldMk cId="2766797805" sldId="313"/>
        </pc:sldMkLst>
      </pc:sldChg>
      <pc:sldChg chg="del">
        <pc:chgData name="Tae Lee" userId="f22fc010-a921-45c0-874e-599437c40f40" providerId="ADAL" clId="{A5E578F2-308C-4991-BE56-AE04EBE1C128}" dt="2024-12-17T16:50:20.186" v="1134" actId="47"/>
        <pc:sldMkLst>
          <pc:docMk/>
          <pc:sldMk cId="500628515" sldId="314"/>
        </pc:sldMkLst>
      </pc:sldChg>
      <pc:sldChg chg="del">
        <pc:chgData name="Tae Lee" userId="f22fc010-a921-45c0-874e-599437c40f40" providerId="ADAL" clId="{A5E578F2-308C-4991-BE56-AE04EBE1C128}" dt="2024-12-17T16:50:20.440" v="1135" actId="47"/>
        <pc:sldMkLst>
          <pc:docMk/>
          <pc:sldMk cId="1977613887" sldId="315"/>
        </pc:sldMkLst>
      </pc:sldChg>
      <pc:sldChg chg="del">
        <pc:chgData name="Tae Lee" userId="f22fc010-a921-45c0-874e-599437c40f40" providerId="ADAL" clId="{A5E578F2-308C-4991-BE56-AE04EBE1C128}" dt="2024-12-17T16:50:20.715" v="1136" actId="47"/>
        <pc:sldMkLst>
          <pc:docMk/>
          <pc:sldMk cId="860883986" sldId="316"/>
        </pc:sldMkLst>
      </pc:sldChg>
      <pc:sldChg chg="del">
        <pc:chgData name="Tae Lee" userId="f22fc010-a921-45c0-874e-599437c40f40" providerId="ADAL" clId="{A5E578F2-308C-4991-BE56-AE04EBE1C128}" dt="2024-12-17T16:50:21.047" v="1137" actId="47"/>
        <pc:sldMkLst>
          <pc:docMk/>
          <pc:sldMk cId="1547466057" sldId="317"/>
        </pc:sldMkLst>
      </pc:sldChg>
      <pc:sldChg chg="del">
        <pc:chgData name="Tae Lee" userId="f22fc010-a921-45c0-874e-599437c40f40" providerId="ADAL" clId="{A5E578F2-308C-4991-BE56-AE04EBE1C128}" dt="2024-12-17T16:50:21.333" v="1138" actId="47"/>
        <pc:sldMkLst>
          <pc:docMk/>
          <pc:sldMk cId="1581540285" sldId="318"/>
        </pc:sldMkLst>
      </pc:sldChg>
      <pc:sldChg chg="del">
        <pc:chgData name="Tae Lee" userId="f22fc010-a921-45c0-874e-599437c40f40" providerId="ADAL" clId="{A5E578F2-308C-4991-BE56-AE04EBE1C128}" dt="2024-12-17T16:50:21.623" v="1139" actId="47"/>
        <pc:sldMkLst>
          <pc:docMk/>
          <pc:sldMk cId="3369577524" sldId="319"/>
        </pc:sldMkLst>
      </pc:sldChg>
      <pc:sldChg chg="del">
        <pc:chgData name="Tae Lee" userId="f22fc010-a921-45c0-874e-599437c40f40" providerId="ADAL" clId="{A5E578F2-308C-4991-BE56-AE04EBE1C128}" dt="2024-12-17T16:50:22.131" v="1140" actId="47"/>
        <pc:sldMkLst>
          <pc:docMk/>
          <pc:sldMk cId="2369326460" sldId="320"/>
        </pc:sldMkLst>
      </pc:sldChg>
      <pc:sldChg chg="del">
        <pc:chgData name="Tae Lee" userId="f22fc010-a921-45c0-874e-599437c40f40" providerId="ADAL" clId="{A5E578F2-308C-4991-BE56-AE04EBE1C128}" dt="2024-12-17T16:50:22.574" v="1141" actId="47"/>
        <pc:sldMkLst>
          <pc:docMk/>
          <pc:sldMk cId="3691356782" sldId="321"/>
        </pc:sldMkLst>
      </pc:sldChg>
      <pc:sldChg chg="del">
        <pc:chgData name="Tae Lee" userId="f22fc010-a921-45c0-874e-599437c40f40" providerId="ADAL" clId="{A5E578F2-308C-4991-BE56-AE04EBE1C128}" dt="2024-12-17T16:50:23.242" v="1142" actId="47"/>
        <pc:sldMkLst>
          <pc:docMk/>
          <pc:sldMk cId="1373795902" sldId="322"/>
        </pc:sldMkLst>
      </pc:sldChg>
      <pc:sldChg chg="del">
        <pc:chgData name="Tae Lee" userId="f22fc010-a921-45c0-874e-599437c40f40" providerId="ADAL" clId="{A5E578F2-308C-4991-BE56-AE04EBE1C128}" dt="2024-12-17T16:50:23.564" v="1143" actId="47"/>
        <pc:sldMkLst>
          <pc:docMk/>
          <pc:sldMk cId="3706704238" sldId="323"/>
        </pc:sldMkLst>
      </pc:sldChg>
      <pc:sldChg chg="del">
        <pc:chgData name="Tae Lee" userId="f22fc010-a921-45c0-874e-599437c40f40" providerId="ADAL" clId="{A5E578F2-308C-4991-BE56-AE04EBE1C128}" dt="2024-12-17T16:50:24.448" v="1144" actId="47"/>
        <pc:sldMkLst>
          <pc:docMk/>
          <pc:sldMk cId="709903261" sldId="324"/>
        </pc:sldMkLst>
      </pc:sldChg>
      <pc:sldChg chg="del">
        <pc:chgData name="Tae Lee" userId="f22fc010-a921-45c0-874e-599437c40f40" providerId="ADAL" clId="{A5E578F2-308C-4991-BE56-AE04EBE1C128}" dt="2024-12-17T16:50:24.748" v="1145" actId="47"/>
        <pc:sldMkLst>
          <pc:docMk/>
          <pc:sldMk cId="1251233887" sldId="325"/>
        </pc:sldMkLst>
      </pc:sldChg>
      <pc:sldChg chg="del">
        <pc:chgData name="Tae Lee" userId="f22fc010-a921-45c0-874e-599437c40f40" providerId="ADAL" clId="{A5E578F2-308C-4991-BE56-AE04EBE1C128}" dt="2024-12-17T16:50:25.511" v="1146" actId="47"/>
        <pc:sldMkLst>
          <pc:docMk/>
          <pc:sldMk cId="1003200229" sldId="326"/>
        </pc:sldMkLst>
      </pc:sldChg>
      <pc:sldChg chg="del">
        <pc:chgData name="Tae Lee" userId="f22fc010-a921-45c0-874e-599437c40f40" providerId="ADAL" clId="{A5E578F2-308C-4991-BE56-AE04EBE1C128}" dt="2024-12-17T16:50:25.622" v="1147" actId="47"/>
        <pc:sldMkLst>
          <pc:docMk/>
          <pc:sldMk cId="1077841893" sldId="327"/>
        </pc:sldMkLst>
      </pc:sldChg>
      <pc:sldChg chg="del">
        <pc:chgData name="Tae Lee" userId="f22fc010-a921-45c0-874e-599437c40f40" providerId="ADAL" clId="{A5E578F2-308C-4991-BE56-AE04EBE1C128}" dt="2024-12-17T16:50:26.384" v="1148" actId="47"/>
        <pc:sldMkLst>
          <pc:docMk/>
          <pc:sldMk cId="1415811563" sldId="328"/>
        </pc:sldMkLst>
      </pc:sldChg>
      <pc:sldChg chg="del">
        <pc:chgData name="Tae Lee" userId="f22fc010-a921-45c0-874e-599437c40f40" providerId="ADAL" clId="{A5E578F2-308C-4991-BE56-AE04EBE1C128}" dt="2024-12-17T16:50:26.661" v="1149" actId="47"/>
        <pc:sldMkLst>
          <pc:docMk/>
          <pc:sldMk cId="2578306199" sldId="329"/>
        </pc:sldMkLst>
      </pc:sldChg>
      <pc:sldChg chg="del">
        <pc:chgData name="Tae Lee" userId="f22fc010-a921-45c0-874e-599437c40f40" providerId="ADAL" clId="{A5E578F2-308C-4991-BE56-AE04EBE1C128}" dt="2024-12-17T16:50:27.412" v="1150" actId="47"/>
        <pc:sldMkLst>
          <pc:docMk/>
          <pc:sldMk cId="572644925" sldId="330"/>
        </pc:sldMkLst>
      </pc:sldChg>
      <pc:sldChg chg="del">
        <pc:chgData name="Tae Lee" userId="f22fc010-a921-45c0-874e-599437c40f40" providerId="ADAL" clId="{A5E578F2-308C-4991-BE56-AE04EBE1C128}" dt="2024-12-17T16:50:28.360" v="1151" actId="47"/>
        <pc:sldMkLst>
          <pc:docMk/>
          <pc:sldMk cId="2280032829" sldId="331"/>
        </pc:sldMkLst>
      </pc:sldChg>
      <pc:sldChg chg="del">
        <pc:chgData name="Tae Lee" userId="f22fc010-a921-45c0-874e-599437c40f40" providerId="ADAL" clId="{A5E578F2-308C-4991-BE56-AE04EBE1C128}" dt="2024-12-17T16:50:29.265" v="1152" actId="47"/>
        <pc:sldMkLst>
          <pc:docMk/>
          <pc:sldMk cId="806798291" sldId="332"/>
        </pc:sldMkLst>
      </pc:sldChg>
      <pc:sldChg chg="del">
        <pc:chgData name="Tae Lee" userId="f22fc010-a921-45c0-874e-599437c40f40" providerId="ADAL" clId="{A5E578F2-308C-4991-BE56-AE04EBE1C128}" dt="2024-12-17T16:50:30.717" v="1153" actId="47"/>
        <pc:sldMkLst>
          <pc:docMk/>
          <pc:sldMk cId="2038181388" sldId="333"/>
        </pc:sldMkLst>
      </pc:sldChg>
      <pc:sldChg chg="del">
        <pc:chgData name="Tae Lee" userId="f22fc010-a921-45c0-874e-599437c40f40" providerId="ADAL" clId="{A5E578F2-308C-4991-BE56-AE04EBE1C128}" dt="2024-12-17T16:50:31.646" v="1154" actId="47"/>
        <pc:sldMkLst>
          <pc:docMk/>
          <pc:sldMk cId="1663574730" sldId="334"/>
        </pc:sldMkLst>
      </pc:sldChg>
      <pc:sldChg chg="del">
        <pc:chgData name="Tae Lee" userId="f22fc010-a921-45c0-874e-599437c40f40" providerId="ADAL" clId="{A5E578F2-308C-4991-BE56-AE04EBE1C128}" dt="2024-12-17T16:50:32.516" v="1155" actId="47"/>
        <pc:sldMkLst>
          <pc:docMk/>
          <pc:sldMk cId="325390198" sldId="335"/>
        </pc:sldMkLst>
      </pc:sldChg>
      <pc:sldChg chg="del">
        <pc:chgData name="Tae Lee" userId="f22fc010-a921-45c0-874e-599437c40f40" providerId="ADAL" clId="{A5E578F2-308C-4991-BE56-AE04EBE1C128}" dt="2024-12-17T16:50:33.381" v="1156" actId="47"/>
        <pc:sldMkLst>
          <pc:docMk/>
          <pc:sldMk cId="1264726287" sldId="336"/>
        </pc:sldMkLst>
      </pc:sldChg>
      <pc:sldChg chg="del">
        <pc:chgData name="Tae Lee" userId="f22fc010-a921-45c0-874e-599437c40f40" providerId="ADAL" clId="{A5E578F2-308C-4991-BE56-AE04EBE1C128}" dt="2024-12-17T16:50:34.218" v="1157" actId="47"/>
        <pc:sldMkLst>
          <pc:docMk/>
          <pc:sldMk cId="1767780549" sldId="337"/>
        </pc:sldMkLst>
      </pc:sldChg>
      <pc:sldChg chg="del">
        <pc:chgData name="Tae Lee" userId="f22fc010-a921-45c0-874e-599437c40f40" providerId="ADAL" clId="{A5E578F2-308C-4991-BE56-AE04EBE1C128}" dt="2024-12-17T16:50:35.037" v="1158" actId="47"/>
        <pc:sldMkLst>
          <pc:docMk/>
          <pc:sldMk cId="1411023479" sldId="338"/>
        </pc:sldMkLst>
      </pc:sldChg>
      <pc:sldChg chg="del">
        <pc:chgData name="Tae Lee" userId="f22fc010-a921-45c0-874e-599437c40f40" providerId="ADAL" clId="{A5E578F2-308C-4991-BE56-AE04EBE1C128}" dt="2024-12-17T16:50:35.323" v="1159" actId="47"/>
        <pc:sldMkLst>
          <pc:docMk/>
          <pc:sldMk cId="674261928" sldId="339"/>
        </pc:sldMkLst>
      </pc:sldChg>
      <pc:sldChg chg="del">
        <pc:chgData name="Tae Lee" userId="f22fc010-a921-45c0-874e-599437c40f40" providerId="ADAL" clId="{A5E578F2-308C-4991-BE56-AE04EBE1C128}" dt="2024-12-17T16:50:35.571" v="1160" actId="47"/>
        <pc:sldMkLst>
          <pc:docMk/>
          <pc:sldMk cId="3200648156" sldId="340"/>
        </pc:sldMkLst>
      </pc:sldChg>
      <pc:sldChg chg="del">
        <pc:chgData name="Tae Lee" userId="f22fc010-a921-45c0-874e-599437c40f40" providerId="ADAL" clId="{A5E578F2-308C-4991-BE56-AE04EBE1C128}" dt="2024-12-17T16:50:36.500" v="1161" actId="47"/>
        <pc:sldMkLst>
          <pc:docMk/>
          <pc:sldMk cId="688430809" sldId="341"/>
        </pc:sldMkLst>
      </pc:sldChg>
      <pc:sldChg chg="del">
        <pc:chgData name="Tae Lee" userId="f22fc010-a921-45c0-874e-599437c40f40" providerId="ADAL" clId="{A5E578F2-308C-4991-BE56-AE04EBE1C128}" dt="2024-12-17T16:50:36.736" v="1162" actId="47"/>
        <pc:sldMkLst>
          <pc:docMk/>
          <pc:sldMk cId="762349308" sldId="342"/>
        </pc:sldMkLst>
      </pc:sldChg>
      <pc:sldChg chg="del">
        <pc:chgData name="Tae Lee" userId="f22fc010-a921-45c0-874e-599437c40f40" providerId="ADAL" clId="{A5E578F2-308C-4991-BE56-AE04EBE1C128}" dt="2024-12-17T16:50:37.646" v="1163" actId="47"/>
        <pc:sldMkLst>
          <pc:docMk/>
          <pc:sldMk cId="1488833815" sldId="343"/>
        </pc:sldMkLst>
      </pc:sldChg>
      <pc:sldChg chg="delSp modSp new mod">
        <pc:chgData name="Tae Lee" userId="f22fc010-a921-45c0-874e-599437c40f40" providerId="ADAL" clId="{A5E578F2-308C-4991-BE56-AE04EBE1C128}" dt="2024-12-17T16:32:41.164" v="686" actId="20577"/>
        <pc:sldMkLst>
          <pc:docMk/>
          <pc:sldMk cId="465469391" sldId="344"/>
        </pc:sldMkLst>
        <pc:spChg chg="mod">
          <ac:chgData name="Tae Lee" userId="f22fc010-a921-45c0-874e-599437c40f40" providerId="ADAL" clId="{A5E578F2-308C-4991-BE56-AE04EBE1C128}" dt="2024-12-17T16:23:16.554" v="139" actId="20577"/>
          <ac:spMkLst>
            <pc:docMk/>
            <pc:sldMk cId="465469391" sldId="344"/>
            <ac:spMk id="2" creationId="{5EE7A960-9DDC-A51E-F933-DB4AD6DECF05}"/>
          </ac:spMkLst>
        </pc:spChg>
        <pc:spChg chg="del mod">
          <ac:chgData name="Tae Lee" userId="f22fc010-a921-45c0-874e-599437c40f40" providerId="ADAL" clId="{A5E578F2-308C-4991-BE56-AE04EBE1C128}" dt="2024-12-17T16:23:26.615" v="141" actId="478"/>
          <ac:spMkLst>
            <pc:docMk/>
            <pc:sldMk cId="465469391" sldId="344"/>
            <ac:spMk id="3" creationId="{C4F54A32-C8BC-20FC-8DAC-96A18CEC505D}"/>
          </ac:spMkLst>
        </pc:spChg>
        <pc:spChg chg="mod">
          <ac:chgData name="Tae Lee" userId="f22fc010-a921-45c0-874e-599437c40f40" providerId="ADAL" clId="{A5E578F2-308C-4991-BE56-AE04EBE1C128}" dt="2024-12-17T16:32:41.164" v="686" actId="20577"/>
          <ac:spMkLst>
            <pc:docMk/>
            <pc:sldMk cId="465469391" sldId="344"/>
            <ac:spMk id="4" creationId="{DE2B039B-9B05-F06E-B357-3032EBB740C5}"/>
          </ac:spMkLst>
        </pc:spChg>
      </pc:sldChg>
      <pc:sldChg chg="addSp delSp modSp new mod">
        <pc:chgData name="Tae Lee" userId="f22fc010-a921-45c0-874e-599437c40f40" providerId="ADAL" clId="{A5E578F2-308C-4991-BE56-AE04EBE1C128}" dt="2024-12-17T16:49:14.693" v="1123" actId="20577"/>
        <pc:sldMkLst>
          <pc:docMk/>
          <pc:sldMk cId="2342467989" sldId="345"/>
        </pc:sldMkLst>
        <pc:spChg chg="mod">
          <ac:chgData name="Tae Lee" userId="f22fc010-a921-45c0-874e-599437c40f40" providerId="ADAL" clId="{A5E578F2-308C-4991-BE56-AE04EBE1C128}" dt="2024-12-17T16:49:14.693" v="1123" actId="20577"/>
          <ac:spMkLst>
            <pc:docMk/>
            <pc:sldMk cId="2342467989" sldId="345"/>
            <ac:spMk id="2" creationId="{4236E44D-812C-5CE9-0570-AD48C157E946}"/>
          </ac:spMkLst>
        </pc:spChg>
        <pc:spChg chg="add del">
          <ac:chgData name="Tae Lee" userId="f22fc010-a921-45c0-874e-599437c40f40" providerId="ADAL" clId="{A5E578F2-308C-4991-BE56-AE04EBE1C128}" dt="2024-12-17T16:45:16.790" v="853" actId="478"/>
          <ac:spMkLst>
            <pc:docMk/>
            <pc:sldMk cId="2342467989" sldId="345"/>
            <ac:spMk id="3" creationId="{C7A07095-AEE8-5DEF-F74A-5E0CAD63B159}"/>
          </ac:spMkLst>
        </pc:spChg>
        <pc:spChg chg="mod">
          <ac:chgData name="Tae Lee" userId="f22fc010-a921-45c0-874e-599437c40f40" providerId="ADAL" clId="{A5E578F2-308C-4991-BE56-AE04EBE1C128}" dt="2024-12-17T16:48:38.537" v="1122" actId="113"/>
          <ac:spMkLst>
            <pc:docMk/>
            <pc:sldMk cId="2342467989" sldId="345"/>
            <ac:spMk id="4" creationId="{CAA3FF52-4EFF-6200-7348-28E1D768B60C}"/>
          </ac:spMkLst>
        </pc:spChg>
        <pc:picChg chg="add del mod ord">
          <ac:chgData name="Tae Lee" userId="f22fc010-a921-45c0-874e-599437c40f40" providerId="ADAL" clId="{A5E578F2-308C-4991-BE56-AE04EBE1C128}" dt="2024-12-17T16:45:13.524" v="852" actId="22"/>
          <ac:picMkLst>
            <pc:docMk/>
            <pc:sldMk cId="2342467989" sldId="345"/>
            <ac:picMk id="6" creationId="{1139BA3F-9DEA-0FFF-CC12-9D58AB3FE212}"/>
          </ac:picMkLst>
        </pc:picChg>
        <pc:picChg chg="add del mod">
          <ac:chgData name="Tae Lee" userId="f22fc010-a921-45c0-874e-599437c40f40" providerId="ADAL" clId="{A5E578F2-308C-4991-BE56-AE04EBE1C128}" dt="2024-12-17T16:46:28.061" v="967" actId="478"/>
          <ac:picMkLst>
            <pc:docMk/>
            <pc:sldMk cId="2342467989" sldId="345"/>
            <ac:picMk id="8" creationId="{7BB6130F-4658-908A-1FEE-8B331363DC9C}"/>
          </ac:picMkLst>
        </pc:picChg>
        <pc:picChg chg="add mod">
          <ac:chgData name="Tae Lee" userId="f22fc010-a921-45c0-874e-599437c40f40" providerId="ADAL" clId="{A5E578F2-308C-4991-BE56-AE04EBE1C128}" dt="2024-12-17T16:47:14.047" v="973" actId="1076"/>
          <ac:picMkLst>
            <pc:docMk/>
            <pc:sldMk cId="2342467989" sldId="345"/>
            <ac:picMk id="10" creationId="{DE1535DA-C609-7436-8599-EF356086D8F5}"/>
          </ac:picMkLst>
        </pc:picChg>
      </pc:sldChg>
      <pc:sldChg chg="delSp new mod">
        <pc:chgData name="Tae Lee" userId="f22fc010-a921-45c0-874e-599437c40f40" providerId="ADAL" clId="{A5E578F2-308C-4991-BE56-AE04EBE1C128}" dt="2024-12-18T22:35:08.404" v="1170" actId="478"/>
        <pc:sldMkLst>
          <pc:docMk/>
          <pc:sldMk cId="3869054273" sldId="346"/>
        </pc:sldMkLst>
        <pc:spChg chg="del">
          <ac:chgData name="Tae Lee" userId="f22fc010-a921-45c0-874e-599437c40f40" providerId="ADAL" clId="{A5E578F2-308C-4991-BE56-AE04EBE1C128}" dt="2024-12-18T22:35:05.638" v="1168" actId="478"/>
          <ac:spMkLst>
            <pc:docMk/>
            <pc:sldMk cId="3869054273" sldId="346"/>
            <ac:spMk id="2" creationId="{DF0CE25F-044B-88FD-E675-7FCF3A50AD92}"/>
          </ac:spMkLst>
        </pc:spChg>
        <pc:spChg chg="del">
          <ac:chgData name="Tae Lee" userId="f22fc010-a921-45c0-874e-599437c40f40" providerId="ADAL" clId="{A5E578F2-308C-4991-BE56-AE04EBE1C128}" dt="2024-12-18T22:35:07.122" v="1169" actId="478"/>
          <ac:spMkLst>
            <pc:docMk/>
            <pc:sldMk cId="3869054273" sldId="346"/>
            <ac:spMk id="3" creationId="{97CE7EB3-4D3E-BFBC-60D0-22D3EE44F5C6}"/>
          </ac:spMkLst>
        </pc:spChg>
        <pc:spChg chg="del">
          <ac:chgData name="Tae Lee" userId="f22fc010-a921-45c0-874e-599437c40f40" providerId="ADAL" clId="{A5E578F2-308C-4991-BE56-AE04EBE1C128}" dt="2024-12-18T22:35:08.404" v="1170" actId="478"/>
          <ac:spMkLst>
            <pc:docMk/>
            <pc:sldMk cId="3869054273" sldId="346"/>
            <ac:spMk id="4" creationId="{5D94471A-C836-22C5-2642-08CF251941B2}"/>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8D041A-73BB-E643-A8C7-50D88C2F22F5}" type="datetimeFigureOut">
              <a:rPr lang="en-US" smtClean="0"/>
              <a:t>12/18/2024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6EFEC5-3018-A548-B247-453C6EC1EC1A}" type="slidenum">
              <a:rPr lang="en-US" smtClean="0"/>
              <a:t>‹#›</a:t>
            </a:fld>
            <a:endParaRPr lang="en-US"/>
          </a:p>
        </p:txBody>
      </p:sp>
    </p:spTree>
    <p:extLst>
      <p:ext uri="{BB962C8B-B14F-4D97-AF65-F5344CB8AC3E}">
        <p14:creationId xmlns:p14="http://schemas.microsoft.com/office/powerpoint/2010/main" val="133005721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659535"/>
          </a:xfrm>
        </p:spPr>
        <p:txBody>
          <a:bodyPr/>
          <a:lstStyle/>
          <a:p>
            <a:r>
              <a:rPr lang="en-US" dirty="0"/>
              <a:t>Click to edit</a:t>
            </a:r>
          </a:p>
        </p:txBody>
      </p:sp>
      <p:sp>
        <p:nvSpPr>
          <p:cNvPr id="5" name="Date Placeholder 4"/>
          <p:cNvSpPr>
            <a:spLocks noGrp="1"/>
          </p:cNvSpPr>
          <p:nvPr>
            <p:ph type="dt" sz="half" idx="10"/>
          </p:nvPr>
        </p:nvSpPr>
        <p:spPr/>
        <p:txBody>
          <a:bodyPr/>
          <a:lstStyle/>
          <a:p>
            <a:fld id="{79B19C71-EC74-44AF-B27E-FC7DC3C3A61D}" type="datetime4">
              <a:rPr lang="en-US" smtClean="0"/>
              <a:pPr/>
              <a:t>December 18,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457199" y="1107618"/>
            <a:ext cx="4031619" cy="4607689"/>
          </a:xfrm>
        </p:spPr>
        <p:txBody>
          <a:bodyPr/>
          <a:lstStyle/>
          <a:p>
            <a:endParaRPr lang="en-US" dirty="0"/>
          </a:p>
        </p:txBody>
      </p:sp>
      <p:sp>
        <p:nvSpPr>
          <p:cNvPr id="11" name="Text Placeholder 10"/>
          <p:cNvSpPr>
            <a:spLocks noGrp="1"/>
          </p:cNvSpPr>
          <p:nvPr>
            <p:ph type="body" sz="quarter" idx="14"/>
          </p:nvPr>
        </p:nvSpPr>
        <p:spPr>
          <a:xfrm>
            <a:off x="4606925" y="1107618"/>
            <a:ext cx="3913188" cy="4607382"/>
          </a:xfrm>
        </p:spPr>
        <p:txBody>
          <a:bodyPr/>
          <a:lstStyle>
            <a:lvl1pPr>
              <a:buClr>
                <a:srgbClr val="6CB255"/>
              </a:buClr>
              <a:defRPr>
                <a:solidFill>
                  <a:srgbClr val="212F62"/>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December 18,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457200" y="241326"/>
            <a:ext cx="8062912" cy="659535"/>
          </a:xfrm>
        </p:spPr>
        <p:txBody>
          <a:bodyPr/>
          <a:lstStyle/>
          <a:p>
            <a:r>
              <a:rPr lang="en-US" dirty="0"/>
              <a:t>Click to edit</a:t>
            </a:r>
          </a:p>
        </p:txBody>
      </p:sp>
      <p:sp>
        <p:nvSpPr>
          <p:cNvPr id="8" name="Picture Placeholder 8"/>
          <p:cNvSpPr>
            <a:spLocks noGrp="1"/>
          </p:cNvSpPr>
          <p:nvPr>
            <p:ph type="pic" sz="quarter" idx="13"/>
          </p:nvPr>
        </p:nvSpPr>
        <p:spPr>
          <a:xfrm>
            <a:off x="457199" y="1122386"/>
            <a:ext cx="8062913" cy="3500071"/>
          </a:xfrm>
        </p:spPr>
        <p:txBody>
          <a:bodyPr/>
          <a:lstStyle/>
          <a:p>
            <a:endParaRPr lang="en-US" dirty="0"/>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marL="788670" indent="-514350">
              <a:buFont typeface="+mj-lt"/>
              <a:buAutoNum type="alphaLcParenR"/>
              <a:defRPr sz="2800"/>
            </a:lvl2pPr>
            <a:lvl3pPr marL="1371600" indent="-457200">
              <a:buFont typeface="+mj-lt"/>
              <a:buAutoNum type="alphaLcParenR"/>
              <a:defRPr sz="2400"/>
            </a:lvl3pPr>
            <a:lvl4pPr marL="1828800" indent="-457200">
              <a:buFont typeface="+mj-lt"/>
              <a:buAutoNum type="alphaLcParenR"/>
              <a:defRPr sz="2000"/>
            </a:lvl4pPr>
            <a:lvl5pPr marL="2286000" indent="-457200">
              <a:buFont typeface="+mj-lt"/>
              <a:buAutoNum type="alphaLcParen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6EAD5615-7F4F-4584-84D5-CC95918C321F}" type="datetime4">
              <a:rPr lang="en-US" smtClean="0"/>
              <a:pPr/>
              <a:t>December 18,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Title 1"/>
          <p:cNvSpPr>
            <a:spLocks noGrp="1"/>
          </p:cNvSpPr>
          <p:nvPr>
            <p:ph type="title"/>
          </p:nvPr>
        </p:nvSpPr>
        <p:spPr>
          <a:xfrm>
            <a:off x="457200" y="241326"/>
            <a:ext cx="8062912" cy="659535"/>
          </a:xfrm>
        </p:spPr>
        <p:txBody>
          <a:bodyPr/>
          <a:lstStyle/>
          <a:p>
            <a:r>
              <a:rPr lang="en-US" dirty="0"/>
              <a:t>Click to edit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51DEABC-D766-4322-8E78-B830FAE35C72}" type="datetime4">
              <a:rPr lang="en-US" smtClean="0"/>
              <a:pPr/>
              <a:t>December 18, 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Title 1"/>
          <p:cNvSpPr txBox="1">
            <a:spLocks/>
          </p:cNvSpPr>
          <p:nvPr userDrawn="1"/>
        </p:nvSpPr>
        <p:spPr>
          <a:xfrm>
            <a:off x="0" y="789677"/>
            <a:ext cx="9144000" cy="709154"/>
          </a:xfrm>
          <a:prstGeom prst="rect">
            <a:avLst/>
          </a:prstGeom>
        </p:spPr>
        <p:txBody>
          <a:bodyPr/>
          <a:lstStyle>
            <a:lvl1pPr algn="l" defTabSz="914400" rtl="0" eaLnBrk="1" latinLnBrk="0" hangingPunct="1">
              <a:spcBef>
                <a:spcPct val="0"/>
              </a:spcBef>
              <a:buNone/>
              <a:defRPr sz="3600" kern="1200" cap="all" spc="-60" baseline="0">
                <a:solidFill>
                  <a:srgbClr val="6CB255"/>
                </a:solidFill>
                <a:latin typeface="+mj-lt"/>
                <a:ea typeface="+mj-ea"/>
                <a:cs typeface="+mj-cs"/>
              </a:defRPr>
            </a:lvl1pPr>
          </a:lstStyle>
          <a:p>
            <a:pPr algn="ctr"/>
            <a:r>
              <a:rPr lang="en-US" sz="3500" dirty="0"/>
              <a:t>College Physics</a:t>
            </a:r>
          </a:p>
          <a:p>
            <a:pPr algn="ctr"/>
            <a:endParaRPr lang="en-US" sz="1800" cap="none" dirty="0">
              <a:solidFill>
                <a:schemeClr val="accent3">
                  <a:lumMod val="20000"/>
                  <a:lumOff val="80000"/>
                </a:schemeClr>
              </a:solidFill>
              <a:latin typeface="+mn-lt"/>
            </a:endParaRPr>
          </a:p>
          <a:p>
            <a:pPr algn="ctr"/>
            <a:r>
              <a:rPr lang="en-US" sz="2000" b="1" cap="none" dirty="0">
                <a:solidFill>
                  <a:srgbClr val="212F62"/>
                </a:solidFill>
                <a:latin typeface="+mn-lt"/>
              </a:rPr>
              <a:t>Chapter # Chapter Title</a:t>
            </a:r>
          </a:p>
          <a:p>
            <a:pPr algn="ctr"/>
            <a:r>
              <a:rPr lang="en-US" sz="1600" cap="none" dirty="0">
                <a:solidFill>
                  <a:schemeClr val="tx1"/>
                </a:solidFill>
                <a:latin typeface="+mn-lt"/>
              </a:rPr>
              <a:t>PowerPoint Image Slideshow</a:t>
            </a:r>
          </a:p>
        </p:txBody>
      </p:sp>
      <p:pic>
        <p:nvPicPr>
          <p:cNvPr id="9" name="Picture 8" descr="medium_covers_Page_2.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62758" y="2517424"/>
            <a:ext cx="2010682" cy="2603836"/>
          </a:xfrm>
          <a:prstGeom prst="rect">
            <a:avLst/>
          </a:prstGeom>
          <a:effectLst>
            <a:reflection blurRad="6350" stA="52000" endA="300" endPos="35000" dir="5400000" sy="-100000" algn="bl" rotWithShape="0"/>
          </a:effectLst>
          <a:scene3d>
            <a:camera prst="obliqueTopLeft"/>
            <a:lightRig rig="threePt" dir="t"/>
          </a:scene3d>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December 18, 2024</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rot="16200000">
            <a:off x="8044814" y="683895"/>
            <a:ext cx="1315721" cy="365125"/>
          </a:xfrm>
          <a:prstGeom prst="rect">
            <a:avLst/>
          </a:prstGeom>
        </p:spPr>
        <p:txBody>
          <a:bodyPr vert="horz" lIns="91440" tIns="45720" rIns="91440" bIns="45720" rtlCol="0" anchor="ctr"/>
          <a:lstStyle>
            <a:lvl1pPr algn="r">
              <a:defRPr sz="2400" b="1">
                <a:solidFill>
                  <a:srgbClr val="FFFFFF"/>
                </a:solidFill>
              </a:defRPr>
            </a:lvl1pPr>
          </a:lstStyle>
          <a:p>
            <a:fld id="{F38DF745-7D3F-47F4-83A3-874385CFAA6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4" r:id="rId2"/>
    <p:sldLayoutId id="2147483920" r:id="rId3"/>
    <p:sldLayoutId id="2147483913" r:id="rId4"/>
  </p:sldLayoutIdLst>
  <p:hf sldNum="0" hdr="0" ftr="0" dt="0"/>
  <p:txStyles>
    <p:titleStyle>
      <a:lvl1pPr algn="l" defTabSz="914400" rtl="0" eaLnBrk="1" latinLnBrk="0" hangingPunct="1">
        <a:spcBef>
          <a:spcPct val="0"/>
        </a:spcBef>
        <a:buNone/>
        <a:defRPr sz="2400" kern="1200" cap="all" spc="-60" baseline="0">
          <a:solidFill>
            <a:srgbClr val="6CB255"/>
          </a:solidFill>
          <a:latin typeface="+mj-lt"/>
          <a:ea typeface="+mj-ea"/>
          <a:cs typeface="+mj-cs"/>
        </a:defRPr>
      </a:lvl1pPr>
    </p:titleStyle>
    <p:body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txBox="1">
            <a:spLocks/>
          </p:cNvSpPr>
          <p:nvPr/>
        </p:nvSpPr>
        <p:spPr>
          <a:xfrm>
            <a:off x="0" y="789677"/>
            <a:ext cx="9144000" cy="709154"/>
          </a:xfrm>
          <a:prstGeom prst="rect">
            <a:avLst/>
          </a:prstGeom>
        </p:spPr>
        <p:txBody>
          <a:bodyPr/>
          <a:lstStyle>
            <a:lvl1pPr algn="l" defTabSz="914400" rtl="0" eaLnBrk="1" latinLnBrk="0" hangingPunct="1">
              <a:spcBef>
                <a:spcPct val="0"/>
              </a:spcBef>
              <a:buNone/>
              <a:defRPr sz="3600" kern="1200" cap="all" spc="-60" baseline="0">
                <a:solidFill>
                  <a:srgbClr val="6CB255"/>
                </a:solidFill>
                <a:latin typeface="+mj-lt"/>
                <a:ea typeface="+mj-ea"/>
                <a:cs typeface="+mj-cs"/>
              </a:defRPr>
            </a:lvl1pPr>
          </a:lstStyle>
          <a:p>
            <a:pPr algn="ctr"/>
            <a:r>
              <a:rPr lang="en-US" dirty="0"/>
              <a:t>ASTRONOMY</a:t>
            </a:r>
          </a:p>
          <a:p>
            <a:pPr algn="ctr"/>
            <a:endParaRPr lang="en-US" sz="1800" cap="none" dirty="0">
              <a:solidFill>
                <a:schemeClr val="accent3">
                  <a:lumMod val="20000"/>
                  <a:lumOff val="80000"/>
                </a:schemeClr>
              </a:solidFill>
              <a:latin typeface="+mn-lt"/>
            </a:endParaRPr>
          </a:p>
          <a:p>
            <a:pPr algn="ctr"/>
            <a:r>
              <a:rPr lang="en-US" sz="2000" b="1" cap="none" dirty="0">
                <a:solidFill>
                  <a:srgbClr val="212F62"/>
                </a:solidFill>
                <a:latin typeface="+mn-lt"/>
              </a:rPr>
              <a:t>Chapter 26 GALAXIES</a:t>
            </a:r>
          </a:p>
          <a:p>
            <a:pPr algn="ctr"/>
            <a:r>
              <a:rPr lang="en-US" sz="1600" cap="none" dirty="0">
                <a:solidFill>
                  <a:schemeClr val="tx1"/>
                </a:solidFill>
                <a:latin typeface="+mn-lt"/>
              </a:rPr>
              <a:t>PowerPoint Image Slideshow</a:t>
            </a:r>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17311" y="5533644"/>
            <a:ext cx="1507110" cy="1024363"/>
          </a:xfrm>
          <a:prstGeom prst="rect">
            <a:avLst/>
          </a:prstGeom>
        </p:spPr>
      </p:pic>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rcRect/>
          <a:stretch/>
        </p:blipFill>
        <p:spPr>
          <a:xfrm>
            <a:off x="3562889" y="2518481"/>
            <a:ext cx="2010420" cy="2601720"/>
          </a:xfrm>
          <a:prstGeom prst="rect">
            <a:avLst/>
          </a:prstGeom>
          <a:effectLst>
            <a:reflection blurRad="6350" stA="52000" endA="300" endPos="35000" dir="5400000" sy="-100000" algn="bl" rotWithShape="0"/>
          </a:effectLst>
          <a:scene3d>
            <a:camera prst="obliqueTopLeft"/>
            <a:lightRig rig="threePt" dir="t"/>
          </a:scene3d>
        </p:spPr>
      </p:pic>
    </p:spTree>
    <p:extLst>
      <p:ext uri="{BB962C8B-B14F-4D97-AF65-F5344CB8AC3E}">
        <p14:creationId xmlns:p14="http://schemas.microsoft.com/office/powerpoint/2010/main" val="1322443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26.12</a:t>
            </a:r>
          </a:p>
        </p:txBody>
      </p:sp>
      <p:sp>
        <p:nvSpPr>
          <p:cNvPr id="7" name="Text Placeholder 6"/>
          <p:cNvSpPr>
            <a:spLocks noGrp="1"/>
          </p:cNvSpPr>
          <p:nvPr>
            <p:ph type="body" sz="quarter" idx="14"/>
          </p:nvPr>
        </p:nvSpPr>
        <p:spPr>
          <a:xfrm>
            <a:off x="5375564" y="1191491"/>
            <a:ext cx="3144548" cy="4818873"/>
          </a:xfrm>
        </p:spPr>
        <p:txBody>
          <a:bodyPr>
            <a:normAutofit/>
          </a:bodyPr>
          <a:lstStyle/>
          <a:p>
            <a:r>
              <a:rPr lang="en-US" sz="1600" b="1" dirty="0">
                <a:solidFill>
                  <a:srgbClr val="6CB255"/>
                </a:solidFill>
              </a:rPr>
              <a:t>Variable Stars:</a:t>
            </a:r>
          </a:p>
          <a:p>
            <a:r>
              <a:rPr lang="en-US" sz="1600" dirty="0">
                <a:solidFill>
                  <a:schemeClr val="tx1"/>
                </a:solidFill>
              </a:rPr>
              <a:t>Such as cepheids can be used to measure the distance.</a:t>
            </a:r>
          </a:p>
          <a:p>
            <a:endParaRPr lang="en-US" sz="1600" b="1" dirty="0">
              <a:solidFill>
                <a:srgbClr val="6CB255"/>
              </a:solidFill>
            </a:endParaRPr>
          </a:p>
          <a:p>
            <a:r>
              <a:rPr lang="en-US" sz="1600" b="1" dirty="0">
                <a:solidFill>
                  <a:srgbClr val="6CB255"/>
                </a:solidFill>
              </a:rPr>
              <a:t>Type Ia Supernova.</a:t>
            </a:r>
            <a:r>
              <a:rPr lang="en-US" sz="1600" dirty="0"/>
              <a:t> </a:t>
            </a:r>
          </a:p>
          <a:p>
            <a:r>
              <a:rPr lang="en-US" sz="1600" dirty="0"/>
              <a:t>Since type </a:t>
            </a:r>
            <a:r>
              <a:rPr lang="en-US" sz="1600" dirty="0" err="1"/>
              <a:t>Ia</a:t>
            </a:r>
            <a:r>
              <a:rPr lang="en-US" sz="1600" dirty="0"/>
              <a:t> supernovae all come from the same kind of stellar explosion and have the same extreme increase in their luminosity, astronomers can use them as a standard candle.</a:t>
            </a:r>
          </a:p>
        </p:txBody>
      </p:sp>
      <p:pic>
        <p:nvPicPr>
          <p:cNvPr id="8" name="Picture 7"/>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772687" y="259755"/>
            <a:ext cx="1051734" cy="714850"/>
          </a:xfrm>
          <a:prstGeom prst="rect">
            <a:avLst/>
          </a:prstGeom>
        </p:spPr>
      </p:pic>
      <p:pic>
        <p:nvPicPr>
          <p:cNvPr id="9" name="Picture 8" descr="Type Ia Supernova. The very bright star to the left of center is a type Ia supernova at the outskirts of the spiral galaxy seen at upper right.">
            <a:extLst>
              <a:ext uri="{FF2B5EF4-FFF2-40B4-BE49-F238E27FC236}">
                <a16:creationId xmlns:a16="http://schemas.microsoft.com/office/drawing/2014/main" id="{662CD895-05CD-A663-BD57-BFC9BEE771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8765" y="1191491"/>
            <a:ext cx="4393442" cy="5015345"/>
          </a:xfrm>
          <a:prstGeom prst="rect">
            <a:avLst/>
          </a:prstGeom>
        </p:spPr>
      </p:pic>
    </p:spTree>
    <p:extLst>
      <p:ext uri="{BB962C8B-B14F-4D97-AF65-F5344CB8AC3E}">
        <p14:creationId xmlns:p14="http://schemas.microsoft.com/office/powerpoint/2010/main" val="15243300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r>
              <a:rPr lang="en-US" sz="2400" dirty="0">
                <a:solidFill>
                  <a:srgbClr val="6CB255"/>
                </a:solidFill>
              </a:rPr>
              <a:t>Figure 26.14</a:t>
            </a:r>
          </a:p>
        </p:txBody>
      </p:sp>
      <p:sp>
        <p:nvSpPr>
          <p:cNvPr id="14" name="Text Placeholder 13"/>
          <p:cNvSpPr>
            <a:spLocks noGrp="1"/>
          </p:cNvSpPr>
          <p:nvPr>
            <p:ph type="body" sz="quarter" idx="14"/>
          </p:nvPr>
        </p:nvSpPr>
        <p:spPr>
          <a:xfrm>
            <a:off x="707756" y="4690820"/>
            <a:ext cx="7812357" cy="1523953"/>
          </a:xfrm>
        </p:spPr>
        <p:txBody>
          <a:bodyPr>
            <a:noAutofit/>
          </a:bodyPr>
          <a:lstStyle/>
          <a:p>
            <a:r>
              <a:rPr lang="en-US" sz="1600" b="1" dirty="0">
                <a:solidFill>
                  <a:srgbClr val="6CB255"/>
                </a:solidFill>
              </a:rPr>
              <a:t>Georges Lemaitre (1894–1966).</a:t>
            </a:r>
            <a:r>
              <a:rPr lang="en-US" sz="1600" dirty="0">
                <a:solidFill>
                  <a:schemeClr val="tx1"/>
                </a:solidFill>
              </a:rPr>
              <a:t> Georges Lemaitre (right) is seen here with Albert Einstein in 1932. Lemaitre was first to suggest the concept of an expanding universe. </a:t>
            </a:r>
          </a:p>
        </p:txBody>
      </p:sp>
      <p:pic>
        <p:nvPicPr>
          <p:cNvPr id="11" name="Picture 10"/>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772687" y="259755"/>
            <a:ext cx="1051734" cy="714850"/>
          </a:xfrm>
          <a:prstGeom prst="rect">
            <a:avLst/>
          </a:prstGeom>
        </p:spPr>
      </p:pic>
      <p:pic>
        <p:nvPicPr>
          <p:cNvPr id="7" name="Picture 6" descr="(a) Photograph of Georges Lemaitre and Albert Einstein. (b) Photograph of Milton Humason.">
            <a:extLst>
              <a:ext uri="{FF2B5EF4-FFF2-40B4-BE49-F238E27FC236}">
                <a16:creationId xmlns:a16="http://schemas.microsoft.com/office/drawing/2014/main" id="{4383952E-6A51-192F-0EDE-706D07868D7D}"/>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37420" y="1525197"/>
            <a:ext cx="7502472" cy="2816313"/>
          </a:xfrm>
          <a:prstGeom prst="rect">
            <a:avLst/>
          </a:prstGeom>
        </p:spPr>
      </p:pic>
    </p:spTree>
    <p:extLst>
      <p:ext uri="{BB962C8B-B14F-4D97-AF65-F5344CB8AC3E}">
        <p14:creationId xmlns:p14="http://schemas.microsoft.com/office/powerpoint/2010/main" val="33646255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26.15</a:t>
            </a:r>
          </a:p>
        </p:txBody>
      </p:sp>
      <p:pic>
        <p:nvPicPr>
          <p:cNvPr id="2" name="Picture Placeholder 1" descr="Hubble’s Law. The plot in panel (a), at left, is labeled “Hubble’s Data (1929)” and has the vertical axis labeled “Velocity (km/s)”, running from -500 at bottom to 1500 at top in increments of 500 km/s. The horizontal axis is labeled “Distance (millions of LY)”, and runs from zero at left to 6 at right in increments of 3 million light years. The data is plotted as red dots, with the mean drawn as a red line beginning at 0 LY, 0 km/s at lower left to 6 MLY, 1000 km/s at upper right. The plot in panel (b), at right, is labeled “Hubble and Humason (1931)” and has the vertical axis labeled “Velocity (km/s)”, running from zero at bottom to 20,000 at top in increments of 5,000 km/s. The horizontal axis is labeled “Distance (millions of LY)”, and runs from zero at left to 120 at right in increments of 30 million LY. The data is plotted as black dots, with the mean drawn as a black line beginning at 0 LY, 0 km/s at lower left to 100 MLY, 19,000 km/s at upper right. The data from panel (a) are plotted in red at lower left."/>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2846" b="-2846"/>
          <a:stretch>
            <a:fillRect/>
          </a:stretch>
        </p:blipFill>
        <p:spPr>
          <a:xfrm>
            <a:off x="457199" y="1122386"/>
            <a:ext cx="8062913" cy="3500071"/>
          </a:xfrm>
        </p:spPr>
      </p:pic>
      <p:sp>
        <p:nvSpPr>
          <p:cNvPr id="7" name="Text Placeholder 6"/>
          <p:cNvSpPr>
            <a:spLocks noGrp="1"/>
          </p:cNvSpPr>
          <p:nvPr>
            <p:ph type="body" sz="quarter" idx="14"/>
          </p:nvPr>
        </p:nvSpPr>
        <p:spPr>
          <a:xfrm>
            <a:off x="385280" y="4584360"/>
            <a:ext cx="8062912" cy="1166382"/>
          </a:xfrm>
        </p:spPr>
        <p:txBody>
          <a:bodyPr>
            <a:noAutofit/>
          </a:bodyPr>
          <a:lstStyle/>
          <a:p>
            <a:pPr marL="0" marR="0">
              <a:lnSpc>
                <a:spcPct val="107000"/>
              </a:lnSpc>
              <a:spcAft>
                <a:spcPts val="800"/>
              </a:spcAft>
            </a:pPr>
            <a:r>
              <a:rPr lang="en-US" sz="1800" b="1" kern="100" dirty="0">
                <a:effectLst/>
                <a:latin typeface="Aptos" panose="020B0004020202020204" pitchFamily="34" charset="0"/>
                <a:ea typeface="Aptos" panose="020B0004020202020204" pitchFamily="34" charset="0"/>
                <a:cs typeface="Times New Roman" panose="02020603050405020304" pitchFamily="18" charset="0"/>
              </a:rPr>
              <a:t>Hubble’s Law.</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lnSpc>
                <a:spcPct val="107000"/>
              </a:lnSpc>
              <a:spcAft>
                <a:spcPts val="800"/>
              </a:spcAft>
              <a:buFont typeface="+mj-lt"/>
              <a:buAutoNum type="alphaLcParenBoth"/>
              <a:tabLst>
                <a:tab pos="457200" algn="l"/>
              </a:tabLs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These data show Hubble’s original velocity-distance relation, adapted from his 1929 paper .</a:t>
            </a:r>
          </a:p>
          <a:p>
            <a:pPr marL="342900" marR="0" lvl="0" indent="-342900">
              <a:lnSpc>
                <a:spcPct val="107000"/>
              </a:lnSpc>
              <a:spcAft>
                <a:spcPts val="800"/>
              </a:spcAft>
              <a:buFont typeface="+mj-lt"/>
              <a:buAutoNum type="alphaLcParenBoth"/>
              <a:tabLst>
                <a:tab pos="457200" algn="l"/>
              </a:tabLs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These data show Hubble and Humason’s velocity-distance relation, adapted from their 1931.</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772687" y="259755"/>
            <a:ext cx="1051734" cy="714850"/>
          </a:xfrm>
          <a:prstGeom prst="rect">
            <a:avLst/>
          </a:prstGeom>
        </p:spPr>
      </p:pic>
    </p:spTree>
    <p:extLst>
      <p:ext uri="{BB962C8B-B14F-4D97-AF65-F5344CB8AC3E}">
        <p14:creationId xmlns:p14="http://schemas.microsoft.com/office/powerpoint/2010/main" val="63410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36E44D-812C-5CE9-0570-AD48C157E946}"/>
              </a:ext>
            </a:extLst>
          </p:cNvPr>
          <p:cNvSpPr>
            <a:spLocks noGrp="1"/>
          </p:cNvSpPr>
          <p:nvPr>
            <p:ph type="title"/>
          </p:nvPr>
        </p:nvSpPr>
        <p:spPr>
          <a:xfrm>
            <a:off x="457201" y="309980"/>
            <a:ext cx="8062912" cy="659535"/>
          </a:xfrm>
        </p:spPr>
        <p:txBody>
          <a:bodyPr/>
          <a:lstStyle/>
          <a:p>
            <a:pPr algn="ctr"/>
            <a:r>
              <a:rPr lang="en-US" dirty="0"/>
              <a:t>Hubble’s Law</a:t>
            </a:r>
          </a:p>
        </p:txBody>
      </p:sp>
      <p:sp>
        <p:nvSpPr>
          <p:cNvPr id="4" name="Text Placeholder 3">
            <a:extLst>
              <a:ext uri="{FF2B5EF4-FFF2-40B4-BE49-F238E27FC236}">
                <a16:creationId xmlns:a16="http://schemas.microsoft.com/office/drawing/2014/main" id="{CAA3FF52-4EFF-6200-7348-28E1D768B60C}"/>
              </a:ext>
            </a:extLst>
          </p:cNvPr>
          <p:cNvSpPr>
            <a:spLocks noGrp="1"/>
          </p:cNvSpPr>
          <p:nvPr>
            <p:ph type="body" sz="quarter" idx="14"/>
          </p:nvPr>
        </p:nvSpPr>
        <p:spPr>
          <a:xfrm>
            <a:off x="811658" y="1107618"/>
            <a:ext cx="7708455" cy="4607382"/>
          </a:xfrm>
        </p:spPr>
        <p:txBody>
          <a:bodyPr/>
          <a:lstStyle/>
          <a:p>
            <a:r>
              <a:rPr lang="en-US" dirty="0"/>
              <a:t>Written as a formula, the relationship between  velocity and distance is the following.</a:t>
            </a:r>
          </a:p>
          <a:p>
            <a:endParaRPr lang="en-US" dirty="0"/>
          </a:p>
          <a:p>
            <a:endParaRPr lang="en-US" dirty="0"/>
          </a:p>
          <a:p>
            <a:endParaRPr lang="en-US" dirty="0"/>
          </a:p>
          <a:p>
            <a:r>
              <a:rPr lang="en-US" dirty="0"/>
              <a:t>where v is the velocity, d is the distance, and H is a number called Hubble constant.  This equation is now known as </a:t>
            </a:r>
            <a:r>
              <a:rPr lang="en-US" b="1" dirty="0"/>
              <a:t>Hubble’s law</a:t>
            </a:r>
            <a:r>
              <a:rPr lang="en-US" dirty="0"/>
              <a:t>.</a:t>
            </a:r>
          </a:p>
        </p:txBody>
      </p:sp>
      <p:pic>
        <p:nvPicPr>
          <p:cNvPr id="10" name="Picture 9">
            <a:extLst>
              <a:ext uri="{FF2B5EF4-FFF2-40B4-BE49-F238E27FC236}">
                <a16:creationId xmlns:a16="http://schemas.microsoft.com/office/drawing/2014/main" id="{DE1535DA-C609-7436-8599-EF356086D8F5}"/>
              </a:ext>
            </a:extLst>
          </p:cNvPr>
          <p:cNvPicPr>
            <a:picLocks noChangeAspect="1"/>
          </p:cNvPicPr>
          <p:nvPr/>
        </p:nvPicPr>
        <p:blipFill>
          <a:blip r:embed="rId2"/>
          <a:stretch>
            <a:fillRect/>
          </a:stretch>
        </p:blipFill>
        <p:spPr>
          <a:xfrm>
            <a:off x="3378574" y="2308760"/>
            <a:ext cx="1790950" cy="514422"/>
          </a:xfrm>
          <a:prstGeom prst="rect">
            <a:avLst/>
          </a:prstGeom>
        </p:spPr>
      </p:pic>
    </p:spTree>
    <p:extLst>
      <p:ext uri="{BB962C8B-B14F-4D97-AF65-F5344CB8AC3E}">
        <p14:creationId xmlns:p14="http://schemas.microsoft.com/office/powerpoint/2010/main" val="23424679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26.16</a:t>
            </a:r>
          </a:p>
        </p:txBody>
      </p:sp>
      <p:pic>
        <p:nvPicPr>
          <p:cNvPr id="2" name="Picture Placeholder 1" descr="Stretching a Ruler. In this illustration, the ruler at top is normal sized, and has ants drawn at 2, 4, 7 and 12 cm. The same ruler is drawn below, but stretched to twice its length. The ants are still at their positions as above, but the ant at 2 cm sees the ant at 4 cm move away at 2 cm/min, the ant at 7 cm move away at 5 cm/min and the ant at 12 cm move away at 10 cm/min."/>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20364" b="-20364"/>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Stretching a Ruler.</a:t>
            </a:r>
            <a:r>
              <a:rPr lang="en-US" sz="1600" dirty="0"/>
              <a:t> Ants on a stretching ruler see other ants move away from them. The speed with which another ant moves away is proportional to its distance.</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772687" y="259755"/>
            <a:ext cx="1051734" cy="714850"/>
          </a:xfrm>
          <a:prstGeom prst="rect">
            <a:avLst/>
          </a:prstGeom>
        </p:spPr>
      </p:pic>
    </p:spTree>
    <p:extLst>
      <p:ext uri="{BB962C8B-B14F-4D97-AF65-F5344CB8AC3E}">
        <p14:creationId xmlns:p14="http://schemas.microsoft.com/office/powerpoint/2010/main" val="269706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26.17</a:t>
            </a:r>
          </a:p>
        </p:txBody>
      </p:sp>
      <p:pic>
        <p:nvPicPr>
          <p:cNvPr id="2" name="Picture Placeholder 1" descr="Expanding Raisin Bread. In this illustration, the loaf of raisin bread at left is 30 cm wide. Arrows are drawn from a “reference” raisin located to the left of center to four other raisins within the loaf, with distances indicated. Clockwise from upper left: 3 cm, 16 cm, 25 cm and 7 cm from the reference. At right, the loaf has expanded to 60 cm wide. The distances from the “reference” raisin have increased accordingly. Clockwise from upper left: 6 cm, 32 cm, 50 cm and 14 cm."/>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4660" r="-4660"/>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Expanding Raisin Bread.</a:t>
            </a:r>
            <a:r>
              <a:rPr lang="en-US" sz="1600" dirty="0"/>
              <a:t> As the raisin bread rises, the raisins “see” other raisins moving away. More distant raisins move away faster in a uniformly expanding bread.</a:t>
            </a:r>
            <a:endParaRPr lang="en-US" sz="1600" b="1" dirty="0"/>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772687" y="259755"/>
            <a:ext cx="1051734" cy="714850"/>
          </a:xfrm>
          <a:prstGeom prst="rect">
            <a:avLst/>
          </a:prstGeom>
        </p:spPr>
      </p:pic>
    </p:spTree>
    <p:extLst>
      <p:ext uri="{BB962C8B-B14F-4D97-AF65-F5344CB8AC3E}">
        <p14:creationId xmlns:p14="http://schemas.microsoft.com/office/powerpoint/2010/main" val="1029920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90542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r>
              <a:rPr lang="en-US" sz="2400" dirty="0">
                <a:solidFill>
                  <a:srgbClr val="6CB255"/>
                </a:solidFill>
              </a:rPr>
              <a:t>Figure 26.3</a:t>
            </a:r>
          </a:p>
        </p:txBody>
      </p:sp>
      <p:pic>
        <p:nvPicPr>
          <p:cNvPr id="3" name="Picture Placeholder 2" descr="Photograph of Edwin Hubble."/>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5352" r="-5352"/>
          <a:stretch>
            <a:fillRect/>
          </a:stretch>
        </p:blipFill>
        <p:spPr>
          <a:xfrm>
            <a:off x="457200" y="1108075"/>
            <a:ext cx="4032250" cy="5256213"/>
          </a:xfrm>
        </p:spPr>
      </p:pic>
      <p:sp>
        <p:nvSpPr>
          <p:cNvPr id="14" name="Text Placeholder 13"/>
          <p:cNvSpPr>
            <a:spLocks noGrp="1"/>
          </p:cNvSpPr>
          <p:nvPr>
            <p:ph type="body" sz="quarter" idx="14"/>
          </p:nvPr>
        </p:nvSpPr>
        <p:spPr>
          <a:xfrm>
            <a:off x="4606925" y="1107617"/>
            <a:ext cx="3913188" cy="5256973"/>
          </a:xfrm>
        </p:spPr>
        <p:txBody>
          <a:bodyPr>
            <a:noAutofit/>
          </a:bodyPr>
          <a:lstStyle/>
          <a:p>
            <a:r>
              <a:rPr lang="en-US" sz="1600" b="1" dirty="0">
                <a:solidFill>
                  <a:srgbClr val="6CB255"/>
                </a:solidFill>
              </a:rPr>
              <a:t>Edwin Hubble (1889–1953).</a:t>
            </a:r>
            <a:r>
              <a:rPr lang="en-US" sz="1600" dirty="0">
                <a:solidFill>
                  <a:schemeClr val="tx1"/>
                </a:solidFill>
              </a:rPr>
              <a:t> Edwin Hubble established some of the most important ideas in the study of galaxies.</a:t>
            </a:r>
          </a:p>
          <a:p>
            <a:endParaRPr lang="en-US" sz="1600" dirty="0">
              <a:solidFill>
                <a:schemeClr val="tx1"/>
              </a:solidFill>
            </a:endParaRPr>
          </a:p>
          <a:p>
            <a:r>
              <a:rPr lang="en-US" sz="1800" kern="100" dirty="0">
                <a:effectLst/>
                <a:latin typeface="Aptos" panose="020B0004020202020204" pitchFamily="34" charset="0"/>
                <a:ea typeface="Aptos" panose="020B0004020202020204" pitchFamily="34" charset="0"/>
                <a:cs typeface="Times New Roman" panose="02020603050405020304" pitchFamily="18" charset="0"/>
              </a:rPr>
              <a:t>He was able to resolve individual stars in of the brighter spiral-shaped nebulae including M31.</a:t>
            </a:r>
          </a:p>
          <a:p>
            <a:endParaRPr lang="en-US" sz="1600" dirty="0">
              <a:solidFill>
                <a:schemeClr val="tx1"/>
              </a:solidFill>
            </a:endParaRPr>
          </a:p>
        </p:txBody>
      </p:sp>
      <p:pic>
        <p:nvPicPr>
          <p:cNvPr id="11" name="Picture 10"/>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772687" y="259755"/>
            <a:ext cx="1051734" cy="714850"/>
          </a:xfrm>
          <a:prstGeom prst="rect">
            <a:avLst/>
          </a:prstGeom>
        </p:spPr>
      </p:pic>
    </p:spTree>
    <p:extLst>
      <p:ext uri="{BB962C8B-B14F-4D97-AF65-F5344CB8AC3E}">
        <p14:creationId xmlns:p14="http://schemas.microsoft.com/office/powerpoint/2010/main" val="18495000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26.4</a:t>
            </a:r>
          </a:p>
        </p:txBody>
      </p:sp>
      <p:pic>
        <p:nvPicPr>
          <p:cNvPr id="2" name="Picture Placeholder 1" descr="Two Views of Spiral Galaxies. In panel (a), at left, the face-on spiral M100 is shown with the major components labeled. At center is the “Bulge”, the “Spiral arms” are indicated with arrows at top and to the right, the spiral arms lie within the “Disk” and the “Halo” surrounds most of the galaxy as a whole. Panel (b), at right, shows spiral galaxy NGC4565 that is edge-on. It appears as a thin sliver of light, with a dark dust lane bisecting the entire length and a central bulge somewhat thicker than the thin disk."/>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1868" b="-1868"/>
          <a:stretch>
            <a:fillRect/>
          </a:stretch>
        </p:blipFill>
        <p:spPr/>
      </p:pic>
      <p:sp>
        <p:nvSpPr>
          <p:cNvPr id="7" name="Text Placeholder 6"/>
          <p:cNvSpPr>
            <a:spLocks noGrp="1"/>
          </p:cNvSpPr>
          <p:nvPr>
            <p:ph type="body" sz="quarter" idx="14"/>
          </p:nvPr>
        </p:nvSpPr>
        <p:spPr/>
        <p:txBody>
          <a:bodyPr>
            <a:noAutofit/>
          </a:bodyPr>
          <a:lstStyle/>
          <a:p>
            <a:pPr marL="0" marR="0">
              <a:lnSpc>
                <a:spcPct val="107000"/>
              </a:lnSpc>
              <a:spcAft>
                <a:spcPts val="800"/>
              </a:spcAft>
            </a:pPr>
            <a:r>
              <a:rPr lang="en-US" sz="1800" b="1" kern="100" dirty="0">
                <a:effectLst/>
                <a:latin typeface="Aptos" panose="020B0004020202020204" pitchFamily="34" charset="0"/>
                <a:ea typeface="Aptos" panose="020B0004020202020204" pitchFamily="34" charset="0"/>
                <a:cs typeface="Times New Roman" panose="02020603050405020304" pitchFamily="18" charset="0"/>
              </a:rPr>
              <a:t>Spiral Galaxies.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lnSpc>
                <a:spcPct val="107000"/>
              </a:lnSpc>
              <a:spcAft>
                <a:spcPts val="800"/>
              </a:spcAft>
              <a:buFont typeface="+mj-lt"/>
              <a:buAutoNum type="alphaLcParenBoth"/>
              <a:tabLst>
                <a:tab pos="457200" algn="l"/>
              </a:tabLs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We view this spiral galaxy, The spiral arms of M100.</a:t>
            </a:r>
          </a:p>
          <a:p>
            <a:pPr marL="342900" marR="0" lvl="0" indent="-342900">
              <a:lnSpc>
                <a:spcPct val="107000"/>
              </a:lnSpc>
              <a:spcAft>
                <a:spcPts val="800"/>
              </a:spcAft>
              <a:buFont typeface="+mj-lt"/>
              <a:buAutoNum type="alphaLcParenBoth"/>
              <a:tabLst>
                <a:tab pos="457200" algn="l"/>
              </a:tabLs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NGC 4565, almost exactly edge on, and from this angle, we can see the dust in the plane of the galaxy.</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772687" y="259755"/>
            <a:ext cx="1051734" cy="714850"/>
          </a:xfrm>
          <a:prstGeom prst="rect">
            <a:avLst/>
          </a:prstGeom>
        </p:spPr>
      </p:pic>
    </p:spTree>
    <p:extLst>
      <p:ext uri="{BB962C8B-B14F-4D97-AF65-F5344CB8AC3E}">
        <p14:creationId xmlns:p14="http://schemas.microsoft.com/office/powerpoint/2010/main" val="18538344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26.5</a:t>
            </a:r>
          </a:p>
        </p:txBody>
      </p:sp>
      <p:pic>
        <p:nvPicPr>
          <p:cNvPr id="2" name="Picture Placeholder 1" descr="Barred Spiral Galaxy NGC 1300. Instead of the smooth, graceful arms that emerge from the nucleus of a spiral like M100, a barred spiral has straight, elongated structures on either side of the nucleus from which the curved arms originate."/>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5706" r="-15706"/>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Barred Spiral Galaxy.</a:t>
            </a:r>
            <a:r>
              <a:rPr lang="en-US" sz="1600" dirty="0"/>
              <a:t> NGC 1300, shown here, is a barred spiral galaxy. </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772687" y="259755"/>
            <a:ext cx="1051734" cy="714850"/>
          </a:xfrm>
          <a:prstGeom prst="rect">
            <a:avLst/>
          </a:prstGeom>
        </p:spPr>
      </p:pic>
    </p:spTree>
    <p:extLst>
      <p:ext uri="{BB962C8B-B14F-4D97-AF65-F5344CB8AC3E}">
        <p14:creationId xmlns:p14="http://schemas.microsoft.com/office/powerpoint/2010/main" val="2903839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26.6</a:t>
            </a:r>
          </a:p>
        </p:txBody>
      </p:sp>
      <p:pic>
        <p:nvPicPr>
          <p:cNvPr id="2" name="Picture Placeholder 1" descr="Hubble Classification of Galaxies. Sometimes referred to as the “tuning fork diagram”, this figure illustrates Hubble’s classification of galaxies. From left to right are the “Ellipticals”, beginning with the spherical E0, slightly oval E3, flatter oval E5 to the very elongated oval E7. Below each illustrated type is an image of a galaxy of that type. At center is the more circular S0, from which the line splits into two parts (hence the tuning fork reference) and labeled “Spirals”. Above are the regular spirals. From left to right beginning with the short armed Sa, longer armed Sb and the open, multiple armed Sc. Above each illustrated type is an image of a galaxy of that type. Below are the barred spirals. From left to right beginning with the short bar SBa, longer bar SBb and the open, long bar SBc. Below each illustrated type is an image of a galaxy of that type."/>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21590" r="-21590"/>
          <a:stretch>
            <a:fillRect/>
          </a:stretch>
        </p:blipFill>
        <p:spPr>
          <a:xfrm>
            <a:off x="-563431" y="812726"/>
            <a:ext cx="10030335" cy="4354119"/>
          </a:xfrm>
        </p:spPr>
      </p:pic>
      <p:sp>
        <p:nvSpPr>
          <p:cNvPr id="7" name="Text Placeholder 6"/>
          <p:cNvSpPr>
            <a:spLocks noGrp="1"/>
          </p:cNvSpPr>
          <p:nvPr>
            <p:ph type="body" sz="quarter" idx="14"/>
          </p:nvPr>
        </p:nvSpPr>
        <p:spPr>
          <a:xfrm>
            <a:off x="457200" y="5240589"/>
            <a:ext cx="8062912" cy="1166382"/>
          </a:xfrm>
        </p:spPr>
        <p:txBody>
          <a:bodyPr>
            <a:normAutofit/>
          </a:bodyPr>
          <a:lstStyle/>
          <a:p>
            <a:r>
              <a:rPr lang="en-US" sz="1600" b="1" dirty="0">
                <a:solidFill>
                  <a:srgbClr val="6CB255"/>
                </a:solidFill>
              </a:rPr>
              <a:t>Hubble Classification of Galaxies.</a:t>
            </a:r>
            <a:r>
              <a:rPr lang="en-US" sz="1600" dirty="0"/>
              <a:t> This figure shows Edwin Hubble’s original classification of galaxies. Elliptical galaxies are on the left. On the right, you can see the basic spiral shapes illustrated, alongside images of actual barred and unbarred spirals.</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772687" y="259755"/>
            <a:ext cx="1051734" cy="714850"/>
          </a:xfrm>
          <a:prstGeom prst="rect">
            <a:avLst/>
          </a:prstGeom>
        </p:spPr>
      </p:pic>
    </p:spTree>
    <p:extLst>
      <p:ext uri="{BB962C8B-B14F-4D97-AF65-F5344CB8AC3E}">
        <p14:creationId xmlns:p14="http://schemas.microsoft.com/office/powerpoint/2010/main" val="40637622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26.7</a:t>
            </a:r>
          </a:p>
        </p:txBody>
      </p:sp>
      <p:pic>
        <p:nvPicPr>
          <p:cNvPr id="2" name="Picture Placeholder 1" descr="Elliptical Galaxies. Panel (a), at left, shows the giant elliptical ESO 325-G004, a large and nearly featureless oval of light with a bright nucleus. Panel (b), at right, shows an unnamed elliptical that has more structure within the otherwise featureless oval, suggesting a relatively recent formation from the collision of two spiral galaxie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0821" r="-10821"/>
          <a:stretch>
            <a:fillRect/>
          </a:stretch>
        </p:blipFill>
        <p:spPr/>
      </p:pic>
      <p:sp>
        <p:nvSpPr>
          <p:cNvPr id="7" name="Text Placeholder 6"/>
          <p:cNvSpPr>
            <a:spLocks noGrp="1"/>
          </p:cNvSpPr>
          <p:nvPr>
            <p:ph type="body" sz="quarter" idx="14"/>
          </p:nvPr>
        </p:nvSpPr>
        <p:spPr/>
        <p:txBody>
          <a:bodyPr>
            <a:noAutofit/>
          </a:bodyPr>
          <a:lstStyle/>
          <a:p>
            <a:pPr marL="0" marR="0">
              <a:lnSpc>
                <a:spcPct val="107000"/>
              </a:lnSpc>
              <a:spcAft>
                <a:spcPts val="800"/>
              </a:spcAft>
            </a:pPr>
            <a:r>
              <a:rPr lang="en-US" sz="1800" b="1" kern="100" dirty="0">
                <a:effectLst/>
                <a:latin typeface="Aptos" panose="020B0004020202020204" pitchFamily="34" charset="0"/>
                <a:ea typeface="Aptos" panose="020B0004020202020204" pitchFamily="34" charset="0"/>
                <a:cs typeface="Times New Roman" panose="02020603050405020304" pitchFamily="18" charset="0"/>
              </a:rPr>
              <a:t>Elliptical Galaxies: they </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consist almost entirely of old stars.</a:t>
            </a:r>
          </a:p>
          <a:p>
            <a:pPr marL="342900" marR="0" lvl="0" indent="-342900">
              <a:lnSpc>
                <a:spcPct val="107000"/>
              </a:lnSpc>
              <a:spcAft>
                <a:spcPts val="800"/>
              </a:spcAft>
              <a:buFont typeface="+mj-lt"/>
              <a:buAutoNum type="alphaLcParenBoth"/>
              <a:tabLst>
                <a:tab pos="457200" algn="l"/>
              </a:tabLs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ESO 325-G004 is a giant elliptical galaxy. </a:t>
            </a:r>
          </a:p>
          <a:p>
            <a:pPr marL="342900" marR="0" lvl="0" indent="-342900">
              <a:lnSpc>
                <a:spcPct val="107000"/>
              </a:lnSpc>
              <a:spcAft>
                <a:spcPts val="800"/>
              </a:spcAft>
              <a:buFont typeface="+mj-lt"/>
              <a:buAutoNum type="alphaLcParenBoth"/>
              <a:tabLst>
                <a:tab pos="457200" algn="l"/>
              </a:tabLs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This elliptical galaxy probably originated from the collision of two spiral galaxies</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772687" y="259755"/>
            <a:ext cx="1051734" cy="714850"/>
          </a:xfrm>
          <a:prstGeom prst="rect">
            <a:avLst/>
          </a:prstGeom>
        </p:spPr>
      </p:pic>
    </p:spTree>
    <p:extLst>
      <p:ext uri="{BB962C8B-B14F-4D97-AF65-F5344CB8AC3E}">
        <p14:creationId xmlns:p14="http://schemas.microsoft.com/office/powerpoint/2010/main" val="42938810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26.9</a:t>
            </a:r>
          </a:p>
        </p:txBody>
      </p:sp>
      <p:pic>
        <p:nvPicPr>
          <p:cNvPr id="2" name="Picture Placeholder 1" descr="Photograph of the 4-meter telescope at Cerro Tololo Inter-American Observatory silhouetted against the southern sky. The Milky Way is seen to the right of the dome. The Large and Small Magellanic Clouds are seen to the left."/>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56673" r="-56673"/>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4-Meter Telescope at Cerro Tololo Inter-American Observatory Silhouetted against the Southern Sky.</a:t>
            </a:r>
            <a:r>
              <a:rPr lang="en-US" sz="1600" dirty="0">
                <a:solidFill>
                  <a:schemeClr val="tx1"/>
                </a:solidFill>
              </a:rPr>
              <a:t> The Milky Way is seen to the right of the dome, and the Large and Small </a:t>
            </a:r>
            <a:r>
              <a:rPr lang="en-US" sz="1600" dirty="0" err="1">
                <a:solidFill>
                  <a:schemeClr val="tx1"/>
                </a:solidFill>
              </a:rPr>
              <a:t>Magellanic</a:t>
            </a:r>
            <a:r>
              <a:rPr lang="en-US" sz="1600" dirty="0">
                <a:solidFill>
                  <a:schemeClr val="tx1"/>
                </a:solidFill>
              </a:rPr>
              <a:t> Clouds (Irregular galaxies) are seen to the left. </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772687" y="259755"/>
            <a:ext cx="1051734" cy="714850"/>
          </a:xfrm>
          <a:prstGeom prst="rect">
            <a:avLst/>
          </a:prstGeom>
        </p:spPr>
      </p:pic>
    </p:spTree>
    <p:extLst>
      <p:ext uri="{BB962C8B-B14F-4D97-AF65-F5344CB8AC3E}">
        <p14:creationId xmlns:p14="http://schemas.microsoft.com/office/powerpoint/2010/main" val="1316237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26.11</a:t>
            </a:r>
          </a:p>
        </p:txBody>
      </p:sp>
      <p:pic>
        <p:nvPicPr>
          <p:cNvPr id="2" name="Picture Placeholder 1" descr="Cepheid Variable Star in M100. In the background of this image is a portion of the galaxy M100. At center right is a small white box indicating the area that contains the variable star observed using the Hubble Space Telescope. Along the top of the image are three insets showing the star at three different times. From left: “May 4”, “May 9” and “May 31”. The star is significantly brighter in the May 31 image."/>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25489" r="-25489"/>
          <a:stretch>
            <a:fillRect/>
          </a:stretch>
        </p:blipFill>
        <p:spPr/>
      </p:pic>
      <p:sp>
        <p:nvSpPr>
          <p:cNvPr id="7" name="Text Placeholder 6"/>
          <p:cNvSpPr>
            <a:spLocks noGrp="1"/>
          </p:cNvSpPr>
          <p:nvPr>
            <p:ph type="body" sz="quarter" idx="14"/>
          </p:nvPr>
        </p:nvSpPr>
        <p:spPr/>
        <p:txBody>
          <a:bodyPr>
            <a:noAutofit/>
          </a:bodyPr>
          <a:lstStyle/>
          <a:p>
            <a:r>
              <a:rPr lang="en-US" sz="1500" b="1" dirty="0">
                <a:solidFill>
                  <a:srgbClr val="6CB255"/>
                </a:solidFill>
              </a:rPr>
              <a:t>Cepheid Variable Star.</a:t>
            </a:r>
            <a:r>
              <a:rPr lang="en-US" sz="1500" dirty="0"/>
              <a:t> In 1994, using the Hubble Space Telescope, astronomers were able to make out an individual cepheid variable star in the galaxy M100 and measure its distance to be 56 million light-years. The insets show the star on three different nights; you can see that its brightness is indeed variable. (credit: modification of work by Wendy L. Freedman, Observatories of the Carnegie Institution of Washington, and NASA/ESA)</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772687" y="259755"/>
            <a:ext cx="1051734" cy="714850"/>
          </a:xfrm>
          <a:prstGeom prst="rect">
            <a:avLst/>
          </a:prstGeom>
        </p:spPr>
      </p:pic>
    </p:spTree>
    <p:extLst>
      <p:ext uri="{BB962C8B-B14F-4D97-AF65-F5344CB8AC3E}">
        <p14:creationId xmlns:p14="http://schemas.microsoft.com/office/powerpoint/2010/main" val="8422102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7A960-9DDC-A51E-F933-DB4AD6DECF05}"/>
              </a:ext>
            </a:extLst>
          </p:cNvPr>
          <p:cNvSpPr>
            <a:spLocks noGrp="1"/>
          </p:cNvSpPr>
          <p:nvPr>
            <p:ph type="title"/>
          </p:nvPr>
        </p:nvSpPr>
        <p:spPr/>
        <p:txBody>
          <a:bodyPr/>
          <a:lstStyle/>
          <a:p>
            <a:pPr algn="ctr"/>
            <a:r>
              <a:rPr lang="en-US" dirty="0"/>
              <a:t>Properties of galaxies</a:t>
            </a:r>
          </a:p>
        </p:txBody>
      </p:sp>
      <p:sp>
        <p:nvSpPr>
          <p:cNvPr id="4" name="Text Placeholder 3">
            <a:extLst>
              <a:ext uri="{FF2B5EF4-FFF2-40B4-BE49-F238E27FC236}">
                <a16:creationId xmlns:a16="http://schemas.microsoft.com/office/drawing/2014/main" id="{DE2B039B-9B05-F06E-B357-3032EBB740C5}"/>
              </a:ext>
            </a:extLst>
          </p:cNvPr>
          <p:cNvSpPr>
            <a:spLocks noGrp="1"/>
          </p:cNvSpPr>
          <p:nvPr>
            <p:ph type="body" sz="quarter" idx="14"/>
          </p:nvPr>
        </p:nvSpPr>
        <p:spPr>
          <a:xfrm>
            <a:off x="341523" y="1107618"/>
            <a:ext cx="8178590" cy="4607382"/>
          </a:xfrm>
        </p:spPr>
        <p:txBody>
          <a:bodyPr/>
          <a:lstStyle/>
          <a:p>
            <a:pPr marL="457200" indent="-457200">
              <a:buAutoNum type="arabicPeriod"/>
            </a:pPr>
            <a:r>
              <a:rPr lang="en-US" dirty="0"/>
              <a:t>Some galaxies have changed types by collisions and mergers.</a:t>
            </a:r>
          </a:p>
          <a:p>
            <a:pPr marL="457200" indent="-457200">
              <a:buAutoNum type="arabicPeriod"/>
            </a:pPr>
            <a:r>
              <a:rPr lang="en-US" dirty="0"/>
              <a:t>Masses of Galaxies</a:t>
            </a:r>
          </a:p>
          <a:p>
            <a:pPr marL="1188720" lvl="1">
              <a:buAutoNum type="arabicPeriod"/>
            </a:pPr>
            <a:r>
              <a:rPr lang="en-US" dirty="0"/>
              <a:t>Wavelength shifts produces by the Doppler effect</a:t>
            </a:r>
          </a:p>
          <a:p>
            <a:pPr marL="1188720" lvl="1">
              <a:buAutoNum type="arabicPeriod"/>
            </a:pPr>
            <a:r>
              <a:rPr lang="en-US" dirty="0"/>
              <a:t>It follows the Kepler’s law</a:t>
            </a:r>
          </a:p>
          <a:p>
            <a:pPr marL="1188720" lvl="1">
              <a:buAutoNum type="arabicPeriod"/>
            </a:pPr>
            <a:r>
              <a:rPr lang="en-US" dirty="0"/>
              <a:t>Elliptical galaxies do not rotate in a systematic way.  They create a wider of broader absorption and emission spectrum lines.</a:t>
            </a:r>
          </a:p>
          <a:p>
            <a:pPr marL="1188720" lvl="1">
              <a:buAutoNum type="arabicPeriod"/>
            </a:pPr>
            <a:r>
              <a:rPr lang="en-US" dirty="0"/>
              <a:t>Mass-to-light ratio:: This single number tells us roughly what kind of stars make up most of the luminous population of the galaxy and it also tells us whether a lot of dark matter is present.</a:t>
            </a:r>
          </a:p>
        </p:txBody>
      </p:sp>
    </p:spTree>
    <p:extLst>
      <p:ext uri="{BB962C8B-B14F-4D97-AF65-F5344CB8AC3E}">
        <p14:creationId xmlns:p14="http://schemas.microsoft.com/office/powerpoint/2010/main" val="46546939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D22165DD25B30438B3BAF1EAE74857B" ma:contentTypeVersion="14" ma:contentTypeDescription="Create a new document." ma:contentTypeScope="" ma:versionID="6f6ef505a4006e4aaea8068cb4190881">
  <xsd:schema xmlns:xsd="http://www.w3.org/2001/XMLSchema" xmlns:xs="http://www.w3.org/2001/XMLSchema" xmlns:p="http://schemas.microsoft.com/office/2006/metadata/properties" xmlns:ns2="9403f49d-e00f-4d79-9caf-8f9c1726b710" xmlns:ns3="3dd33127-57d5-4e80-a4f7-5db6d5c7b804" targetNamespace="http://schemas.microsoft.com/office/2006/metadata/properties" ma:root="true" ma:fieldsID="89cee424c60902d1a3267369ab298faa" ns2:_="" ns3:_="">
    <xsd:import namespace="9403f49d-e00f-4d79-9caf-8f9c1726b710"/>
    <xsd:import namespace="3dd33127-57d5-4e80-a4f7-5db6d5c7b804"/>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403f49d-e00f-4d79-9caf-8f9c1726b7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7e7bbd82-a07b-43cc-adda-fdf53e5b0f3e"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3dd33127-57d5-4e80-a4f7-5db6d5c7b80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c07f8bcd-e7e3-4dd5-b3d7-8f9bec2a56a6}" ma:internalName="TaxCatchAll" ma:showField="CatchAllData" ma:web="3dd33127-57d5-4e80-a4f7-5db6d5c7b8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9403f49d-e00f-4d79-9caf-8f9c1726b710">
      <Terms xmlns="http://schemas.microsoft.com/office/infopath/2007/PartnerControls"/>
    </lcf76f155ced4ddcb4097134ff3c332f>
    <TaxCatchAll xmlns="3dd33127-57d5-4e80-a4f7-5db6d5c7b804" xsi:nil="true"/>
  </documentManagement>
</p:properties>
</file>

<file path=customXml/itemProps1.xml><?xml version="1.0" encoding="utf-8"?>
<ds:datastoreItem xmlns:ds="http://schemas.openxmlformats.org/officeDocument/2006/customXml" ds:itemID="{90C20AE5-1892-4489-8DA6-57859E2C789D}"/>
</file>

<file path=customXml/itemProps2.xml><?xml version="1.0" encoding="utf-8"?>
<ds:datastoreItem xmlns:ds="http://schemas.openxmlformats.org/officeDocument/2006/customXml" ds:itemID="{33862AD7-7F56-4B5D-9DC4-A459813863A9}"/>
</file>

<file path=customXml/itemProps3.xml><?xml version="1.0" encoding="utf-8"?>
<ds:datastoreItem xmlns:ds="http://schemas.openxmlformats.org/officeDocument/2006/customXml" ds:itemID="{617FB1B5-5428-41E8-8633-19FC484C4D50}"/>
</file>

<file path=docProps/app.xml><?xml version="1.0" encoding="utf-8"?>
<Properties xmlns="http://schemas.openxmlformats.org/officeDocument/2006/extended-properties" xmlns:vt="http://schemas.openxmlformats.org/officeDocument/2006/docPropsVTypes">
  <Template/>
  <TotalTime>449</TotalTime>
  <Words>631</Words>
  <Application>Microsoft Office PowerPoint</Application>
  <PresentationFormat>On-screen Show (4:3)</PresentationFormat>
  <Paragraphs>53</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Aptos</vt:lpstr>
      <vt:lpstr>Arial</vt:lpstr>
      <vt:lpstr>Arial Black</vt:lpstr>
      <vt:lpstr>Calibri</vt:lpstr>
      <vt:lpstr>Essential</vt:lpstr>
      <vt:lpstr>PowerPoint Presentation</vt:lpstr>
      <vt:lpstr>Figure 26.3</vt:lpstr>
      <vt:lpstr>Figure 26.4</vt:lpstr>
      <vt:lpstr>Figure 26.5</vt:lpstr>
      <vt:lpstr>Figure 26.6</vt:lpstr>
      <vt:lpstr>Figure 26.7</vt:lpstr>
      <vt:lpstr>Figure 26.9</vt:lpstr>
      <vt:lpstr>Figure 26.11</vt:lpstr>
      <vt:lpstr>Properties of galaxies</vt:lpstr>
      <vt:lpstr>Figure 26.12</vt:lpstr>
      <vt:lpstr>Figure 26.14</vt:lpstr>
      <vt:lpstr>Figure 26.15</vt:lpstr>
      <vt:lpstr>Hubble’s Law</vt:lpstr>
      <vt:lpstr>Figure 26.16</vt:lpstr>
      <vt:lpstr>Figure 26.17</vt:lpstr>
      <vt:lpstr>PowerPoint Presentation</vt:lpstr>
    </vt:vector>
  </TitlesOfParts>
  <Company>WNI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dc:title>
  <dc:creator>Spuddy McSpare</dc:creator>
  <cp:lastModifiedBy>Tae Lee</cp:lastModifiedBy>
  <cp:revision>51</cp:revision>
  <dcterms:created xsi:type="dcterms:W3CDTF">2012-06-04T02:13:36Z</dcterms:created>
  <dcterms:modified xsi:type="dcterms:W3CDTF">2024-12-18T22:35:15Z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0x010100BD22165DD25B30438B3BAF1EAE74857B</vt:lpwstr>
  </property>
</Properties>
</file>