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DF394-B837-4C00-81D1-DF7E155941D7}" v="2" dt="2019-08-09T23:37:44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ielle Hunt" userId="559b49ff-fd59-46d3-ac6c-c018485fe1eb" providerId="ADAL" clId="{19ADF394-B837-4C00-81D1-DF7E155941D7}"/>
    <pc:docChg chg="addSld modSld">
      <pc:chgData name="Arielle Hunt" userId="559b49ff-fd59-46d3-ac6c-c018485fe1eb" providerId="ADAL" clId="{19ADF394-B837-4C00-81D1-DF7E155941D7}" dt="2019-08-09T23:38:07.719" v="5" actId="1076"/>
      <pc:docMkLst>
        <pc:docMk/>
      </pc:docMkLst>
      <pc:sldChg chg="addSp modSp add">
        <pc:chgData name="Arielle Hunt" userId="559b49ff-fd59-46d3-ac6c-c018485fe1eb" providerId="ADAL" clId="{19ADF394-B837-4C00-81D1-DF7E155941D7}" dt="2019-08-09T23:38:07.719" v="5" actId="1076"/>
        <pc:sldMkLst>
          <pc:docMk/>
          <pc:sldMk cId="4213737113" sldId="258"/>
        </pc:sldMkLst>
        <pc:picChg chg="add mod modCrop">
          <ac:chgData name="Arielle Hunt" userId="559b49ff-fd59-46d3-ac6c-c018485fe1eb" providerId="ADAL" clId="{19ADF394-B837-4C00-81D1-DF7E155941D7}" dt="2019-08-09T23:38:07.719" v="5" actId="1076"/>
          <ac:picMkLst>
            <pc:docMk/>
            <pc:sldMk cId="4213737113" sldId="258"/>
            <ac:picMk id="2" creationId="{154E0D38-0740-4945-B644-74CCC448227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22DEC-9586-4A37-A0C9-E67C10523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E4622-5A0F-4429-99E8-83CBD5D5C8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41F4C-4597-4B85-967B-3F8F6BD56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AE2C6-FE6E-4989-A885-CD0D51154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89134-E41C-44E5-84BA-C9068BE3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E3DE0-8835-4EEB-A5CD-AB4EE1E8B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CFE192-D7BA-42EE-AF8B-854E9634D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FD015-3E9A-48C6-A70F-DB1DA15C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9DC04-3000-4A45-8A68-CCC625542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4194E-6AF9-418C-B13C-982628B1F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1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175055-51FC-4B69-98B7-B52256C12F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39674-A013-453D-B2BF-0DEAA8FBA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6F522-8AE5-4F6D-8D13-8193152CD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8F5D5-A02C-45BF-8712-1CAB854BF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B9796-5B76-47D1-93CD-16909D72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12502-53C0-4EE6-B705-B4E0EA9E1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C05E5-2403-42EC-B1E9-84FFCB96C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47B17-BCB1-4027-821E-CF32BDA4E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9557C-CF67-4127-B52E-7DD013359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F5E1A-6DAE-4A03-B61F-822CC4C6A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3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F55C1-568A-4E05-B410-F94F55173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6D343-9DE0-4B91-B167-E07B1945D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99F8A-9A8D-4B0C-AD7D-89531C428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80879-4F19-4096-BD79-C0D62013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C9D85-DD4A-434C-BCB2-BA16E1DA1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7EA0-4508-4F69-A867-2DCFD07FE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93D86-2D62-41F7-81E6-9D6354085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8B788-21EB-45D5-B524-D83B779680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48AB2-67FF-4E3B-AD79-325B39E6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8EA10-6F85-46C7-9046-504901508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D3FB0-7871-467B-8B19-0D13654A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05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CBA3-46EB-448C-99D4-72951A71A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81BCA-F333-4245-A06B-8C72E162D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0FEDF-5080-4627-A64A-6F0799D4C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69EBFE-EA2F-4CF2-A41A-FB6A9CCB4D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827572-1BAE-40E9-824E-1FE4379A7E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4D6B75-0FBB-4B79-8F3F-7DB07F1B2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1B5154-89FD-4C77-904C-419FAAE29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1FF576-2B37-4132-B304-64EE6D7C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F4A98-F3E0-4A60-B6FD-9F823338F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96F7C-18DE-4F4E-971C-E539C334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487D2B-257F-4D95-9127-CA708AA29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48124-C820-4535-AA54-A18D85292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1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204623-F2B7-447E-8C1C-1B7AAC70C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D8F6C-987B-49D6-9BC9-DBBB4C4F9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48FFE9-35D9-4316-9F53-D9241A41B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7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95777-1E74-4C82-9893-664A1A38F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4CBCA-D326-4AF2-8413-9811C0C2E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B859A-19C8-44D3-A183-CE47B3E8C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DAC44B-AF10-4DCE-ACD7-960428C83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26340-96B5-43D2-9C87-B7D459925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C71BC-7DAD-41F5-AAEB-2B0FAA200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2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1F4C-7563-4FC5-B505-067E67A5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3CB0C5-9CB2-4094-99F4-8CFF019D9E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B7C4D-C919-4CF3-BEA4-5AB3FCE3F5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B9747-6B83-4B3E-AFA2-5FED6DDF4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C0B08-D47E-4948-AAC9-FF9C1529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C9A19-8E73-43E1-AED5-F199415C1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1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971032-223F-42AD-B036-453160289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5E182-8502-4075-A435-B5D0D48D6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DD093-C927-444E-8737-FF873DD015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F66DC-F83F-4527-92D5-C116A2D9F50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AFBF1-3E13-4DC2-BC0A-615A9CE60D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79EFE-6EAC-40B5-8FD4-5D5805899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8D363-4B12-49CD-B954-7A26EA7E9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0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EDDA266-BB62-46DE-8233-CF311201375B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2580"/>
          <a:stretch/>
        </p:blipFill>
        <p:spPr>
          <a:xfrm>
            <a:off x="850233" y="0"/>
            <a:ext cx="10319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21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4E0D38-0740-4945-B644-74CCC4482273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2659"/>
          <a:stretch/>
        </p:blipFill>
        <p:spPr>
          <a:xfrm>
            <a:off x="1398559" y="0"/>
            <a:ext cx="10005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737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F86D476-3E81-420A-90A2-075854CDFFE8}">
  <we:reference id="wa200000113" version="1.0.0.0" store="en-US" storeType="OMEX"/>
  <we:alternateReferences>
    <we:reference id="wa200000113" version="1.0.0.0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BC9A62D41704FA06BD229B6D23C76" ma:contentTypeVersion="12" ma:contentTypeDescription="Create a new document." ma:contentTypeScope="" ma:versionID="df8277ce0c4c86de3195d9b0da1f9ce2">
  <xsd:schema xmlns:xsd="http://www.w3.org/2001/XMLSchema" xmlns:xs="http://www.w3.org/2001/XMLSchema" xmlns:p="http://schemas.microsoft.com/office/2006/metadata/properties" xmlns:ns2="ec76c6a6-dd2f-4d66-8959-5ddac7d569d8" xmlns:ns3="d87c1b93-3259-485c-a4c3-529769012a75" targetNamespace="http://schemas.microsoft.com/office/2006/metadata/properties" ma:root="true" ma:fieldsID="0cf3f08c94341eb28cae336d271c8791" ns2:_="" ns3:_="">
    <xsd:import namespace="ec76c6a6-dd2f-4d66-8959-5ddac7d569d8"/>
    <xsd:import namespace="d87c1b93-3259-485c-a4c3-529769012a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76c6a6-dd2f-4d66-8959-5ddac7d569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7c1b93-3259-485c-a4c3-529769012a7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17DC13-6B1D-40AE-AD00-B1D871BFA9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5862FA-97B2-4BF8-8405-E40A7B9DFC80}"/>
</file>

<file path=customXml/itemProps3.xml><?xml version="1.0" encoding="utf-8"?>
<ds:datastoreItem xmlns:ds="http://schemas.openxmlformats.org/officeDocument/2006/customXml" ds:itemID="{5715D8D4-5B93-4AAF-AD76-33C9162A30C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Arielle Hunt</dc:creator>
  <cp:lastModifiedBy>Arielle Hunt</cp:lastModifiedBy>
  <cp:revision>1</cp:revision>
  <dcterms:created xsi:type="dcterms:W3CDTF">2019-08-09T23:26:14Z</dcterms:created>
  <dcterms:modified xsi:type="dcterms:W3CDTF">2019-08-09T23:38:08Z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0x010100F72BC9A62D41704FA06BD229B6D23C76</vt:lpwstr>
  </property>
  <property fmtid="{D5CDD505-2E9C-101B-9397-08002B2CF9AE}" pid="3" name="Order">
    <vt:r8>306900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