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4"/>
  </p:notesMasterIdLst>
  <p:sldIdLst>
    <p:sldId id="275" r:id="rId5"/>
    <p:sldId id="256" r:id="rId6"/>
    <p:sldId id="257" r:id="rId7"/>
    <p:sldId id="258" r:id="rId8"/>
    <p:sldId id="259" r:id="rId9"/>
    <p:sldId id="260" r:id="rId10"/>
    <p:sldId id="261" r:id="rId11"/>
    <p:sldId id="262" r:id="rId12"/>
    <p:sldId id="267" r:id="rId13"/>
    <p:sldId id="263" r:id="rId14"/>
    <p:sldId id="264" r:id="rId15"/>
    <p:sldId id="265" r:id="rId16"/>
    <p:sldId id="266" r:id="rId17"/>
    <p:sldId id="268" r:id="rId18"/>
    <p:sldId id="274" r:id="rId19"/>
    <p:sldId id="269" r:id="rId20"/>
    <p:sldId id="270" r:id="rId21"/>
    <p:sldId id="272" r:id="rId22"/>
    <p:sldId id="273"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92EF9-5A39-082E-D3E4-8F1F0739BDC6}" v="296" dt="2025-09-11T02:48:08.902"/>
    <p1510:client id="{6F33FD42-2BD5-0F7D-65EB-E7B6282F7CFC}" v="4" dt="2025-09-11T12:11:40.639"/>
    <p1510:client id="{A72F2DE8-05F1-40EB-88EE-3A4530140B4D}" v="739" dt="2025-09-11T03:54:43.689"/>
    <p1510:client id="{B173A43A-139E-DB5D-67AC-C3DBE812A608}" v="82" dt="2025-09-11T04:28:06.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kita Afaha" userId="S::nakita.afaha@usg.edu::6a56d3fb-3e6b-4460-8afb-76777692c48f" providerId="AD" clId="Web-{6F33FD42-2BD5-0F7D-65EB-E7B6282F7CFC}"/>
    <pc:docChg chg="modSld">
      <pc:chgData name="Nakita Afaha" userId="S::nakita.afaha@usg.edu::6a56d3fb-3e6b-4460-8afb-76777692c48f" providerId="AD" clId="Web-{6F33FD42-2BD5-0F7D-65EB-E7B6282F7CFC}" dt="2025-09-11T12:11:40.639" v="3" actId="1076"/>
      <pc:docMkLst>
        <pc:docMk/>
      </pc:docMkLst>
      <pc:sldChg chg="addSp modSp">
        <pc:chgData name="Nakita Afaha" userId="S::nakita.afaha@usg.edu::6a56d3fb-3e6b-4460-8afb-76777692c48f" providerId="AD" clId="Web-{6F33FD42-2BD5-0F7D-65EB-E7B6282F7CFC}" dt="2025-09-11T12:11:40.639" v="3" actId="1076"/>
        <pc:sldMkLst>
          <pc:docMk/>
          <pc:sldMk cId="0" sldId="260"/>
        </pc:sldMkLst>
        <pc:spChg chg="add mod">
          <ac:chgData name="Nakita Afaha" userId="S::nakita.afaha@usg.edu::6a56d3fb-3e6b-4460-8afb-76777692c48f" providerId="AD" clId="Web-{6F33FD42-2BD5-0F7D-65EB-E7B6282F7CFC}" dt="2025-09-11T12:11:40.639" v="3" actId="1076"/>
          <ac:spMkLst>
            <pc:docMk/>
            <pc:sldMk cId="0" sldId="260"/>
            <ac:spMk id="40" creationId="{8D9E1907-F843-C9CD-16B0-414AAEB51DF2}"/>
          </ac:spMkLst>
        </pc:spChg>
      </pc:sldChg>
    </pc:docChg>
  </pc:docChgLst>
  <pc:docChgLst>
    <pc:chgData name="Nakita Afaha" userId="S::nakita.afaha@usg.edu::6a56d3fb-3e6b-4460-8afb-76777692c48f" providerId="AD" clId="Web-{69992EF9-5A39-082E-D3E4-8F1F0739BDC6}"/>
    <pc:docChg chg="modSld">
      <pc:chgData name="Nakita Afaha" userId="S::nakita.afaha@usg.edu::6a56d3fb-3e6b-4460-8afb-76777692c48f" providerId="AD" clId="Web-{69992EF9-5A39-082E-D3E4-8F1F0739BDC6}" dt="2025-09-11T02:47:39.074" v="549" actId="20577"/>
      <pc:docMkLst>
        <pc:docMk/>
      </pc:docMkLst>
      <pc:sldChg chg="addSp delSp modSp mod modClrScheme chgLayout">
        <pc:chgData name="Nakita Afaha" userId="S::nakita.afaha@usg.edu::6a56d3fb-3e6b-4460-8afb-76777692c48f" providerId="AD" clId="Web-{69992EF9-5A39-082E-D3E4-8F1F0739BDC6}" dt="2025-09-11T02:10:01.619" v="42" actId="20577"/>
        <pc:sldMkLst>
          <pc:docMk/>
          <pc:sldMk cId="0" sldId="259"/>
        </pc:sldMkLst>
        <pc:spChg chg="mod ord">
          <ac:chgData name="Nakita Afaha" userId="S::nakita.afaha@usg.edu::6a56d3fb-3e6b-4460-8afb-76777692c48f" providerId="AD" clId="Web-{69992EF9-5A39-082E-D3E4-8F1F0739BDC6}" dt="2025-09-11T02:07:30.963" v="8"/>
          <ac:spMkLst>
            <pc:docMk/>
            <pc:sldMk cId="0" sldId="259"/>
            <ac:spMk id="2" creationId="{00000000-0000-0000-0000-000000000000}"/>
          </ac:spMkLst>
        </pc:spChg>
        <pc:spChg chg="mod ord">
          <ac:chgData name="Nakita Afaha" userId="S::nakita.afaha@usg.edu::6a56d3fb-3e6b-4460-8afb-76777692c48f" providerId="AD" clId="Web-{69992EF9-5A39-082E-D3E4-8F1F0739BDC6}" dt="2025-09-11T02:10:01.619" v="42" actId="20577"/>
          <ac:spMkLst>
            <pc:docMk/>
            <pc:sldMk cId="0" sldId="259"/>
            <ac:spMk id="3" creationId="{00000000-0000-0000-0000-000000000000}"/>
          </ac:spMkLst>
        </pc:spChg>
        <pc:spChg chg="add del mod ord">
          <ac:chgData name="Nakita Afaha" userId="S::nakita.afaha@usg.edu::6a56d3fb-3e6b-4460-8afb-76777692c48f" providerId="AD" clId="Web-{69992EF9-5A39-082E-D3E4-8F1F0739BDC6}" dt="2025-09-11T02:07:36.557" v="9"/>
          <ac:spMkLst>
            <pc:docMk/>
            <pc:sldMk cId="0" sldId="259"/>
            <ac:spMk id="4" creationId="{5DD9A44F-B818-5A8E-6148-D396B1D0BD02}"/>
          </ac:spMkLst>
        </pc:spChg>
        <pc:spChg chg="add mod">
          <ac:chgData name="Nakita Afaha" userId="S::nakita.afaha@usg.edu::6a56d3fb-3e6b-4460-8afb-76777692c48f" providerId="AD" clId="Web-{69992EF9-5A39-082E-D3E4-8F1F0739BDC6}" dt="2025-09-11T02:09:49.619" v="41" actId="1076"/>
          <ac:spMkLst>
            <pc:docMk/>
            <pc:sldMk cId="0" sldId="259"/>
            <ac:spMk id="6" creationId="{846E049D-3C4F-738B-858C-D5BC1B642DED}"/>
          </ac:spMkLst>
        </pc:spChg>
        <pc:picChg chg="add mod ord">
          <ac:chgData name="Nakita Afaha" userId="S::nakita.afaha@usg.edu::6a56d3fb-3e6b-4460-8afb-76777692c48f" providerId="AD" clId="Web-{69992EF9-5A39-082E-D3E4-8F1F0739BDC6}" dt="2025-09-11T02:09:07.791" v="28" actId="1076"/>
          <ac:picMkLst>
            <pc:docMk/>
            <pc:sldMk cId="0" sldId="259"/>
            <ac:picMk id="5" creationId="{AF520EFC-44D7-5835-9358-86D8115FDD4B}"/>
          </ac:picMkLst>
        </pc:picChg>
      </pc:sldChg>
      <pc:sldChg chg="addSp delSp modSp">
        <pc:chgData name="Nakita Afaha" userId="S::nakita.afaha@usg.edu::6a56d3fb-3e6b-4460-8afb-76777692c48f" providerId="AD" clId="Web-{69992EF9-5A39-082E-D3E4-8F1F0739BDC6}" dt="2025-09-11T02:31:54.823" v="384" actId="20577"/>
        <pc:sldMkLst>
          <pc:docMk/>
          <pc:sldMk cId="0" sldId="260"/>
        </pc:sldMkLst>
        <pc:spChg chg="del mod">
          <ac:chgData name="Nakita Afaha" userId="S::nakita.afaha@usg.edu::6a56d3fb-3e6b-4460-8afb-76777692c48f" providerId="AD" clId="Web-{69992EF9-5A39-082E-D3E4-8F1F0739BDC6}" dt="2025-09-11T02:13:06.307" v="46"/>
          <ac:spMkLst>
            <pc:docMk/>
            <pc:sldMk cId="0" sldId="260"/>
            <ac:spMk id="3" creationId="{00000000-0000-0000-0000-000000000000}"/>
          </ac:spMkLst>
        </pc:spChg>
        <pc:spChg chg="add mod">
          <ac:chgData name="Nakita Afaha" userId="S::nakita.afaha@usg.edu::6a56d3fb-3e6b-4460-8afb-76777692c48f" providerId="AD" clId="Web-{69992EF9-5A39-082E-D3E4-8F1F0739BDC6}" dt="2025-09-11T02:31:54.823" v="384" actId="20577"/>
          <ac:spMkLst>
            <pc:docMk/>
            <pc:sldMk cId="0" sldId="260"/>
            <ac:spMk id="3511" creationId="{8EC31674-C9F7-C8E3-37CF-36F212D8651C}"/>
          </ac:spMkLst>
        </pc:spChg>
        <pc:graphicFrameChg chg="add mod modGraphic">
          <ac:chgData name="Nakita Afaha" userId="S::nakita.afaha@usg.edu::6a56d3fb-3e6b-4460-8afb-76777692c48f" providerId="AD" clId="Web-{69992EF9-5A39-082E-D3E4-8F1F0739BDC6}" dt="2025-09-11T02:31:35.573" v="376" actId="1076"/>
          <ac:graphicFrameMkLst>
            <pc:docMk/>
            <pc:sldMk cId="0" sldId="260"/>
            <ac:graphicFrameMk id="4" creationId="{C5A1F2BF-8C16-7D3E-AECE-B1F79AC6CB3D}"/>
          </ac:graphicFrameMkLst>
        </pc:graphicFrameChg>
      </pc:sldChg>
      <pc:sldChg chg="modSp">
        <pc:chgData name="Nakita Afaha" userId="S::nakita.afaha@usg.edu::6a56d3fb-3e6b-4460-8afb-76777692c48f" providerId="AD" clId="Web-{69992EF9-5A39-082E-D3E4-8F1F0739BDC6}" dt="2025-09-11T02:43:21.527" v="466" actId="20577"/>
        <pc:sldMkLst>
          <pc:docMk/>
          <pc:sldMk cId="0" sldId="261"/>
        </pc:sldMkLst>
        <pc:spChg chg="mod">
          <ac:chgData name="Nakita Afaha" userId="S::nakita.afaha@usg.edu::6a56d3fb-3e6b-4460-8afb-76777692c48f" providerId="AD" clId="Web-{69992EF9-5A39-082E-D3E4-8F1F0739BDC6}" dt="2025-09-11T02:43:21.527" v="466" actId="20577"/>
          <ac:spMkLst>
            <pc:docMk/>
            <pc:sldMk cId="0" sldId="261"/>
            <ac:spMk id="3" creationId="{00000000-0000-0000-0000-000000000000}"/>
          </ac:spMkLst>
        </pc:spChg>
      </pc:sldChg>
      <pc:sldChg chg="modSp">
        <pc:chgData name="Nakita Afaha" userId="S::nakita.afaha@usg.edu::6a56d3fb-3e6b-4460-8afb-76777692c48f" providerId="AD" clId="Web-{69992EF9-5A39-082E-D3E4-8F1F0739BDC6}" dt="2025-09-11T02:41:26.308" v="422" actId="20577"/>
        <pc:sldMkLst>
          <pc:docMk/>
          <pc:sldMk cId="0" sldId="262"/>
        </pc:sldMkLst>
        <pc:spChg chg="mod">
          <ac:chgData name="Nakita Afaha" userId="S::nakita.afaha@usg.edu::6a56d3fb-3e6b-4460-8afb-76777692c48f" providerId="AD" clId="Web-{69992EF9-5A39-082E-D3E4-8F1F0739BDC6}" dt="2025-09-11T02:41:26.308" v="422" actId="20577"/>
          <ac:spMkLst>
            <pc:docMk/>
            <pc:sldMk cId="0" sldId="262"/>
            <ac:spMk id="3" creationId="{00000000-0000-0000-0000-000000000000}"/>
          </ac:spMkLst>
        </pc:spChg>
      </pc:sldChg>
      <pc:sldChg chg="modSp">
        <pc:chgData name="Nakita Afaha" userId="S::nakita.afaha@usg.edu::6a56d3fb-3e6b-4460-8afb-76777692c48f" providerId="AD" clId="Web-{69992EF9-5A39-082E-D3E4-8F1F0739BDC6}" dt="2025-09-11T02:47:39.074" v="549" actId="20577"/>
        <pc:sldMkLst>
          <pc:docMk/>
          <pc:sldMk cId="0" sldId="263"/>
        </pc:sldMkLst>
        <pc:spChg chg="mod">
          <ac:chgData name="Nakita Afaha" userId="S::nakita.afaha@usg.edu::6a56d3fb-3e6b-4460-8afb-76777692c48f" providerId="AD" clId="Web-{69992EF9-5A39-082E-D3E4-8F1F0739BDC6}" dt="2025-09-11T02:47:39.074" v="549" actId="20577"/>
          <ac:spMkLst>
            <pc:docMk/>
            <pc:sldMk cId="0" sldId="263"/>
            <ac:spMk id="3" creationId="{00000000-0000-0000-0000-000000000000}"/>
          </ac:spMkLst>
        </pc:spChg>
      </pc:sldChg>
      <pc:sldChg chg="modSp">
        <pc:chgData name="Nakita Afaha" userId="S::nakita.afaha@usg.edu::6a56d3fb-3e6b-4460-8afb-76777692c48f" providerId="AD" clId="Web-{69992EF9-5A39-082E-D3E4-8F1F0739BDC6}" dt="2025-09-11T02:45:20.699" v="489" actId="20577"/>
        <pc:sldMkLst>
          <pc:docMk/>
          <pc:sldMk cId="0" sldId="264"/>
        </pc:sldMkLst>
        <pc:spChg chg="mod">
          <ac:chgData name="Nakita Afaha" userId="S::nakita.afaha@usg.edu::6a56d3fb-3e6b-4460-8afb-76777692c48f" providerId="AD" clId="Web-{69992EF9-5A39-082E-D3E4-8F1F0739BDC6}" dt="2025-09-11T02:45:20.699" v="489" actId="20577"/>
          <ac:spMkLst>
            <pc:docMk/>
            <pc:sldMk cId="0" sldId="264"/>
            <ac:spMk id="3" creationId="{00000000-0000-0000-0000-000000000000}"/>
          </ac:spMkLst>
        </pc:spChg>
      </pc:sldChg>
      <pc:sldChg chg="modSp">
        <pc:chgData name="Nakita Afaha" userId="S::nakita.afaha@usg.edu::6a56d3fb-3e6b-4460-8afb-76777692c48f" providerId="AD" clId="Web-{69992EF9-5A39-082E-D3E4-8F1F0739BDC6}" dt="2025-09-11T02:47:19.184" v="542" actId="20577"/>
        <pc:sldMkLst>
          <pc:docMk/>
          <pc:sldMk cId="0" sldId="265"/>
        </pc:sldMkLst>
        <pc:spChg chg="mod">
          <ac:chgData name="Nakita Afaha" userId="S::nakita.afaha@usg.edu::6a56d3fb-3e6b-4460-8afb-76777692c48f" providerId="AD" clId="Web-{69992EF9-5A39-082E-D3E4-8F1F0739BDC6}" dt="2025-09-11T02:47:19.184" v="542" actId="20577"/>
          <ac:spMkLst>
            <pc:docMk/>
            <pc:sldMk cId="0" sldId="265"/>
            <ac:spMk id="3" creationId="{00000000-0000-0000-0000-000000000000}"/>
          </ac:spMkLst>
        </pc:spChg>
      </pc:sldChg>
      <pc:sldChg chg="modSp">
        <pc:chgData name="Nakita Afaha" userId="S::nakita.afaha@usg.edu::6a56d3fb-3e6b-4460-8afb-76777692c48f" providerId="AD" clId="Web-{69992EF9-5A39-082E-D3E4-8F1F0739BDC6}" dt="2025-09-11T02:46:54.918" v="530" actId="20577"/>
        <pc:sldMkLst>
          <pc:docMk/>
          <pc:sldMk cId="0" sldId="266"/>
        </pc:sldMkLst>
        <pc:spChg chg="mod">
          <ac:chgData name="Nakita Afaha" userId="S::nakita.afaha@usg.edu::6a56d3fb-3e6b-4460-8afb-76777692c48f" providerId="AD" clId="Web-{69992EF9-5A39-082E-D3E4-8F1F0739BDC6}" dt="2025-09-11T02:46:54.918" v="530" actId="20577"/>
          <ac:spMkLst>
            <pc:docMk/>
            <pc:sldMk cId="0" sldId="266"/>
            <ac:spMk id="3" creationId="{00000000-0000-0000-0000-000000000000}"/>
          </ac:spMkLst>
        </pc:spChg>
      </pc:sldChg>
      <pc:sldChg chg="modSp">
        <pc:chgData name="Nakita Afaha" userId="S::nakita.afaha@usg.edu::6a56d3fb-3e6b-4460-8afb-76777692c48f" providerId="AD" clId="Web-{69992EF9-5A39-082E-D3E4-8F1F0739BDC6}" dt="2025-09-11T02:43:06.574" v="460" actId="20577"/>
        <pc:sldMkLst>
          <pc:docMk/>
          <pc:sldMk cId="0" sldId="267"/>
        </pc:sldMkLst>
        <pc:spChg chg="mod">
          <ac:chgData name="Nakita Afaha" userId="S::nakita.afaha@usg.edu::6a56d3fb-3e6b-4460-8afb-76777692c48f" providerId="AD" clId="Web-{69992EF9-5A39-082E-D3E4-8F1F0739BDC6}" dt="2025-09-11T02:43:06.574" v="460" actId="20577"/>
          <ac:spMkLst>
            <pc:docMk/>
            <pc:sldMk cId="0" sldId="267"/>
            <ac:spMk id="3" creationId="{00000000-0000-0000-0000-000000000000}"/>
          </ac:spMkLst>
        </pc:spChg>
      </pc:sldChg>
      <pc:sldChg chg="modSp">
        <pc:chgData name="Nakita Afaha" userId="S::nakita.afaha@usg.edu::6a56d3fb-3e6b-4460-8afb-76777692c48f" providerId="AD" clId="Web-{69992EF9-5A39-082E-D3E4-8F1F0739BDC6}" dt="2025-09-11T02:46:30.199" v="523" actId="20577"/>
        <pc:sldMkLst>
          <pc:docMk/>
          <pc:sldMk cId="1945929569" sldId="274"/>
        </pc:sldMkLst>
        <pc:spChg chg="mod">
          <ac:chgData name="Nakita Afaha" userId="S::nakita.afaha@usg.edu::6a56d3fb-3e6b-4460-8afb-76777692c48f" providerId="AD" clId="Web-{69992EF9-5A39-082E-D3E4-8F1F0739BDC6}" dt="2025-09-11T02:46:30.199" v="523" actId="20577"/>
          <ac:spMkLst>
            <pc:docMk/>
            <pc:sldMk cId="1945929569" sldId="274"/>
            <ac:spMk id="3" creationId="{F4888CFB-8AC0-30EE-0234-92E4D868DBFD}"/>
          </ac:spMkLst>
        </pc:spChg>
      </pc:sldChg>
    </pc:docChg>
  </pc:docChgLst>
  <pc:docChgLst>
    <pc:chgData name="Nakita Afaha" userId="S::nakita.afaha@usg.edu::6a56d3fb-3e6b-4460-8afb-76777692c48f" providerId="AD" clId="Web-{B173A43A-139E-DB5D-67AC-C3DBE812A608}"/>
    <pc:docChg chg="modSld">
      <pc:chgData name="Nakita Afaha" userId="S::nakita.afaha@usg.edu::6a56d3fb-3e6b-4460-8afb-76777692c48f" providerId="AD" clId="Web-{B173A43A-139E-DB5D-67AC-C3DBE812A608}" dt="2025-09-11T04:28:06.543" v="77" actId="1076"/>
      <pc:docMkLst>
        <pc:docMk/>
      </pc:docMkLst>
      <pc:sldChg chg="addSp modSp">
        <pc:chgData name="Nakita Afaha" userId="S::nakita.afaha@usg.edu::6a56d3fb-3e6b-4460-8afb-76777692c48f" providerId="AD" clId="Web-{B173A43A-139E-DB5D-67AC-C3DBE812A608}" dt="2025-09-11T04:28:06.543" v="77" actId="1076"/>
        <pc:sldMkLst>
          <pc:docMk/>
          <pc:sldMk cId="0" sldId="272"/>
        </pc:sldMkLst>
        <pc:spChg chg="mod">
          <ac:chgData name="Nakita Afaha" userId="S::nakita.afaha@usg.edu::6a56d3fb-3e6b-4460-8afb-76777692c48f" providerId="AD" clId="Web-{B173A43A-139E-DB5D-67AC-C3DBE812A608}" dt="2025-09-11T04:28:02.543" v="76" actId="1076"/>
          <ac:spMkLst>
            <pc:docMk/>
            <pc:sldMk cId="0" sldId="272"/>
            <ac:spMk id="3" creationId="{00000000-0000-0000-0000-000000000000}"/>
          </ac:spMkLst>
        </pc:spChg>
        <pc:picChg chg="add mod">
          <ac:chgData name="Nakita Afaha" userId="S::nakita.afaha@usg.edu::6a56d3fb-3e6b-4460-8afb-76777692c48f" providerId="AD" clId="Web-{B173A43A-139E-DB5D-67AC-C3DBE812A608}" dt="2025-09-11T04:28:06.543" v="77" actId="1076"/>
          <ac:picMkLst>
            <pc:docMk/>
            <pc:sldMk cId="0" sldId="272"/>
            <ac:picMk id="4" creationId="{FFEA5570-FB8D-E1C1-9BB6-B22677081372}"/>
          </ac:picMkLst>
        </pc:picChg>
      </pc:sldChg>
      <pc:sldChg chg="modSp">
        <pc:chgData name="Nakita Afaha" userId="S::nakita.afaha@usg.edu::6a56d3fb-3e6b-4460-8afb-76777692c48f" providerId="AD" clId="Web-{B173A43A-139E-DB5D-67AC-C3DBE812A608}" dt="2025-09-11T04:05:42.119" v="10" actId="1076"/>
        <pc:sldMkLst>
          <pc:docMk/>
          <pc:sldMk cId="3640673435" sldId="275"/>
        </pc:sldMkLst>
        <pc:spChg chg="mod">
          <ac:chgData name="Nakita Afaha" userId="S::nakita.afaha@usg.edu::6a56d3fb-3e6b-4460-8afb-76777692c48f" providerId="AD" clId="Web-{B173A43A-139E-DB5D-67AC-C3DBE812A608}" dt="2025-09-11T04:05:42.119" v="10" actId="1076"/>
          <ac:spMkLst>
            <pc:docMk/>
            <pc:sldMk cId="3640673435" sldId="275"/>
            <ac:spMk id="10" creationId="{781BC701-6F2C-EF64-5875-32946A425CBA}"/>
          </ac:spMkLst>
        </pc:spChg>
      </pc:sldChg>
    </pc:docChg>
  </pc:docChgLst>
  <pc:docChgLst>
    <pc:chgData name="Nakita Afaha" userId="S::nakita.afaha@usg.edu::6a56d3fb-3e6b-4460-8afb-76777692c48f" providerId="AD" clId="Web-{07EFF1F0-E8BF-6BA2-9C19-B69BFD6F879D}"/>
    <pc:docChg chg="modSld">
      <pc:chgData name="Nakita Afaha" userId="S::nakita.afaha@usg.edu::6a56d3fb-3e6b-4460-8afb-76777692c48f" providerId="AD" clId="Web-{07EFF1F0-E8BF-6BA2-9C19-B69BFD6F879D}" dt="2025-09-10T02:57:28.656" v="9"/>
      <pc:docMkLst>
        <pc:docMk/>
      </pc:docMkLst>
      <pc:sldChg chg="modSp">
        <pc:chgData name="Nakita Afaha" userId="S::nakita.afaha@usg.edu::6a56d3fb-3e6b-4460-8afb-76777692c48f" providerId="AD" clId="Web-{07EFF1F0-E8BF-6BA2-9C19-B69BFD6F879D}" dt="2025-09-10T02:54:19.828" v="1" actId="20577"/>
        <pc:sldMkLst>
          <pc:docMk/>
          <pc:sldMk cId="0" sldId="272"/>
        </pc:sldMkLst>
        <pc:spChg chg="mod">
          <ac:chgData name="Nakita Afaha" userId="S::nakita.afaha@usg.edu::6a56d3fb-3e6b-4460-8afb-76777692c48f" providerId="AD" clId="Web-{07EFF1F0-E8BF-6BA2-9C19-B69BFD6F879D}" dt="2025-09-10T02:54:19.828" v="1" actId="20577"/>
          <ac:spMkLst>
            <pc:docMk/>
            <pc:sldMk cId="0" sldId="272"/>
            <ac:spMk id="3" creationId="{00000000-0000-0000-0000-000000000000}"/>
          </ac:spMkLst>
        </pc:spChg>
      </pc:sldChg>
      <pc:sldChg chg="addSp delSp modSp">
        <pc:chgData name="Nakita Afaha" userId="S::nakita.afaha@usg.edu::6a56d3fb-3e6b-4460-8afb-76777692c48f" providerId="AD" clId="Web-{07EFF1F0-E8BF-6BA2-9C19-B69BFD6F879D}" dt="2025-09-10T02:57:28.656" v="9"/>
        <pc:sldMkLst>
          <pc:docMk/>
          <pc:sldMk cId="0" sldId="273"/>
        </pc:sldMkLst>
        <pc:spChg chg="mod">
          <ac:chgData name="Nakita Afaha" userId="S::nakita.afaha@usg.edu::6a56d3fb-3e6b-4460-8afb-76777692c48f" providerId="AD" clId="Web-{07EFF1F0-E8BF-6BA2-9C19-B69BFD6F879D}" dt="2025-09-10T02:57:16.453" v="5" actId="20577"/>
          <ac:spMkLst>
            <pc:docMk/>
            <pc:sldMk cId="0" sldId="273"/>
            <ac:spMk id="3" creationId="{00000000-0000-0000-0000-000000000000}"/>
          </ac:spMkLst>
        </pc:spChg>
        <pc:graphicFrameChg chg="add del mod">
          <ac:chgData name="Nakita Afaha" userId="S::nakita.afaha@usg.edu::6a56d3fb-3e6b-4460-8afb-76777692c48f" providerId="AD" clId="Web-{07EFF1F0-E8BF-6BA2-9C19-B69BFD6F879D}" dt="2025-09-10T02:57:28.656" v="9"/>
          <ac:graphicFrameMkLst>
            <pc:docMk/>
            <pc:sldMk cId="0" sldId="273"/>
            <ac:graphicFrameMk id="5" creationId="{E94AA676-E9CF-E600-BA16-7118DFF7944C}"/>
          </ac:graphicFrameMkLst>
        </pc:graphicFrameChg>
        <pc:picChg chg="add del mod">
          <ac:chgData name="Nakita Afaha" userId="S::nakita.afaha@usg.edu::6a56d3fb-3e6b-4460-8afb-76777692c48f" providerId="AD" clId="Web-{07EFF1F0-E8BF-6BA2-9C19-B69BFD6F879D}" dt="2025-09-10T02:57:28.656" v="8"/>
          <ac:picMkLst>
            <pc:docMk/>
            <pc:sldMk cId="0" sldId="273"/>
            <ac:picMk id="6" creationId="{CA049B3B-B6D9-5407-9CAC-DDE58497C64C}"/>
          </ac:picMkLst>
        </pc:picChg>
      </pc:sldChg>
    </pc:docChg>
  </pc:docChgLst>
  <pc:docChgLst>
    <pc:chgData name="Nakita Afaha" userId="6a56d3fb-3e6b-4460-8afb-76777692c48f" providerId="ADAL" clId="{979E5B40-21CC-43C6-9C69-5A3AFCFB5CE1}"/>
    <pc:docChg chg="undo custSel addSld delSld modSld sldOrd modMainMaster">
      <pc:chgData name="Nakita Afaha" userId="6a56d3fb-3e6b-4460-8afb-76777692c48f" providerId="ADAL" clId="{979E5B40-21CC-43C6-9C69-5A3AFCFB5CE1}" dt="2025-09-11T03:55:52.114" v="1317" actId="1076"/>
      <pc:docMkLst>
        <pc:docMk/>
      </pc:docMkLst>
      <pc:sldChg chg="addSp delSp modSp mod setBg modClrScheme chgLayout">
        <pc:chgData name="Nakita Afaha" userId="6a56d3fb-3e6b-4460-8afb-76777692c48f" providerId="ADAL" clId="{979E5B40-21CC-43C6-9C69-5A3AFCFB5CE1}" dt="2025-09-11T02:56:28.514" v="688" actId="14100"/>
        <pc:sldMkLst>
          <pc:docMk/>
          <pc:sldMk cId="0" sldId="256"/>
        </pc:sldMkLst>
        <pc:spChg chg="mod ord">
          <ac:chgData name="Nakita Afaha" userId="6a56d3fb-3e6b-4460-8afb-76777692c48f" providerId="ADAL" clId="{979E5B40-21CC-43C6-9C69-5A3AFCFB5CE1}" dt="2025-09-11T02:55:45.309" v="684" actId="26606"/>
          <ac:spMkLst>
            <pc:docMk/>
            <pc:sldMk cId="0" sldId="256"/>
            <ac:spMk id="2" creationId="{00000000-0000-0000-0000-000000000000}"/>
          </ac:spMkLst>
        </pc:spChg>
        <pc:spChg chg="mod">
          <ac:chgData name="Nakita Afaha" userId="6a56d3fb-3e6b-4460-8afb-76777692c48f" providerId="ADAL" clId="{979E5B40-21CC-43C6-9C69-5A3AFCFB5CE1}" dt="2025-09-11T02:55:45.309" v="684" actId="26606"/>
          <ac:spMkLst>
            <pc:docMk/>
            <pc:sldMk cId="0" sldId="256"/>
            <ac:spMk id="3" creationId="{00000000-0000-0000-0000-000000000000}"/>
          </ac:spMkLst>
        </pc:spChg>
        <pc:spChg chg="add del mod">
          <ac:chgData name="Nakita Afaha" userId="6a56d3fb-3e6b-4460-8afb-76777692c48f" providerId="ADAL" clId="{979E5B40-21CC-43C6-9C69-5A3AFCFB5CE1}" dt="2025-09-10T03:05:39.756" v="505" actId="21"/>
          <ac:spMkLst>
            <pc:docMk/>
            <pc:sldMk cId="0" sldId="256"/>
            <ac:spMk id="4" creationId="{DCE5F261-B5DA-809B-4224-3C5DC2C3AA75}"/>
          </ac:spMkLst>
        </pc:spChg>
        <pc:spChg chg="add del mod">
          <ac:chgData name="Nakita Afaha" userId="6a56d3fb-3e6b-4460-8afb-76777692c48f" providerId="ADAL" clId="{979E5B40-21CC-43C6-9C69-5A3AFCFB5CE1}" dt="2025-09-10T03:04:05.870" v="475" actId="478"/>
          <ac:spMkLst>
            <pc:docMk/>
            <pc:sldMk cId="0" sldId="256"/>
            <ac:spMk id="6" creationId="{4A1DF347-6F2F-DA87-E113-AAD340C6D837}"/>
          </ac:spMkLst>
        </pc:spChg>
        <pc:spChg chg="add del">
          <ac:chgData name="Nakita Afaha" userId="6a56d3fb-3e6b-4460-8afb-76777692c48f" providerId="ADAL" clId="{979E5B40-21CC-43C6-9C69-5A3AFCFB5CE1}" dt="2025-09-11T02:53:30.420" v="673" actId="26606"/>
          <ac:spMkLst>
            <pc:docMk/>
            <pc:sldMk cId="0" sldId="256"/>
            <ac:spMk id="13" creationId="{0CABCAE3-64FC-4149-819F-2C1812824154}"/>
          </ac:spMkLst>
        </pc:spChg>
        <pc:spChg chg="add del">
          <ac:chgData name="Nakita Afaha" userId="6a56d3fb-3e6b-4460-8afb-76777692c48f" providerId="ADAL" clId="{979E5B40-21CC-43C6-9C69-5A3AFCFB5CE1}" dt="2025-09-11T02:53:30.420" v="673" actId="26606"/>
          <ac:spMkLst>
            <pc:docMk/>
            <pc:sldMk cId="0" sldId="256"/>
            <ac:spMk id="21" creationId="{D0712110-0BC1-4B31-B3BB-63B44222E87F}"/>
          </ac:spMkLst>
        </pc:spChg>
        <pc:spChg chg="add del">
          <ac:chgData name="Nakita Afaha" userId="6a56d3fb-3e6b-4460-8afb-76777692c48f" providerId="ADAL" clId="{979E5B40-21CC-43C6-9C69-5A3AFCFB5CE1}" dt="2025-09-11T02:53:30.420" v="673" actId="26606"/>
          <ac:spMkLst>
            <pc:docMk/>
            <pc:sldMk cId="0" sldId="256"/>
            <ac:spMk id="23" creationId="{4466B5F3-C053-4580-B04A-1EF949888280}"/>
          </ac:spMkLst>
        </pc:spChg>
        <pc:spChg chg="add del">
          <ac:chgData name="Nakita Afaha" userId="6a56d3fb-3e6b-4460-8afb-76777692c48f" providerId="ADAL" clId="{979E5B40-21CC-43C6-9C69-5A3AFCFB5CE1}" dt="2025-09-11T02:53:36.204" v="675" actId="26606"/>
          <ac:spMkLst>
            <pc:docMk/>
            <pc:sldMk cId="0" sldId="256"/>
            <ac:spMk id="31" creationId="{82388B0B-738B-4313-8674-79D97E74A005}"/>
          </ac:spMkLst>
        </pc:spChg>
        <pc:spChg chg="add del">
          <ac:chgData name="Nakita Afaha" userId="6a56d3fb-3e6b-4460-8afb-76777692c48f" providerId="ADAL" clId="{979E5B40-21CC-43C6-9C69-5A3AFCFB5CE1}" dt="2025-09-11T02:53:36.204" v="675" actId="26606"/>
          <ac:spMkLst>
            <pc:docMk/>
            <pc:sldMk cId="0" sldId="256"/>
            <ac:spMk id="32" creationId="{0CABCAE3-64FC-4149-819F-2C1812824154}"/>
          </ac:spMkLst>
        </pc:spChg>
        <pc:spChg chg="add del">
          <ac:chgData name="Nakita Afaha" userId="6a56d3fb-3e6b-4460-8afb-76777692c48f" providerId="ADAL" clId="{979E5B40-21CC-43C6-9C69-5A3AFCFB5CE1}" dt="2025-09-11T02:53:36.204" v="675" actId="26606"/>
          <ac:spMkLst>
            <pc:docMk/>
            <pc:sldMk cId="0" sldId="256"/>
            <ac:spMk id="38" creationId="{56412368-7E6B-4064-B6FA-72DF6DA0C2DB}"/>
          </ac:spMkLst>
        </pc:spChg>
        <pc:spChg chg="add del">
          <ac:chgData name="Nakita Afaha" userId="6a56d3fb-3e6b-4460-8afb-76777692c48f" providerId="ADAL" clId="{979E5B40-21CC-43C6-9C69-5A3AFCFB5CE1}" dt="2025-09-11T02:53:36.204" v="675" actId="26606"/>
          <ac:spMkLst>
            <pc:docMk/>
            <pc:sldMk cId="0" sldId="256"/>
            <ac:spMk id="39" creationId="{8014FE20-9BCC-4219-A8AD-B1C110BD558D}"/>
          </ac:spMkLst>
        </pc:spChg>
        <pc:spChg chg="add del">
          <ac:chgData name="Nakita Afaha" userId="6a56d3fb-3e6b-4460-8afb-76777692c48f" providerId="ADAL" clId="{979E5B40-21CC-43C6-9C69-5A3AFCFB5CE1}" dt="2025-09-11T02:55:45.309" v="684" actId="26606"/>
          <ac:spMkLst>
            <pc:docMk/>
            <pc:sldMk cId="0" sldId="256"/>
            <ac:spMk id="44" creationId="{0CABCAE3-64FC-4149-819F-2C1812824154}"/>
          </ac:spMkLst>
        </pc:spChg>
        <pc:spChg chg="add del">
          <ac:chgData name="Nakita Afaha" userId="6a56d3fb-3e6b-4460-8afb-76777692c48f" providerId="ADAL" clId="{979E5B40-21CC-43C6-9C69-5A3AFCFB5CE1}" dt="2025-09-11T02:55:45.309" v="684" actId="26606"/>
          <ac:spMkLst>
            <pc:docMk/>
            <pc:sldMk cId="0" sldId="256"/>
            <ac:spMk id="48" creationId="{D0712110-0BC1-4B31-B3BB-63B44222E87F}"/>
          </ac:spMkLst>
        </pc:spChg>
        <pc:spChg chg="add del">
          <ac:chgData name="Nakita Afaha" userId="6a56d3fb-3e6b-4460-8afb-76777692c48f" providerId="ADAL" clId="{979E5B40-21CC-43C6-9C69-5A3AFCFB5CE1}" dt="2025-09-11T02:55:45.309" v="684" actId="26606"/>
          <ac:spMkLst>
            <pc:docMk/>
            <pc:sldMk cId="0" sldId="256"/>
            <ac:spMk id="49" creationId="{4466B5F3-C053-4580-B04A-1EF949888280}"/>
          </ac:spMkLst>
        </pc:spChg>
        <pc:spChg chg="add del">
          <ac:chgData name="Nakita Afaha" userId="6a56d3fb-3e6b-4460-8afb-76777692c48f" providerId="ADAL" clId="{979E5B40-21CC-43C6-9C69-5A3AFCFB5CE1}" dt="2025-09-11T02:55:45.309" v="684" actId="26606"/>
          <ac:spMkLst>
            <pc:docMk/>
            <pc:sldMk cId="0" sldId="256"/>
            <ac:spMk id="57" creationId="{EEA869E1-F851-4A52-92F5-77E592B76A5B}"/>
          </ac:spMkLst>
        </pc:spChg>
        <pc:spChg chg="add del">
          <ac:chgData name="Nakita Afaha" userId="6a56d3fb-3e6b-4460-8afb-76777692c48f" providerId="ADAL" clId="{979E5B40-21CC-43C6-9C69-5A3AFCFB5CE1}" dt="2025-09-11T02:55:45.309" v="684" actId="26606"/>
          <ac:spMkLst>
            <pc:docMk/>
            <pc:sldMk cId="0" sldId="256"/>
            <ac:spMk id="65" creationId="{0EF77632-1A0C-4B9F-829B-226E68A78E9F}"/>
          </ac:spMkLst>
        </pc:spChg>
        <pc:spChg chg="add del">
          <ac:chgData name="Nakita Afaha" userId="6a56d3fb-3e6b-4460-8afb-76777692c48f" providerId="ADAL" clId="{979E5B40-21CC-43C6-9C69-5A3AFCFB5CE1}" dt="2025-09-11T02:55:45.309" v="684" actId="26606"/>
          <ac:spMkLst>
            <pc:docMk/>
            <pc:sldMk cId="0" sldId="256"/>
            <ac:spMk id="67" creationId="{F3DCFC27-6BCE-42B6-8372-070EA07685D7}"/>
          </ac:spMkLst>
        </pc:spChg>
        <pc:grpChg chg="add del">
          <ac:chgData name="Nakita Afaha" userId="6a56d3fb-3e6b-4460-8afb-76777692c48f" providerId="ADAL" clId="{979E5B40-21CC-43C6-9C69-5A3AFCFB5CE1}" dt="2025-09-11T02:53:36.204" v="675" actId="26606"/>
          <ac:grpSpMkLst>
            <pc:docMk/>
            <pc:sldMk cId="0" sldId="256"/>
            <ac:grpSpMk id="41" creationId="{36439133-030D-427C-AADE-2B48B1991785}"/>
          </ac:grpSpMkLst>
        </pc:grpChg>
        <pc:picChg chg="add mod">
          <ac:chgData name="Nakita Afaha" userId="6a56d3fb-3e6b-4460-8afb-76777692c48f" providerId="ADAL" clId="{979E5B40-21CC-43C6-9C69-5A3AFCFB5CE1}" dt="2025-09-11T02:56:28.514" v="688" actId="14100"/>
          <ac:picMkLst>
            <pc:docMk/>
            <pc:sldMk cId="0" sldId="256"/>
            <ac:picMk id="5" creationId="{318AA1CD-3B65-C16E-9E31-7D1E8CEEC6EE}"/>
          </ac:picMkLst>
        </pc:picChg>
        <pc:picChg chg="add mod ord">
          <ac:chgData name="Nakita Afaha" userId="6a56d3fb-3e6b-4460-8afb-76777692c48f" providerId="ADAL" clId="{979E5B40-21CC-43C6-9C69-5A3AFCFB5CE1}" dt="2025-09-11T02:53:36.232" v="676" actId="26606"/>
          <ac:picMkLst>
            <pc:docMk/>
            <pc:sldMk cId="0" sldId="256"/>
            <ac:picMk id="8" creationId="{82133612-937F-B9F9-830B-0B1E94BBC23B}"/>
          </ac:picMkLst>
        </pc:picChg>
        <pc:picChg chg="add del">
          <ac:chgData name="Nakita Afaha" userId="6a56d3fb-3e6b-4460-8afb-76777692c48f" providerId="ADAL" clId="{979E5B40-21CC-43C6-9C69-5A3AFCFB5CE1}" dt="2025-09-11T02:53:30.420" v="673" actId="26606"/>
          <ac:picMkLst>
            <pc:docMk/>
            <pc:sldMk cId="0" sldId="256"/>
            <ac:picMk id="15" creationId="{012FDCFE-9AD2-4D8A-8CBF-B3AA37EBF6DD}"/>
          </ac:picMkLst>
        </pc:picChg>
        <pc:picChg chg="add del">
          <ac:chgData name="Nakita Afaha" userId="6a56d3fb-3e6b-4460-8afb-76777692c48f" providerId="ADAL" clId="{979E5B40-21CC-43C6-9C69-5A3AFCFB5CE1}" dt="2025-09-11T02:53:30.420" v="673" actId="26606"/>
          <ac:picMkLst>
            <pc:docMk/>
            <pc:sldMk cId="0" sldId="256"/>
            <ac:picMk id="27" creationId="{25CED634-E2D0-4AB7-96DD-816C9B52C5CF}"/>
          </ac:picMkLst>
        </pc:picChg>
        <pc:picChg chg="add del">
          <ac:chgData name="Nakita Afaha" userId="6a56d3fb-3e6b-4460-8afb-76777692c48f" providerId="ADAL" clId="{979E5B40-21CC-43C6-9C69-5A3AFCFB5CE1}" dt="2025-09-11T02:53:36.204" v="675" actId="26606"/>
          <ac:picMkLst>
            <pc:docMk/>
            <pc:sldMk cId="0" sldId="256"/>
            <ac:picMk id="33" creationId="{6DF84359-5DD6-461B-9519-90AA2F46C1BE}"/>
          </ac:picMkLst>
        </pc:picChg>
        <pc:picChg chg="add del">
          <ac:chgData name="Nakita Afaha" userId="6a56d3fb-3e6b-4460-8afb-76777692c48f" providerId="ADAL" clId="{979E5B40-21CC-43C6-9C69-5A3AFCFB5CE1}" dt="2025-09-11T02:53:36.204" v="675" actId="26606"/>
          <ac:picMkLst>
            <pc:docMk/>
            <pc:sldMk cId="0" sldId="256"/>
            <ac:picMk id="34" creationId="{012FDCFE-9AD2-4D8A-8CBF-B3AA37EBF6DD}"/>
          </ac:picMkLst>
        </pc:picChg>
        <pc:picChg chg="add">
          <ac:chgData name="Nakita Afaha" userId="6a56d3fb-3e6b-4460-8afb-76777692c48f" providerId="ADAL" clId="{979E5B40-21CC-43C6-9C69-5A3AFCFB5CE1}" dt="2025-09-11T02:53:36.232" v="676" actId="26606"/>
          <ac:picMkLst>
            <pc:docMk/>
            <pc:sldMk cId="0" sldId="256"/>
            <ac:picMk id="45" creationId="{012FDCFE-9AD2-4D8A-8CBF-B3AA37EBF6DD}"/>
          </ac:picMkLst>
        </pc:picChg>
        <pc:picChg chg="add del">
          <ac:chgData name="Nakita Afaha" userId="6a56d3fb-3e6b-4460-8afb-76777692c48f" providerId="ADAL" clId="{979E5B40-21CC-43C6-9C69-5A3AFCFB5CE1}" dt="2025-09-11T02:55:45.309" v="684" actId="26606"/>
          <ac:picMkLst>
            <pc:docMk/>
            <pc:sldMk cId="0" sldId="256"/>
            <ac:picMk id="51" creationId="{25CED634-E2D0-4AB7-96DD-816C9B52C5CF}"/>
          </ac:picMkLst>
        </pc:picChg>
        <pc:picChg chg="add del">
          <ac:chgData name="Nakita Afaha" userId="6a56d3fb-3e6b-4460-8afb-76777692c48f" providerId="ADAL" clId="{979E5B40-21CC-43C6-9C69-5A3AFCFB5CE1}" dt="2025-09-11T02:55:45.309" v="684" actId="26606"/>
          <ac:picMkLst>
            <pc:docMk/>
            <pc:sldMk cId="0" sldId="256"/>
            <ac:picMk id="71" creationId="{F82046CE-87C5-4670-A404-6AB453F5A928}"/>
          </ac:picMkLst>
        </pc:picChg>
        <pc:cxnChg chg="add del">
          <ac:chgData name="Nakita Afaha" userId="6a56d3fb-3e6b-4460-8afb-76777692c48f" providerId="ADAL" clId="{979E5B40-21CC-43C6-9C69-5A3AFCFB5CE1}" dt="2025-09-11T02:53:30.420" v="673" actId="26606"/>
          <ac:cxnSpMkLst>
            <pc:docMk/>
            <pc:sldMk cId="0" sldId="256"/>
            <ac:cxnSpMk id="19" creationId="{BECF35C3-8B44-4F4B-BD25-4C01823DB22A}"/>
          </ac:cxnSpMkLst>
        </pc:cxnChg>
        <pc:cxnChg chg="add del">
          <ac:chgData name="Nakita Afaha" userId="6a56d3fb-3e6b-4460-8afb-76777692c48f" providerId="ADAL" clId="{979E5B40-21CC-43C6-9C69-5A3AFCFB5CE1}" dt="2025-09-11T02:53:30.420" v="673" actId="26606"/>
          <ac:cxnSpMkLst>
            <pc:docMk/>
            <pc:sldMk cId="0" sldId="256"/>
            <ac:cxnSpMk id="25" creationId="{FA6123F2-4B61-414F-A7E5-5B7828EACAE2}"/>
          </ac:cxnSpMkLst>
        </pc:cxnChg>
        <pc:cxnChg chg="add">
          <ac:chgData name="Nakita Afaha" userId="6a56d3fb-3e6b-4460-8afb-76777692c48f" providerId="ADAL" clId="{979E5B40-21CC-43C6-9C69-5A3AFCFB5CE1}" dt="2025-09-11T02:53:36.232" v="676" actId="26606"/>
          <ac:cxnSpMkLst>
            <pc:docMk/>
            <pc:sldMk cId="0" sldId="256"/>
            <ac:cxnSpMk id="46" creationId="{FBD463FC-4CA8-4FF4-85A3-AF9F4B98D210}"/>
          </ac:cxnSpMkLst>
        </pc:cxnChg>
        <pc:cxnChg chg="add">
          <ac:chgData name="Nakita Afaha" userId="6a56d3fb-3e6b-4460-8afb-76777692c48f" providerId="ADAL" clId="{979E5B40-21CC-43C6-9C69-5A3AFCFB5CE1}" dt="2025-09-11T02:53:36.232" v="676" actId="26606"/>
          <ac:cxnSpMkLst>
            <pc:docMk/>
            <pc:sldMk cId="0" sldId="256"/>
            <ac:cxnSpMk id="52" creationId="{FCDDCDFB-696D-4FDF-9B58-24F71B7C37BC}"/>
          </ac:cxnSpMkLst>
        </pc:cxnChg>
      </pc:sldChg>
      <pc:sldChg chg="modSp modAnim">
        <pc:chgData name="Nakita Afaha" userId="6a56d3fb-3e6b-4460-8afb-76777692c48f" providerId="ADAL" clId="{979E5B40-21CC-43C6-9C69-5A3AFCFB5CE1}" dt="2025-09-11T03:09:55.759" v="743"/>
        <pc:sldMkLst>
          <pc:docMk/>
          <pc:sldMk cId="0" sldId="257"/>
        </pc:sldMkLst>
        <pc:spChg chg="mod">
          <ac:chgData name="Nakita Afaha" userId="6a56d3fb-3e6b-4460-8afb-76777692c48f" providerId="ADAL" clId="{979E5B40-21CC-43C6-9C69-5A3AFCFB5CE1}" dt="2025-09-11T02:51:13.827" v="654"/>
          <ac:spMkLst>
            <pc:docMk/>
            <pc:sldMk cId="0" sldId="257"/>
            <ac:spMk id="2" creationId="{00000000-0000-0000-0000-000000000000}"/>
          </ac:spMkLst>
        </pc:spChg>
        <pc:spChg chg="mod">
          <ac:chgData name="Nakita Afaha" userId="6a56d3fb-3e6b-4460-8afb-76777692c48f" providerId="ADAL" clId="{979E5B40-21CC-43C6-9C69-5A3AFCFB5CE1}" dt="2025-09-11T02:51:13.827" v="654"/>
          <ac:spMkLst>
            <pc:docMk/>
            <pc:sldMk cId="0" sldId="257"/>
            <ac:spMk id="3" creationId="{00000000-0000-0000-0000-000000000000}"/>
          </ac:spMkLst>
        </pc:spChg>
      </pc:sldChg>
      <pc:sldChg chg="addSp modSp mod setBg">
        <pc:chgData name="Nakita Afaha" userId="6a56d3fb-3e6b-4460-8afb-76777692c48f" providerId="ADAL" clId="{979E5B40-21CC-43C6-9C69-5A3AFCFB5CE1}" dt="2025-09-11T03:40:39.299" v="1268" actId="20577"/>
        <pc:sldMkLst>
          <pc:docMk/>
          <pc:sldMk cId="0" sldId="258"/>
        </pc:sldMkLst>
        <pc:spChg chg="mod">
          <ac:chgData name="Nakita Afaha" userId="6a56d3fb-3e6b-4460-8afb-76777692c48f" providerId="ADAL" clId="{979E5B40-21CC-43C6-9C69-5A3AFCFB5CE1}" dt="2025-09-11T02:58:42.090" v="691" actId="26606"/>
          <ac:spMkLst>
            <pc:docMk/>
            <pc:sldMk cId="0" sldId="258"/>
            <ac:spMk id="2" creationId="{00000000-0000-0000-0000-000000000000}"/>
          </ac:spMkLst>
        </pc:spChg>
        <pc:spChg chg="mod">
          <ac:chgData name="Nakita Afaha" userId="6a56d3fb-3e6b-4460-8afb-76777692c48f" providerId="ADAL" clId="{979E5B40-21CC-43C6-9C69-5A3AFCFB5CE1}" dt="2025-09-11T03:40:39.299" v="1268" actId="20577"/>
          <ac:spMkLst>
            <pc:docMk/>
            <pc:sldMk cId="0" sldId="258"/>
            <ac:spMk id="3" creationId="{00000000-0000-0000-0000-000000000000}"/>
          </ac:spMkLst>
        </pc:spChg>
        <pc:spChg chg="add">
          <ac:chgData name="Nakita Afaha" userId="6a56d3fb-3e6b-4460-8afb-76777692c48f" providerId="ADAL" clId="{979E5B40-21CC-43C6-9C69-5A3AFCFB5CE1}" dt="2025-09-11T02:58:42.090" v="691" actId="26606"/>
          <ac:spMkLst>
            <pc:docMk/>
            <pc:sldMk cId="0" sldId="258"/>
            <ac:spMk id="10" creationId="{7BEFDA1A-2A01-4C29-A5D0-AE6F050D07DF}"/>
          </ac:spMkLst>
        </pc:spChg>
        <pc:spChg chg="add">
          <ac:chgData name="Nakita Afaha" userId="6a56d3fb-3e6b-4460-8afb-76777692c48f" providerId="ADAL" clId="{979E5B40-21CC-43C6-9C69-5A3AFCFB5CE1}" dt="2025-09-11T02:58:42.090" v="691" actId="26606"/>
          <ac:spMkLst>
            <pc:docMk/>
            <pc:sldMk cId="0" sldId="258"/>
            <ac:spMk id="14" creationId="{279D3810-B86F-4009-84EC-DE0FEABD6FCE}"/>
          </ac:spMkLst>
        </pc:spChg>
        <pc:picChg chg="add mod ord">
          <ac:chgData name="Nakita Afaha" userId="6a56d3fb-3e6b-4460-8afb-76777692c48f" providerId="ADAL" clId="{979E5B40-21CC-43C6-9C69-5A3AFCFB5CE1}" dt="2025-09-11T02:58:42.090" v="691" actId="26606"/>
          <ac:picMkLst>
            <pc:docMk/>
            <pc:sldMk cId="0" sldId="258"/>
            <ac:picMk id="5" creationId="{02DF2FA6-0B6D-F86B-94FE-E23F985634CA}"/>
          </ac:picMkLst>
        </pc:picChg>
        <pc:picChg chg="add mod">
          <ac:chgData name="Nakita Afaha" userId="6a56d3fb-3e6b-4460-8afb-76777692c48f" providerId="ADAL" clId="{979E5B40-21CC-43C6-9C69-5A3AFCFB5CE1}" dt="2025-09-11T02:58:56.482" v="692"/>
          <ac:picMkLst>
            <pc:docMk/>
            <pc:sldMk cId="0" sldId="258"/>
            <ac:picMk id="6" creationId="{4DB5AFE7-F9FA-1645-E816-F7E041F89857}"/>
          </ac:picMkLst>
        </pc:picChg>
        <pc:picChg chg="add">
          <ac:chgData name="Nakita Afaha" userId="6a56d3fb-3e6b-4460-8afb-76777692c48f" providerId="ADAL" clId="{979E5B40-21CC-43C6-9C69-5A3AFCFB5CE1}" dt="2025-09-11T02:58:42.090" v="691" actId="26606"/>
          <ac:picMkLst>
            <pc:docMk/>
            <pc:sldMk cId="0" sldId="258"/>
            <ac:picMk id="16" creationId="{C33612A4-0B77-4479-B2AA-F178599550AA}"/>
          </ac:picMkLst>
        </pc:picChg>
        <pc:cxnChg chg="add">
          <ac:chgData name="Nakita Afaha" userId="6a56d3fb-3e6b-4460-8afb-76777692c48f" providerId="ADAL" clId="{979E5B40-21CC-43C6-9C69-5A3AFCFB5CE1}" dt="2025-09-11T02:58:42.090" v="691" actId="26606"/>
          <ac:cxnSpMkLst>
            <pc:docMk/>
            <pc:sldMk cId="0" sldId="258"/>
            <ac:cxnSpMk id="12" creationId="{17FD20E5-30AF-47B9-9256-2E8E904CBBC1}"/>
          </ac:cxnSpMkLst>
        </pc:cxnChg>
        <pc:cxnChg chg="add">
          <ac:chgData name="Nakita Afaha" userId="6a56d3fb-3e6b-4460-8afb-76777692c48f" providerId="ADAL" clId="{979E5B40-21CC-43C6-9C69-5A3AFCFB5CE1}" dt="2025-09-11T02:58:42.090" v="691" actId="26606"/>
          <ac:cxnSpMkLst>
            <pc:docMk/>
            <pc:sldMk cId="0" sldId="258"/>
            <ac:cxnSpMk id="18" creationId="{078A367A-3E83-4B48-A0F7-43FBE33328F5}"/>
          </ac:cxnSpMkLst>
        </pc:cxnChg>
      </pc:sldChg>
      <pc:sldChg chg="addSp delSp modSp mod modAnim">
        <pc:chgData name="Nakita Afaha" userId="6a56d3fb-3e6b-4460-8afb-76777692c48f" providerId="ADAL" clId="{979E5B40-21CC-43C6-9C69-5A3AFCFB5CE1}" dt="2025-09-11T03:08:16.749" v="739"/>
        <pc:sldMkLst>
          <pc:docMk/>
          <pc:sldMk cId="0" sldId="259"/>
        </pc:sldMkLst>
        <pc:spChg chg="mod">
          <ac:chgData name="Nakita Afaha" userId="6a56d3fb-3e6b-4460-8afb-76777692c48f" providerId="ADAL" clId="{979E5B40-21CC-43C6-9C69-5A3AFCFB5CE1}" dt="2025-09-11T02:51:13.827" v="654"/>
          <ac:spMkLst>
            <pc:docMk/>
            <pc:sldMk cId="0" sldId="259"/>
            <ac:spMk id="2" creationId="{00000000-0000-0000-0000-000000000000}"/>
          </ac:spMkLst>
        </pc:spChg>
        <pc:spChg chg="mod">
          <ac:chgData name="Nakita Afaha" userId="6a56d3fb-3e6b-4460-8afb-76777692c48f" providerId="ADAL" clId="{979E5B40-21CC-43C6-9C69-5A3AFCFB5CE1}" dt="2025-09-11T03:04:05.020" v="725" actId="20577"/>
          <ac:spMkLst>
            <pc:docMk/>
            <pc:sldMk cId="0" sldId="259"/>
            <ac:spMk id="3" creationId="{00000000-0000-0000-0000-000000000000}"/>
          </ac:spMkLst>
        </pc:spChg>
        <pc:spChg chg="mod">
          <ac:chgData name="Nakita Afaha" userId="6a56d3fb-3e6b-4460-8afb-76777692c48f" providerId="ADAL" clId="{979E5B40-21CC-43C6-9C69-5A3AFCFB5CE1}" dt="2025-09-11T03:02:35.037" v="717" actId="1076"/>
          <ac:spMkLst>
            <pc:docMk/>
            <pc:sldMk cId="0" sldId="259"/>
            <ac:spMk id="6" creationId="{846E049D-3C4F-738B-858C-D5BC1B642DED}"/>
          </ac:spMkLst>
        </pc:spChg>
        <pc:spChg chg="add mod">
          <ac:chgData name="Nakita Afaha" userId="6a56d3fb-3e6b-4460-8afb-76777692c48f" providerId="ADAL" clId="{979E5B40-21CC-43C6-9C69-5A3AFCFB5CE1}" dt="2025-09-11T03:02:40.660" v="718" actId="207"/>
          <ac:spMkLst>
            <pc:docMk/>
            <pc:sldMk cId="0" sldId="259"/>
            <ac:spMk id="9" creationId="{D0DBBE31-F6D2-90B2-AA21-26A6A8551731}"/>
          </ac:spMkLst>
        </pc:spChg>
        <pc:picChg chg="mod">
          <ac:chgData name="Nakita Afaha" userId="6a56d3fb-3e6b-4460-8afb-76777692c48f" providerId="ADAL" clId="{979E5B40-21CC-43C6-9C69-5A3AFCFB5CE1}" dt="2025-09-11T03:03:24.867" v="722" actId="14100"/>
          <ac:picMkLst>
            <pc:docMk/>
            <pc:sldMk cId="0" sldId="259"/>
            <ac:picMk id="5" creationId="{AF520EFC-44D7-5835-9358-86D8115FDD4B}"/>
          </ac:picMkLst>
        </pc:picChg>
        <pc:picChg chg="add del mod">
          <ac:chgData name="Nakita Afaha" userId="6a56d3fb-3e6b-4460-8afb-76777692c48f" providerId="ADAL" clId="{979E5B40-21CC-43C6-9C69-5A3AFCFB5CE1}" dt="2025-09-11T03:02:12.864" v="711" actId="478"/>
          <ac:picMkLst>
            <pc:docMk/>
            <pc:sldMk cId="0" sldId="259"/>
            <ac:picMk id="7" creationId="{9788A201-1B32-721A-2552-DE5126F3E545}"/>
          </ac:picMkLst>
        </pc:picChg>
        <pc:picChg chg="add del mod">
          <ac:chgData name="Nakita Afaha" userId="6a56d3fb-3e6b-4460-8afb-76777692c48f" providerId="ADAL" clId="{979E5B40-21CC-43C6-9C69-5A3AFCFB5CE1}" dt="2025-09-11T03:02:08.625" v="710" actId="478"/>
          <ac:picMkLst>
            <pc:docMk/>
            <pc:sldMk cId="0" sldId="259"/>
            <ac:picMk id="11" creationId="{02AC91EB-7AAA-578C-CD3C-F98123C73E5D}"/>
          </ac:picMkLst>
        </pc:picChg>
      </pc:sldChg>
      <pc:sldChg chg="modSp mod modNotesTx">
        <pc:chgData name="Nakita Afaha" userId="6a56d3fb-3e6b-4460-8afb-76777692c48f" providerId="ADAL" clId="{979E5B40-21CC-43C6-9C69-5A3AFCFB5CE1}" dt="2025-09-11T03:51:34.394" v="1303" actId="20577"/>
        <pc:sldMkLst>
          <pc:docMk/>
          <pc:sldMk cId="0" sldId="260"/>
        </pc:sldMkLst>
        <pc:spChg chg="mod">
          <ac:chgData name="Nakita Afaha" userId="6a56d3fb-3e6b-4460-8afb-76777692c48f" providerId="ADAL" clId="{979E5B40-21CC-43C6-9C69-5A3AFCFB5CE1}" dt="2025-09-11T02:51:13.827" v="654"/>
          <ac:spMkLst>
            <pc:docMk/>
            <pc:sldMk cId="0" sldId="260"/>
            <ac:spMk id="2" creationId="{00000000-0000-0000-0000-000000000000}"/>
          </ac:spMkLst>
        </pc:spChg>
        <pc:spChg chg="mod">
          <ac:chgData name="Nakita Afaha" userId="6a56d3fb-3e6b-4460-8afb-76777692c48f" providerId="ADAL" clId="{979E5B40-21CC-43C6-9C69-5A3AFCFB5CE1}" dt="2025-09-11T03:09:00.865" v="740" actId="207"/>
          <ac:spMkLst>
            <pc:docMk/>
            <pc:sldMk cId="0" sldId="260"/>
            <ac:spMk id="3511" creationId="{8EC31674-C9F7-C8E3-37CF-36F212D8651C}"/>
          </ac:spMkLst>
        </pc:spChg>
        <pc:graphicFrameChg chg="mod">
          <ac:chgData name="Nakita Afaha" userId="6a56d3fb-3e6b-4460-8afb-76777692c48f" providerId="ADAL" clId="{979E5B40-21CC-43C6-9C69-5A3AFCFB5CE1}" dt="2025-09-11T03:09:09.037" v="741" actId="1076"/>
          <ac:graphicFrameMkLst>
            <pc:docMk/>
            <pc:sldMk cId="0" sldId="260"/>
            <ac:graphicFrameMk id="4" creationId="{C5A1F2BF-8C16-7D3E-AECE-B1F79AC6CB3D}"/>
          </ac:graphicFrameMkLst>
        </pc:graphicFrameChg>
      </pc:sldChg>
      <pc:sldChg chg="modSp mod modAnim modNotesTx">
        <pc:chgData name="Nakita Afaha" userId="6a56d3fb-3e6b-4460-8afb-76777692c48f" providerId="ADAL" clId="{979E5B40-21CC-43C6-9C69-5A3AFCFB5CE1}" dt="2025-09-11T03:51:54.259" v="1304" actId="20577"/>
        <pc:sldMkLst>
          <pc:docMk/>
          <pc:sldMk cId="0" sldId="261"/>
        </pc:sldMkLst>
        <pc:spChg chg="mod">
          <ac:chgData name="Nakita Afaha" userId="6a56d3fb-3e6b-4460-8afb-76777692c48f" providerId="ADAL" clId="{979E5B40-21CC-43C6-9C69-5A3AFCFB5CE1}" dt="2025-09-11T02:51:13.827" v="654"/>
          <ac:spMkLst>
            <pc:docMk/>
            <pc:sldMk cId="0" sldId="261"/>
            <ac:spMk id="2" creationId="{00000000-0000-0000-0000-000000000000}"/>
          </ac:spMkLst>
        </pc:spChg>
        <pc:spChg chg="mod">
          <ac:chgData name="Nakita Afaha" userId="6a56d3fb-3e6b-4460-8afb-76777692c48f" providerId="ADAL" clId="{979E5B40-21CC-43C6-9C69-5A3AFCFB5CE1}" dt="2025-09-11T02:51:13.827" v="654"/>
          <ac:spMkLst>
            <pc:docMk/>
            <pc:sldMk cId="0" sldId="261"/>
            <ac:spMk id="3" creationId="{00000000-0000-0000-0000-000000000000}"/>
          </ac:spMkLst>
        </pc:spChg>
      </pc:sldChg>
      <pc:sldChg chg="modSp mod">
        <pc:chgData name="Nakita Afaha" userId="6a56d3fb-3e6b-4460-8afb-76777692c48f" providerId="ADAL" clId="{979E5B40-21CC-43C6-9C69-5A3AFCFB5CE1}" dt="2025-09-11T03:41:16.674" v="1275" actId="5793"/>
        <pc:sldMkLst>
          <pc:docMk/>
          <pc:sldMk cId="0" sldId="262"/>
        </pc:sldMkLst>
        <pc:spChg chg="mod">
          <ac:chgData name="Nakita Afaha" userId="6a56d3fb-3e6b-4460-8afb-76777692c48f" providerId="ADAL" clId="{979E5B40-21CC-43C6-9C69-5A3AFCFB5CE1}" dt="2025-09-11T02:51:13.827" v="654"/>
          <ac:spMkLst>
            <pc:docMk/>
            <pc:sldMk cId="0" sldId="262"/>
            <ac:spMk id="2" creationId="{00000000-0000-0000-0000-000000000000}"/>
          </ac:spMkLst>
        </pc:spChg>
        <pc:spChg chg="mod">
          <ac:chgData name="Nakita Afaha" userId="6a56d3fb-3e6b-4460-8afb-76777692c48f" providerId="ADAL" clId="{979E5B40-21CC-43C6-9C69-5A3AFCFB5CE1}" dt="2025-09-11T03:41:16.674" v="1275" actId="5793"/>
          <ac:spMkLst>
            <pc:docMk/>
            <pc:sldMk cId="0" sldId="262"/>
            <ac:spMk id="3" creationId="{00000000-0000-0000-0000-000000000000}"/>
          </ac:spMkLst>
        </pc:spChg>
      </pc:sldChg>
      <pc:sldChg chg="modSp mod modAnim">
        <pc:chgData name="Nakita Afaha" userId="6a56d3fb-3e6b-4460-8afb-76777692c48f" providerId="ADAL" clId="{979E5B40-21CC-43C6-9C69-5A3AFCFB5CE1}" dt="2025-09-11T03:13:38.113" v="755"/>
        <pc:sldMkLst>
          <pc:docMk/>
          <pc:sldMk cId="0" sldId="263"/>
        </pc:sldMkLst>
        <pc:spChg chg="mod">
          <ac:chgData name="Nakita Afaha" userId="6a56d3fb-3e6b-4460-8afb-76777692c48f" providerId="ADAL" clId="{979E5B40-21CC-43C6-9C69-5A3AFCFB5CE1}" dt="2025-09-11T02:51:13.827" v="654"/>
          <ac:spMkLst>
            <pc:docMk/>
            <pc:sldMk cId="0" sldId="263"/>
            <ac:spMk id="2" creationId="{00000000-0000-0000-0000-000000000000}"/>
          </ac:spMkLst>
        </pc:spChg>
        <pc:spChg chg="mod">
          <ac:chgData name="Nakita Afaha" userId="6a56d3fb-3e6b-4460-8afb-76777692c48f" providerId="ADAL" clId="{979E5B40-21CC-43C6-9C69-5A3AFCFB5CE1}" dt="2025-09-11T02:51:14.069" v="657" actId="27636"/>
          <ac:spMkLst>
            <pc:docMk/>
            <pc:sldMk cId="0" sldId="263"/>
            <ac:spMk id="3" creationId="{00000000-0000-0000-0000-000000000000}"/>
          </ac:spMkLst>
        </pc:spChg>
      </pc:sldChg>
      <pc:sldChg chg="addSp modSp mod setBg modAnim">
        <pc:chgData name="Nakita Afaha" userId="6a56d3fb-3e6b-4460-8afb-76777692c48f" providerId="ADAL" clId="{979E5B40-21CC-43C6-9C69-5A3AFCFB5CE1}" dt="2025-09-11T03:43:01.522" v="1284" actId="207"/>
        <pc:sldMkLst>
          <pc:docMk/>
          <pc:sldMk cId="0" sldId="264"/>
        </pc:sldMkLst>
        <pc:spChg chg="mod">
          <ac:chgData name="Nakita Afaha" userId="6a56d3fb-3e6b-4460-8afb-76777692c48f" providerId="ADAL" clId="{979E5B40-21CC-43C6-9C69-5A3AFCFB5CE1}" dt="2025-09-11T03:14:18.315" v="756" actId="26606"/>
          <ac:spMkLst>
            <pc:docMk/>
            <pc:sldMk cId="0" sldId="264"/>
            <ac:spMk id="2" creationId="{00000000-0000-0000-0000-000000000000}"/>
          </ac:spMkLst>
        </pc:spChg>
        <pc:spChg chg="mod">
          <ac:chgData name="Nakita Afaha" userId="6a56d3fb-3e6b-4460-8afb-76777692c48f" providerId="ADAL" clId="{979E5B40-21CC-43C6-9C69-5A3AFCFB5CE1}" dt="2025-09-11T03:41:50.693" v="1276" actId="20577"/>
          <ac:spMkLst>
            <pc:docMk/>
            <pc:sldMk cId="0" sldId="264"/>
            <ac:spMk id="3" creationId="{00000000-0000-0000-0000-000000000000}"/>
          </ac:spMkLst>
        </pc:spChg>
        <pc:spChg chg="add mod">
          <ac:chgData name="Nakita Afaha" userId="6a56d3fb-3e6b-4460-8afb-76777692c48f" providerId="ADAL" clId="{979E5B40-21CC-43C6-9C69-5A3AFCFB5CE1}" dt="2025-09-11T03:43:01.522" v="1284" actId="207"/>
          <ac:spMkLst>
            <pc:docMk/>
            <pc:sldMk cId="0" sldId="264"/>
            <ac:spMk id="5" creationId="{5E6835AC-853C-E2E3-F03B-1AFCBBDA1FF7}"/>
          </ac:spMkLst>
        </pc:spChg>
        <pc:picChg chg="add mod">
          <ac:chgData name="Nakita Afaha" userId="6a56d3fb-3e6b-4460-8afb-76777692c48f" providerId="ADAL" clId="{979E5B40-21CC-43C6-9C69-5A3AFCFB5CE1}" dt="2025-09-11T03:15:32.987" v="763" actId="1076"/>
          <ac:picMkLst>
            <pc:docMk/>
            <pc:sldMk cId="0" sldId="264"/>
            <ac:picMk id="7" creationId="{90C7C62A-3B77-BCC7-FDBD-4B2F676603E5}"/>
          </ac:picMkLst>
        </pc:picChg>
      </pc:sldChg>
      <pc:sldChg chg="addSp delSp modSp mod modClrScheme modAnim chgLayout">
        <pc:chgData name="Nakita Afaha" userId="6a56d3fb-3e6b-4460-8afb-76777692c48f" providerId="ADAL" clId="{979E5B40-21CC-43C6-9C69-5A3AFCFB5CE1}" dt="2025-09-11T03:22:22.763" v="834" actId="14100"/>
        <pc:sldMkLst>
          <pc:docMk/>
          <pc:sldMk cId="0" sldId="265"/>
        </pc:sldMkLst>
        <pc:spChg chg="mod ord">
          <ac:chgData name="Nakita Afaha" userId="6a56d3fb-3e6b-4460-8afb-76777692c48f" providerId="ADAL" clId="{979E5B40-21CC-43C6-9C69-5A3AFCFB5CE1}" dt="2025-09-11T03:16:57.584" v="769" actId="700"/>
          <ac:spMkLst>
            <pc:docMk/>
            <pc:sldMk cId="0" sldId="265"/>
            <ac:spMk id="2" creationId="{00000000-0000-0000-0000-000000000000}"/>
          </ac:spMkLst>
        </pc:spChg>
        <pc:spChg chg="add del mod ord">
          <ac:chgData name="Nakita Afaha" userId="6a56d3fb-3e6b-4460-8afb-76777692c48f" providerId="ADAL" clId="{979E5B40-21CC-43C6-9C69-5A3AFCFB5CE1}" dt="2025-09-11T03:21:48.021" v="828" actId="1076"/>
          <ac:spMkLst>
            <pc:docMk/>
            <pc:sldMk cId="0" sldId="265"/>
            <ac:spMk id="3" creationId="{00000000-0000-0000-0000-000000000000}"/>
          </ac:spMkLst>
        </pc:spChg>
        <pc:spChg chg="add mod ord">
          <ac:chgData name="Nakita Afaha" userId="6a56d3fb-3e6b-4460-8afb-76777692c48f" providerId="ADAL" clId="{979E5B40-21CC-43C6-9C69-5A3AFCFB5CE1}" dt="2025-09-11T03:21:52.071" v="829" actId="1076"/>
          <ac:spMkLst>
            <pc:docMk/>
            <pc:sldMk cId="0" sldId="265"/>
            <ac:spMk id="4" creationId="{29E6B9E3-FC5E-EE7A-2097-2142C1F22F1D}"/>
          </ac:spMkLst>
        </pc:spChg>
        <pc:spChg chg="add mod">
          <ac:chgData name="Nakita Afaha" userId="6a56d3fb-3e6b-4460-8afb-76777692c48f" providerId="ADAL" clId="{979E5B40-21CC-43C6-9C69-5A3AFCFB5CE1}" dt="2025-09-11T03:22:22.763" v="834" actId="14100"/>
          <ac:spMkLst>
            <pc:docMk/>
            <pc:sldMk cId="0" sldId="265"/>
            <ac:spMk id="6" creationId="{29B07B12-019E-6A87-FBB0-F534C3572561}"/>
          </ac:spMkLst>
        </pc:spChg>
        <pc:graphicFrameChg chg="add del">
          <ac:chgData name="Nakita Afaha" userId="6a56d3fb-3e6b-4460-8afb-76777692c48f" providerId="ADAL" clId="{979E5B40-21CC-43C6-9C69-5A3AFCFB5CE1}" dt="2025-09-11T03:16:44.670" v="768" actId="26606"/>
          <ac:graphicFrameMkLst>
            <pc:docMk/>
            <pc:sldMk cId="0" sldId="265"/>
            <ac:graphicFrameMk id="5" creationId="{D476AF0A-ACA2-7DC6-386F-8ED707CEE547}"/>
          </ac:graphicFrameMkLst>
        </pc:graphicFrameChg>
      </pc:sldChg>
      <pc:sldChg chg="modSp mod modAnim">
        <pc:chgData name="Nakita Afaha" userId="6a56d3fb-3e6b-4460-8afb-76777692c48f" providerId="ADAL" clId="{979E5B40-21CC-43C6-9C69-5A3AFCFB5CE1}" dt="2025-09-11T03:23:01.662" v="835"/>
        <pc:sldMkLst>
          <pc:docMk/>
          <pc:sldMk cId="0" sldId="266"/>
        </pc:sldMkLst>
        <pc:spChg chg="mod">
          <ac:chgData name="Nakita Afaha" userId="6a56d3fb-3e6b-4460-8afb-76777692c48f" providerId="ADAL" clId="{979E5B40-21CC-43C6-9C69-5A3AFCFB5CE1}" dt="2025-09-11T02:51:13.827" v="654"/>
          <ac:spMkLst>
            <pc:docMk/>
            <pc:sldMk cId="0" sldId="266"/>
            <ac:spMk id="2" creationId="{00000000-0000-0000-0000-000000000000}"/>
          </ac:spMkLst>
        </pc:spChg>
        <pc:spChg chg="mod">
          <ac:chgData name="Nakita Afaha" userId="6a56d3fb-3e6b-4460-8afb-76777692c48f" providerId="ADAL" clId="{979E5B40-21CC-43C6-9C69-5A3AFCFB5CE1}" dt="2025-09-11T02:51:13.827" v="654"/>
          <ac:spMkLst>
            <pc:docMk/>
            <pc:sldMk cId="0" sldId="266"/>
            <ac:spMk id="3" creationId="{00000000-0000-0000-0000-000000000000}"/>
          </ac:spMkLst>
        </pc:spChg>
      </pc:sldChg>
      <pc:sldChg chg="addSp delSp modSp mod ord setBg setClrOvrMap modNotesTx">
        <pc:chgData name="Nakita Afaha" userId="6a56d3fb-3e6b-4460-8afb-76777692c48f" providerId="ADAL" clId="{979E5B40-21CC-43C6-9C69-5A3AFCFB5CE1}" dt="2025-09-11T03:49:11.504" v="1301" actId="20577"/>
        <pc:sldMkLst>
          <pc:docMk/>
          <pc:sldMk cId="0" sldId="267"/>
        </pc:sldMkLst>
        <pc:spChg chg="mod">
          <ac:chgData name="Nakita Afaha" userId="6a56d3fb-3e6b-4460-8afb-76777692c48f" providerId="ADAL" clId="{979E5B40-21CC-43C6-9C69-5A3AFCFB5CE1}" dt="2025-09-11T03:23:27.919" v="848" actId="20577"/>
          <ac:spMkLst>
            <pc:docMk/>
            <pc:sldMk cId="0" sldId="267"/>
            <ac:spMk id="2" creationId="{00000000-0000-0000-0000-000000000000}"/>
          </ac:spMkLst>
        </pc:spChg>
        <pc:spChg chg="mod">
          <ac:chgData name="Nakita Afaha" userId="6a56d3fb-3e6b-4460-8afb-76777692c48f" providerId="ADAL" clId="{979E5B40-21CC-43C6-9C69-5A3AFCFB5CE1}" dt="2025-09-11T03:12:53.839" v="754" actId="113"/>
          <ac:spMkLst>
            <pc:docMk/>
            <pc:sldMk cId="0" sldId="267"/>
            <ac:spMk id="3" creationId="{00000000-0000-0000-0000-000000000000}"/>
          </ac:spMkLst>
        </pc:spChg>
        <pc:spChg chg="add del">
          <ac:chgData name="Nakita Afaha" userId="6a56d3fb-3e6b-4460-8afb-76777692c48f" providerId="ADAL" clId="{979E5B40-21CC-43C6-9C69-5A3AFCFB5CE1}" dt="2025-09-11T03:12:18.839" v="750" actId="26606"/>
          <ac:spMkLst>
            <pc:docMk/>
            <pc:sldMk cId="0" sldId="267"/>
            <ac:spMk id="8" creationId="{54F891EB-ED45-44C3-95D6-FFB2EC07FA10}"/>
          </ac:spMkLst>
        </pc:spChg>
        <pc:spChg chg="add">
          <ac:chgData name="Nakita Afaha" userId="6a56d3fb-3e6b-4460-8afb-76777692c48f" providerId="ADAL" clId="{979E5B40-21CC-43C6-9C69-5A3AFCFB5CE1}" dt="2025-09-11T03:12:18.856" v="751" actId="26606"/>
          <ac:spMkLst>
            <pc:docMk/>
            <pc:sldMk cId="0" sldId="267"/>
            <ac:spMk id="9" creationId="{7BEFDA1A-2A01-4C29-A5D0-AE6F050D07DF}"/>
          </ac:spMkLst>
        </pc:spChg>
        <pc:spChg chg="add del">
          <ac:chgData name="Nakita Afaha" userId="6a56d3fb-3e6b-4460-8afb-76777692c48f" providerId="ADAL" clId="{979E5B40-21CC-43C6-9C69-5A3AFCFB5CE1}" dt="2025-09-11T03:12:18.839" v="750" actId="26606"/>
          <ac:spMkLst>
            <pc:docMk/>
            <pc:sldMk cId="0" sldId="267"/>
            <ac:spMk id="10" creationId="{2EA385B8-7C85-4CE0-AE3A-00EB627B3443}"/>
          </ac:spMkLst>
        </pc:spChg>
        <pc:spChg chg="add">
          <ac:chgData name="Nakita Afaha" userId="6a56d3fb-3e6b-4460-8afb-76777692c48f" providerId="ADAL" clId="{979E5B40-21CC-43C6-9C69-5A3AFCFB5CE1}" dt="2025-09-11T03:12:18.856" v="751" actId="26606"/>
          <ac:spMkLst>
            <pc:docMk/>
            <pc:sldMk cId="0" sldId="267"/>
            <ac:spMk id="13" creationId="{279D3810-B86F-4009-84EC-DE0FEABD6FCE}"/>
          </ac:spMkLst>
        </pc:spChg>
        <pc:picChg chg="add mod">
          <ac:chgData name="Nakita Afaha" userId="6a56d3fb-3e6b-4460-8afb-76777692c48f" providerId="ADAL" clId="{979E5B40-21CC-43C6-9C69-5A3AFCFB5CE1}" dt="2025-09-11T03:12:31.469" v="752"/>
          <ac:picMkLst>
            <pc:docMk/>
            <pc:sldMk cId="0" sldId="267"/>
            <ac:picMk id="4" creationId="{8D00B097-B333-B0A1-3BB3-CB1B1E650692}"/>
          </ac:picMkLst>
        </pc:picChg>
        <pc:picChg chg="add">
          <ac:chgData name="Nakita Afaha" userId="6a56d3fb-3e6b-4460-8afb-76777692c48f" providerId="ADAL" clId="{979E5B40-21CC-43C6-9C69-5A3AFCFB5CE1}" dt="2025-09-11T03:12:18.856" v="751" actId="26606"/>
          <ac:picMkLst>
            <pc:docMk/>
            <pc:sldMk cId="0" sldId="267"/>
            <ac:picMk id="5" creationId="{5A1397B1-BF5B-3F7D-837B-B0F63E7B59F5}"/>
          </ac:picMkLst>
        </pc:picChg>
        <pc:picChg chg="add del">
          <ac:chgData name="Nakita Afaha" userId="6a56d3fb-3e6b-4460-8afb-76777692c48f" providerId="ADAL" clId="{979E5B40-21CC-43C6-9C69-5A3AFCFB5CE1}" dt="2025-09-11T03:12:18.839" v="750" actId="26606"/>
          <ac:picMkLst>
            <pc:docMk/>
            <pc:sldMk cId="0" sldId="267"/>
            <ac:picMk id="14" creationId="{DCC0100C-A457-45B1-8A8B-8740F43EC158}"/>
          </ac:picMkLst>
        </pc:picChg>
        <pc:picChg chg="add">
          <ac:chgData name="Nakita Afaha" userId="6a56d3fb-3e6b-4460-8afb-76777692c48f" providerId="ADAL" clId="{979E5B40-21CC-43C6-9C69-5A3AFCFB5CE1}" dt="2025-09-11T03:12:18.856" v="751" actId="26606"/>
          <ac:picMkLst>
            <pc:docMk/>
            <pc:sldMk cId="0" sldId="267"/>
            <ac:picMk id="15" creationId="{C33612A4-0B77-4479-B2AA-F178599550AA}"/>
          </ac:picMkLst>
        </pc:picChg>
        <pc:cxnChg chg="add">
          <ac:chgData name="Nakita Afaha" userId="6a56d3fb-3e6b-4460-8afb-76777692c48f" providerId="ADAL" clId="{979E5B40-21CC-43C6-9C69-5A3AFCFB5CE1}" dt="2025-09-11T03:12:18.856" v="751" actId="26606"/>
          <ac:cxnSpMkLst>
            <pc:docMk/>
            <pc:sldMk cId="0" sldId="267"/>
            <ac:cxnSpMk id="11" creationId="{17FD20E5-30AF-47B9-9256-2E8E904CBBC1}"/>
          </ac:cxnSpMkLst>
        </pc:cxnChg>
        <pc:cxnChg chg="add del">
          <ac:chgData name="Nakita Afaha" userId="6a56d3fb-3e6b-4460-8afb-76777692c48f" providerId="ADAL" clId="{979E5B40-21CC-43C6-9C69-5A3AFCFB5CE1}" dt="2025-09-11T03:12:18.839" v="750" actId="26606"/>
          <ac:cxnSpMkLst>
            <pc:docMk/>
            <pc:sldMk cId="0" sldId="267"/>
            <ac:cxnSpMk id="12" creationId="{19AF263B-E208-40DF-A182-5193478DCFA4}"/>
          </ac:cxnSpMkLst>
        </pc:cxnChg>
        <pc:cxnChg chg="add">
          <ac:chgData name="Nakita Afaha" userId="6a56d3fb-3e6b-4460-8afb-76777692c48f" providerId="ADAL" clId="{979E5B40-21CC-43C6-9C69-5A3AFCFB5CE1}" dt="2025-09-11T03:12:18.856" v="751" actId="26606"/>
          <ac:cxnSpMkLst>
            <pc:docMk/>
            <pc:sldMk cId="0" sldId="267"/>
            <ac:cxnSpMk id="17" creationId="{078A367A-3E83-4B48-A0F7-43FBE33328F5}"/>
          </ac:cxnSpMkLst>
        </pc:cxnChg>
      </pc:sldChg>
      <pc:sldChg chg="modSp mod modNotesTx">
        <pc:chgData name="Nakita Afaha" userId="6a56d3fb-3e6b-4460-8afb-76777692c48f" providerId="ADAL" clId="{979E5B40-21CC-43C6-9C69-5A3AFCFB5CE1}" dt="2025-09-11T03:53:50.208" v="1310" actId="20577"/>
        <pc:sldMkLst>
          <pc:docMk/>
          <pc:sldMk cId="0" sldId="268"/>
        </pc:sldMkLst>
        <pc:spChg chg="mod">
          <ac:chgData name="Nakita Afaha" userId="6a56d3fb-3e6b-4460-8afb-76777692c48f" providerId="ADAL" clId="{979E5B40-21CC-43C6-9C69-5A3AFCFB5CE1}" dt="2025-09-11T03:28:32.351" v="898" actId="20577"/>
          <ac:spMkLst>
            <pc:docMk/>
            <pc:sldMk cId="0" sldId="268"/>
            <ac:spMk id="2" creationId="{00000000-0000-0000-0000-000000000000}"/>
          </ac:spMkLst>
        </pc:spChg>
        <pc:spChg chg="mod">
          <ac:chgData name="Nakita Afaha" userId="6a56d3fb-3e6b-4460-8afb-76777692c48f" providerId="ADAL" clId="{979E5B40-21CC-43C6-9C69-5A3AFCFB5CE1}" dt="2025-09-11T03:29:08.590" v="938" actId="20577"/>
          <ac:spMkLst>
            <pc:docMk/>
            <pc:sldMk cId="0" sldId="268"/>
            <ac:spMk id="3" creationId="{00000000-0000-0000-0000-000000000000}"/>
          </ac:spMkLst>
        </pc:spChg>
      </pc:sldChg>
      <pc:sldChg chg="modSp mod">
        <pc:chgData name="Nakita Afaha" userId="6a56d3fb-3e6b-4460-8afb-76777692c48f" providerId="ADAL" clId="{979E5B40-21CC-43C6-9C69-5A3AFCFB5CE1}" dt="2025-09-11T03:33:23.591" v="1230" actId="20577"/>
        <pc:sldMkLst>
          <pc:docMk/>
          <pc:sldMk cId="0" sldId="269"/>
        </pc:sldMkLst>
        <pc:spChg chg="mod">
          <ac:chgData name="Nakita Afaha" userId="6a56d3fb-3e6b-4460-8afb-76777692c48f" providerId="ADAL" clId="{979E5B40-21CC-43C6-9C69-5A3AFCFB5CE1}" dt="2025-09-11T03:27:12.619" v="859" actId="5793"/>
          <ac:spMkLst>
            <pc:docMk/>
            <pc:sldMk cId="0" sldId="269"/>
            <ac:spMk id="2" creationId="{00000000-0000-0000-0000-000000000000}"/>
          </ac:spMkLst>
        </pc:spChg>
        <pc:spChg chg="mod">
          <ac:chgData name="Nakita Afaha" userId="6a56d3fb-3e6b-4460-8afb-76777692c48f" providerId="ADAL" clId="{979E5B40-21CC-43C6-9C69-5A3AFCFB5CE1}" dt="2025-09-11T03:33:23.591" v="1230" actId="20577"/>
          <ac:spMkLst>
            <pc:docMk/>
            <pc:sldMk cId="0" sldId="269"/>
            <ac:spMk id="3" creationId="{00000000-0000-0000-0000-000000000000}"/>
          </ac:spMkLst>
        </pc:spChg>
      </pc:sldChg>
      <pc:sldChg chg="modSp mod modAnim">
        <pc:chgData name="Nakita Afaha" userId="6a56d3fb-3e6b-4460-8afb-76777692c48f" providerId="ADAL" clId="{979E5B40-21CC-43C6-9C69-5A3AFCFB5CE1}" dt="2025-09-11T03:34:01.285" v="1231"/>
        <pc:sldMkLst>
          <pc:docMk/>
          <pc:sldMk cId="0" sldId="270"/>
        </pc:sldMkLst>
        <pc:spChg chg="mod">
          <ac:chgData name="Nakita Afaha" userId="6a56d3fb-3e6b-4460-8afb-76777692c48f" providerId="ADAL" clId="{979E5B40-21CC-43C6-9C69-5A3AFCFB5CE1}" dt="2025-09-11T02:51:13.827" v="654"/>
          <ac:spMkLst>
            <pc:docMk/>
            <pc:sldMk cId="0" sldId="270"/>
            <ac:spMk id="2" creationId="{00000000-0000-0000-0000-000000000000}"/>
          </ac:spMkLst>
        </pc:spChg>
        <pc:spChg chg="mod">
          <ac:chgData name="Nakita Afaha" userId="6a56d3fb-3e6b-4460-8afb-76777692c48f" providerId="ADAL" clId="{979E5B40-21CC-43C6-9C69-5A3AFCFB5CE1}" dt="2025-09-11T02:51:13.827" v="654"/>
          <ac:spMkLst>
            <pc:docMk/>
            <pc:sldMk cId="0" sldId="270"/>
            <ac:spMk id="3" creationId="{00000000-0000-0000-0000-000000000000}"/>
          </ac:spMkLst>
        </pc:spChg>
      </pc:sldChg>
      <pc:sldChg chg="del">
        <pc:chgData name="Nakita Afaha" userId="6a56d3fb-3e6b-4460-8afb-76777692c48f" providerId="ADAL" clId="{979E5B40-21CC-43C6-9C69-5A3AFCFB5CE1}" dt="2025-09-10T02:23:52.010" v="286" actId="2696"/>
        <pc:sldMkLst>
          <pc:docMk/>
          <pc:sldMk cId="0" sldId="271"/>
        </pc:sldMkLst>
      </pc:sldChg>
      <pc:sldChg chg="modSp mod">
        <pc:chgData name="Nakita Afaha" userId="6a56d3fb-3e6b-4460-8afb-76777692c48f" providerId="ADAL" clId="{979E5B40-21CC-43C6-9C69-5A3AFCFB5CE1}" dt="2025-09-11T02:51:13.827" v="654"/>
        <pc:sldMkLst>
          <pc:docMk/>
          <pc:sldMk cId="0" sldId="272"/>
        </pc:sldMkLst>
        <pc:spChg chg="mod">
          <ac:chgData name="Nakita Afaha" userId="6a56d3fb-3e6b-4460-8afb-76777692c48f" providerId="ADAL" clId="{979E5B40-21CC-43C6-9C69-5A3AFCFB5CE1}" dt="2025-09-11T02:51:13.827" v="654"/>
          <ac:spMkLst>
            <pc:docMk/>
            <pc:sldMk cId="0" sldId="272"/>
            <ac:spMk id="2" creationId="{00000000-0000-0000-0000-000000000000}"/>
          </ac:spMkLst>
        </pc:spChg>
        <pc:spChg chg="mod">
          <ac:chgData name="Nakita Afaha" userId="6a56d3fb-3e6b-4460-8afb-76777692c48f" providerId="ADAL" clId="{979E5B40-21CC-43C6-9C69-5A3AFCFB5CE1}" dt="2025-09-11T02:51:13.827" v="654"/>
          <ac:spMkLst>
            <pc:docMk/>
            <pc:sldMk cId="0" sldId="272"/>
            <ac:spMk id="3" creationId="{00000000-0000-0000-0000-000000000000}"/>
          </ac:spMkLst>
        </pc:spChg>
      </pc:sldChg>
      <pc:sldChg chg="addSp delSp modSp mod setBg">
        <pc:chgData name="Nakita Afaha" userId="6a56d3fb-3e6b-4460-8afb-76777692c48f" providerId="ADAL" clId="{979E5B40-21CC-43C6-9C69-5A3AFCFB5CE1}" dt="2025-09-11T03:38:27.295" v="1265" actId="1076"/>
        <pc:sldMkLst>
          <pc:docMk/>
          <pc:sldMk cId="0" sldId="273"/>
        </pc:sldMkLst>
        <pc:spChg chg="mod">
          <ac:chgData name="Nakita Afaha" userId="6a56d3fb-3e6b-4460-8afb-76777692c48f" providerId="ADAL" clId="{979E5B40-21CC-43C6-9C69-5A3AFCFB5CE1}" dt="2025-09-11T03:37:34.594" v="1255" actId="26606"/>
          <ac:spMkLst>
            <pc:docMk/>
            <pc:sldMk cId="0" sldId="273"/>
            <ac:spMk id="2" creationId="{00000000-0000-0000-0000-000000000000}"/>
          </ac:spMkLst>
        </pc:spChg>
        <pc:spChg chg="mod ord">
          <ac:chgData name="Nakita Afaha" userId="6a56d3fb-3e6b-4460-8afb-76777692c48f" providerId="ADAL" clId="{979E5B40-21CC-43C6-9C69-5A3AFCFB5CE1}" dt="2025-09-11T03:38:20.474" v="1264" actId="1076"/>
          <ac:spMkLst>
            <pc:docMk/>
            <pc:sldMk cId="0" sldId="273"/>
            <ac:spMk id="3" creationId="{00000000-0000-0000-0000-000000000000}"/>
          </ac:spMkLst>
        </pc:spChg>
        <pc:spChg chg="add del">
          <ac:chgData name="Nakita Afaha" userId="6a56d3fb-3e6b-4460-8afb-76777692c48f" providerId="ADAL" clId="{979E5B40-21CC-43C6-9C69-5A3AFCFB5CE1}" dt="2025-09-11T03:37:34.594" v="1255" actId="26606"/>
          <ac:spMkLst>
            <pc:docMk/>
            <pc:sldMk cId="0" sldId="273"/>
            <ac:spMk id="16" creationId="{4C637B0F-77D3-46FA-BD84-9F5315F70277}"/>
          </ac:spMkLst>
        </pc:spChg>
        <pc:spChg chg="add del">
          <ac:chgData name="Nakita Afaha" userId="6a56d3fb-3e6b-4460-8afb-76777692c48f" providerId="ADAL" clId="{979E5B40-21CC-43C6-9C69-5A3AFCFB5CE1}" dt="2025-09-11T03:37:34.576" v="1248" actId="26606"/>
          <ac:spMkLst>
            <pc:docMk/>
            <pc:sldMk cId="0" sldId="273"/>
            <ac:spMk id="25" creationId="{6422113C-CD4B-4EA0-B9E0-96AFFF0F3EB8}"/>
          </ac:spMkLst>
        </pc:spChg>
        <pc:grpChg chg="add del">
          <ac:chgData name="Nakita Afaha" userId="6a56d3fb-3e6b-4460-8afb-76777692c48f" providerId="ADAL" clId="{979E5B40-21CC-43C6-9C69-5A3AFCFB5CE1}" dt="2025-09-11T03:37:34.594" v="1255" actId="26606"/>
          <ac:grpSpMkLst>
            <pc:docMk/>
            <pc:sldMk cId="0" sldId="273"/>
            <ac:grpSpMk id="12" creationId="{6601C000-675F-471E-BBBE-3E305F95FCF3}"/>
          </ac:grpSpMkLst>
        </pc:grpChg>
        <pc:grpChg chg="add del">
          <ac:chgData name="Nakita Afaha" userId="6a56d3fb-3e6b-4460-8afb-76777692c48f" providerId="ADAL" clId="{979E5B40-21CC-43C6-9C69-5A3AFCFB5CE1}" dt="2025-09-11T03:37:34.576" v="1248" actId="26606"/>
          <ac:grpSpMkLst>
            <pc:docMk/>
            <pc:sldMk cId="0" sldId="273"/>
            <ac:grpSpMk id="21" creationId="{8CC00BD5-20C7-4CC3-B391-35AEF228419D}"/>
          </ac:grpSpMkLst>
        </pc:grpChg>
        <pc:picChg chg="add mod">
          <ac:chgData name="Nakita Afaha" userId="6a56d3fb-3e6b-4460-8afb-76777692c48f" providerId="ADAL" clId="{979E5B40-21CC-43C6-9C69-5A3AFCFB5CE1}" dt="2025-09-11T03:38:27.295" v="1265" actId="1076"/>
          <ac:picMkLst>
            <pc:docMk/>
            <pc:sldMk cId="0" sldId="273"/>
            <ac:picMk id="7" creationId="{57CD6675-5DF0-D26F-429E-5A27E6C79B9F}"/>
          </ac:picMkLst>
        </pc:picChg>
      </pc:sldChg>
      <pc:sldChg chg="addSp delSp modSp add mod">
        <pc:chgData name="Nakita Afaha" userId="6a56d3fb-3e6b-4460-8afb-76777692c48f" providerId="ADAL" clId="{979E5B40-21CC-43C6-9C69-5A3AFCFB5CE1}" dt="2025-09-11T03:26:29.733" v="852" actId="20577"/>
        <pc:sldMkLst>
          <pc:docMk/>
          <pc:sldMk cId="1945929569" sldId="274"/>
        </pc:sldMkLst>
        <pc:spChg chg="mod">
          <ac:chgData name="Nakita Afaha" userId="6a56d3fb-3e6b-4460-8afb-76777692c48f" providerId="ADAL" clId="{979E5B40-21CC-43C6-9C69-5A3AFCFB5CE1}" dt="2025-09-11T02:51:13.827" v="654"/>
          <ac:spMkLst>
            <pc:docMk/>
            <pc:sldMk cId="1945929569" sldId="274"/>
            <ac:spMk id="2" creationId="{C3EEB2F1-05F8-B4D8-CABD-C4F2977E17BE}"/>
          </ac:spMkLst>
        </pc:spChg>
        <pc:spChg chg="del mod">
          <ac:chgData name="Nakita Afaha" userId="6a56d3fb-3e6b-4460-8afb-76777692c48f" providerId="ADAL" clId="{979E5B40-21CC-43C6-9C69-5A3AFCFB5CE1}" dt="2025-09-11T03:24:27.503" v="849" actId="26606"/>
          <ac:spMkLst>
            <pc:docMk/>
            <pc:sldMk cId="1945929569" sldId="274"/>
            <ac:spMk id="3" creationId="{F4888CFB-8AC0-30EE-0234-92E4D868DBFD}"/>
          </ac:spMkLst>
        </pc:spChg>
        <pc:graphicFrameChg chg="add mod">
          <ac:chgData name="Nakita Afaha" userId="6a56d3fb-3e6b-4460-8afb-76777692c48f" providerId="ADAL" clId="{979E5B40-21CC-43C6-9C69-5A3AFCFB5CE1}" dt="2025-09-11T03:26:29.733" v="852" actId="20577"/>
          <ac:graphicFrameMkLst>
            <pc:docMk/>
            <pc:sldMk cId="1945929569" sldId="274"/>
            <ac:graphicFrameMk id="5" creationId="{7BFB9D10-0BD6-9159-5E50-EDFB1602564D}"/>
          </ac:graphicFrameMkLst>
        </pc:graphicFrameChg>
      </pc:sldChg>
      <pc:sldChg chg="addSp delSp modSp new mod ord modClrScheme chgLayout">
        <pc:chgData name="Nakita Afaha" userId="6a56d3fb-3e6b-4460-8afb-76777692c48f" providerId="ADAL" clId="{979E5B40-21CC-43C6-9C69-5A3AFCFB5CE1}" dt="2025-09-11T03:55:52.114" v="1317" actId="1076"/>
        <pc:sldMkLst>
          <pc:docMk/>
          <pc:sldMk cId="3640673435" sldId="275"/>
        </pc:sldMkLst>
        <pc:spChg chg="del mod ord">
          <ac:chgData name="Nakita Afaha" userId="6a56d3fb-3e6b-4460-8afb-76777692c48f" providerId="ADAL" clId="{979E5B40-21CC-43C6-9C69-5A3AFCFB5CE1}" dt="2025-09-10T03:03:52.471" v="470" actId="700"/>
          <ac:spMkLst>
            <pc:docMk/>
            <pc:sldMk cId="3640673435" sldId="275"/>
            <ac:spMk id="2" creationId="{B30ECAA5-DB32-65F2-DC64-121E514224EA}"/>
          </ac:spMkLst>
        </pc:spChg>
        <pc:spChg chg="del mod ord">
          <ac:chgData name="Nakita Afaha" userId="6a56d3fb-3e6b-4460-8afb-76777692c48f" providerId="ADAL" clId="{979E5B40-21CC-43C6-9C69-5A3AFCFB5CE1}" dt="2025-09-10T03:03:52.471" v="470" actId="700"/>
          <ac:spMkLst>
            <pc:docMk/>
            <pc:sldMk cId="3640673435" sldId="275"/>
            <ac:spMk id="3" creationId="{2739C6FF-DD54-43BF-F591-8C8AD4F1239C}"/>
          </ac:spMkLst>
        </pc:spChg>
        <pc:spChg chg="add mod ord">
          <ac:chgData name="Nakita Afaha" userId="6a56d3fb-3e6b-4460-8afb-76777692c48f" providerId="ADAL" clId="{979E5B40-21CC-43C6-9C69-5A3AFCFB5CE1}" dt="2025-09-11T02:49:53.867" v="646" actId="26606"/>
          <ac:spMkLst>
            <pc:docMk/>
            <pc:sldMk cId="3640673435" sldId="275"/>
            <ac:spMk id="4" creationId="{008EAAF6-594A-9617-5E4E-AD4DC2AB5FD9}"/>
          </ac:spMkLst>
        </pc:spChg>
        <pc:spChg chg="add mod ord">
          <ac:chgData name="Nakita Afaha" userId="6a56d3fb-3e6b-4460-8afb-76777692c48f" providerId="ADAL" clId="{979E5B40-21CC-43C6-9C69-5A3AFCFB5CE1}" dt="2025-09-11T02:53:10.055" v="671" actId="1076"/>
          <ac:spMkLst>
            <pc:docMk/>
            <pc:sldMk cId="3640673435" sldId="275"/>
            <ac:spMk id="5" creationId="{112D7DD3-2D81-B957-490D-4095140A7FEE}"/>
          </ac:spMkLst>
        </pc:spChg>
        <pc:spChg chg="add del mod">
          <ac:chgData name="Nakita Afaha" userId="6a56d3fb-3e6b-4460-8afb-76777692c48f" providerId="ADAL" clId="{979E5B40-21CC-43C6-9C69-5A3AFCFB5CE1}" dt="2025-09-10T03:07:09.424" v="533"/>
          <ac:spMkLst>
            <pc:docMk/>
            <pc:sldMk cId="3640673435" sldId="275"/>
            <ac:spMk id="8" creationId="{DCE5F261-B5DA-809B-4224-3C5DC2C3AA75}"/>
          </ac:spMkLst>
        </pc:spChg>
        <pc:spChg chg="add mod">
          <ac:chgData name="Nakita Afaha" userId="6a56d3fb-3e6b-4460-8afb-76777692c48f" providerId="ADAL" clId="{979E5B40-21CC-43C6-9C69-5A3AFCFB5CE1}" dt="2025-09-11T03:55:52.114" v="1317" actId="1076"/>
          <ac:spMkLst>
            <pc:docMk/>
            <pc:sldMk cId="3640673435" sldId="275"/>
            <ac:spMk id="10" creationId="{781BC701-6F2C-EF64-5875-32946A425CBA}"/>
          </ac:spMkLst>
        </pc:spChg>
        <pc:spChg chg="add del mod">
          <ac:chgData name="Nakita Afaha" userId="6a56d3fb-3e6b-4460-8afb-76777692c48f" providerId="ADAL" clId="{979E5B40-21CC-43C6-9C69-5A3AFCFB5CE1}" dt="2025-09-11T02:49:53.867" v="646" actId="26606"/>
          <ac:spMkLst>
            <pc:docMk/>
            <pc:sldMk cId="3640673435" sldId="275"/>
            <ac:spMk id="15" creationId="{FCA5B401-7758-C5FF-FA99-454407513631}"/>
          </ac:spMkLst>
        </pc:spChg>
        <pc:picChg chg="add mod">
          <ac:chgData name="Nakita Afaha" userId="6a56d3fb-3e6b-4460-8afb-76777692c48f" providerId="ADAL" clId="{979E5B40-21CC-43C6-9C69-5A3AFCFB5CE1}" dt="2025-09-11T02:52:45.859" v="667" actId="1076"/>
          <ac:picMkLst>
            <pc:docMk/>
            <pc:sldMk cId="3640673435" sldId="275"/>
            <ac:picMk id="7" creationId="{51B0B3CE-9CCD-A514-ADF1-AA7DB252AEA2}"/>
          </ac:picMkLst>
        </pc:picChg>
      </pc:sldChg>
      <pc:sldMasterChg chg="addSp modSp mod modSldLayout">
        <pc:chgData name="Nakita Afaha" userId="6a56d3fb-3e6b-4460-8afb-76777692c48f" providerId="ADAL" clId="{979E5B40-21CC-43C6-9C69-5A3AFCFB5CE1}" dt="2025-09-10T03:01:51.494" v="459" actId="14100"/>
        <pc:sldMasterMkLst>
          <pc:docMk/>
          <pc:sldMasterMk cId="2209977519" sldId="2147483648"/>
        </pc:sldMasterMkLst>
        <pc:picChg chg="add mod">
          <ac:chgData name="Nakita Afaha" userId="6a56d3fb-3e6b-4460-8afb-76777692c48f" providerId="ADAL" clId="{979E5B40-21CC-43C6-9C69-5A3AFCFB5CE1}" dt="2025-09-10T03:01:51.494" v="459" actId="14100"/>
          <ac:picMkLst>
            <pc:docMk/>
            <pc:sldMasterMk cId="2209977519" sldId="2147483648"/>
            <ac:picMk id="8" creationId="{F3D90374-3DD9-3E35-5B61-5D6D47721F82}"/>
          </ac:picMkLst>
        </pc:picChg>
        <pc:sldLayoutChg chg="addSp delSp modSp mod">
          <pc:chgData name="Nakita Afaha" userId="6a56d3fb-3e6b-4460-8afb-76777692c48f" providerId="ADAL" clId="{979E5B40-21CC-43C6-9C69-5A3AFCFB5CE1}" dt="2025-09-10T03:01:24.872" v="454" actId="478"/>
          <pc:sldLayoutMkLst>
            <pc:docMk/>
            <pc:sldMasterMk cId="2209977519" sldId="2147483648"/>
            <pc:sldLayoutMk cId="2614314258" sldId="2147483650"/>
          </pc:sldLayoutMkLst>
          <pc:picChg chg="add del mod">
            <ac:chgData name="Nakita Afaha" userId="6a56d3fb-3e6b-4460-8afb-76777692c48f" providerId="ADAL" clId="{979E5B40-21CC-43C6-9C69-5A3AFCFB5CE1}" dt="2025-09-10T03:01:24.872" v="454" actId="478"/>
            <ac:picMkLst>
              <pc:docMk/>
              <pc:sldMasterMk cId="2209977519" sldId="2147483648"/>
              <pc:sldLayoutMk cId="2614314258" sldId="2147483650"/>
              <ac:picMk id="8" creationId="{20C2E7F7-1B43-B1B6-0A8A-60B0911BFF11}"/>
            </ac:picMkLst>
          </pc:picChg>
        </pc:sldLayoutChg>
      </pc:sldMasterChg>
      <pc:sldMasterChg chg="addSp modSp mod">
        <pc:chgData name="Nakita Afaha" userId="6a56d3fb-3e6b-4460-8afb-76777692c48f" providerId="ADAL" clId="{979E5B40-21CC-43C6-9C69-5A3AFCFB5CE1}" dt="2025-09-11T02:51:56.364" v="662" actId="14100"/>
        <pc:sldMasterMkLst>
          <pc:docMk/>
          <pc:sldMasterMk cId="776946978" sldId="2147483660"/>
        </pc:sldMasterMkLst>
        <pc:picChg chg="add mod">
          <ac:chgData name="Nakita Afaha" userId="6a56d3fb-3e6b-4460-8afb-76777692c48f" providerId="ADAL" clId="{979E5B40-21CC-43C6-9C69-5A3AFCFB5CE1}" dt="2025-09-11T02:51:56.364" v="662" actId="14100"/>
          <ac:picMkLst>
            <pc:docMk/>
            <pc:sldMasterMk cId="776946978" sldId="2147483660"/>
            <ac:picMk id="7" creationId="{B92A5169-4C71-8B18-61FA-3C1A7E35A1E3}"/>
          </ac:picMkLst>
        </pc:pic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135F55-2C33-4831-A0D5-EAC15CBCD787}" type="doc">
      <dgm:prSet loTypeId="urn:microsoft.com/office/officeart/2016/7/layout/BasicTimeline" loCatId="timeline" qsTypeId="urn:microsoft.com/office/officeart/2005/8/quickstyle/simple1" qsCatId="simple" csTypeId="urn:microsoft.com/office/officeart/2005/8/colors/accent1_2" csCatId="accent1" phldr="1"/>
      <dgm:spPr/>
      <dgm:t>
        <a:bodyPr/>
        <a:lstStyle/>
        <a:p>
          <a:endParaRPr lang="en-US"/>
        </a:p>
      </dgm:t>
    </dgm:pt>
    <dgm:pt modelId="{3C0CA1B5-01A0-403B-AF08-0C628671533F}">
      <dgm:prSet phldr="0"/>
      <dgm:spPr/>
      <dgm:t>
        <a:bodyPr/>
        <a:lstStyle/>
        <a:p>
          <a:pPr>
            <a:defRPr b="1"/>
          </a:pPr>
          <a:r>
            <a:rPr lang="en-US" sz="3200" b="0">
              <a:latin typeface="Calibri"/>
            </a:rPr>
            <a:t>2008</a:t>
          </a:r>
        </a:p>
      </dgm:t>
    </dgm:pt>
    <dgm:pt modelId="{D427EC8A-7D60-4295-A576-5B176BBFD992}" type="parTrans" cxnId="{E0910C1A-3096-4669-A0DC-7F8C8BEA8234}">
      <dgm:prSet/>
      <dgm:spPr/>
      <dgm:t>
        <a:bodyPr/>
        <a:lstStyle/>
        <a:p>
          <a:endParaRPr lang="en-US"/>
        </a:p>
      </dgm:t>
    </dgm:pt>
    <dgm:pt modelId="{40D0E104-34AE-4511-99A7-48FD1B5DEEBC}" type="sibTrans" cxnId="{E0910C1A-3096-4669-A0DC-7F8C8BEA8234}">
      <dgm:prSet/>
      <dgm:spPr/>
      <dgm:t>
        <a:bodyPr/>
        <a:lstStyle/>
        <a:p>
          <a:endParaRPr lang="en-US"/>
        </a:p>
      </dgm:t>
    </dgm:pt>
    <dgm:pt modelId="{658AE614-8BF1-47F7-A6A5-78546C3B751A}">
      <dgm:prSet phldr="0"/>
      <dgm:spPr/>
      <dgm:t>
        <a:bodyPr/>
        <a:lstStyle/>
        <a:p>
          <a:pPr rtl="0"/>
          <a:r>
            <a:rPr lang="en-US" sz="2800" b="0">
              <a:latin typeface="Calibri"/>
            </a:rPr>
            <a:t>White</a:t>
          </a:r>
          <a:r>
            <a:rPr lang="en-US" sz="2800">
              <a:latin typeface="Calibri"/>
            </a:rPr>
            <a:t> paper on textbook affordability &amp; first USG Open textbook publication</a:t>
          </a:r>
          <a:endParaRPr lang="en-US" sz="2800"/>
        </a:p>
      </dgm:t>
    </dgm:pt>
    <dgm:pt modelId="{7766920D-91EF-43E1-AA86-2E3FBBFDB3C9}" type="parTrans" cxnId="{81B15569-048F-45BA-85B0-5FD61A9E9C9A}">
      <dgm:prSet/>
      <dgm:spPr/>
      <dgm:t>
        <a:bodyPr/>
        <a:lstStyle/>
        <a:p>
          <a:endParaRPr lang="en-US"/>
        </a:p>
      </dgm:t>
    </dgm:pt>
    <dgm:pt modelId="{E843B8F9-68DE-4C70-9708-B7CB4C7D6BEF}" type="sibTrans" cxnId="{81B15569-048F-45BA-85B0-5FD61A9E9C9A}">
      <dgm:prSet/>
      <dgm:spPr/>
      <dgm:t>
        <a:bodyPr/>
        <a:lstStyle/>
        <a:p>
          <a:endParaRPr lang="en-US"/>
        </a:p>
      </dgm:t>
    </dgm:pt>
    <dgm:pt modelId="{CD58B361-DB3C-494B-9DD6-BEF9881E13AE}">
      <dgm:prSet phldr="0"/>
      <dgm:spPr/>
      <dgm:t>
        <a:bodyPr/>
        <a:lstStyle/>
        <a:p>
          <a:pPr rtl="0"/>
          <a:r>
            <a:rPr lang="en-US" sz="2800" b="0">
              <a:latin typeface="Calibri"/>
            </a:rPr>
            <a:t>ALG pilot team - librarians, instructional designers, &amp; faculty worked with  California State University's Affordable Learning Solutions</a:t>
          </a:r>
          <a:endParaRPr lang="en-US" sz="2800"/>
        </a:p>
      </dgm:t>
    </dgm:pt>
    <dgm:pt modelId="{910B9260-2556-4EC1-91E4-85D50D22DD9A}" type="parTrans" cxnId="{FC239C62-F9E6-449F-81E6-1E24DF53D6AA}">
      <dgm:prSet/>
      <dgm:spPr/>
      <dgm:t>
        <a:bodyPr/>
        <a:lstStyle/>
        <a:p>
          <a:endParaRPr lang="en-US"/>
        </a:p>
      </dgm:t>
    </dgm:pt>
    <dgm:pt modelId="{3D33AB83-F8C0-44DD-8F62-87EEE039E338}" type="sibTrans" cxnId="{FC239C62-F9E6-449F-81E6-1E24DF53D6AA}">
      <dgm:prSet/>
      <dgm:spPr/>
      <dgm:t>
        <a:bodyPr/>
        <a:lstStyle/>
        <a:p>
          <a:endParaRPr lang="en-US"/>
        </a:p>
      </dgm:t>
    </dgm:pt>
    <dgm:pt modelId="{3662D938-5757-49CE-953F-7F1265C791F7}">
      <dgm:prSet phldr="0"/>
      <dgm:spPr/>
      <dgm:t>
        <a:bodyPr/>
        <a:lstStyle/>
        <a:p>
          <a:r>
            <a:rPr lang="en-US" sz="2800" b="0">
              <a:latin typeface="Calibri"/>
            </a:rPr>
            <a:t>ALG launched in 2014 with state funding</a:t>
          </a:r>
          <a:endParaRPr lang="en-US"/>
        </a:p>
      </dgm:t>
    </dgm:pt>
    <dgm:pt modelId="{7771FD98-C029-4B81-834C-9E67B3FBB067}" type="parTrans" cxnId="{D75A773F-BDBC-4D46-9CA4-6E1B97ABFE88}">
      <dgm:prSet/>
      <dgm:spPr/>
      <dgm:t>
        <a:bodyPr/>
        <a:lstStyle/>
        <a:p>
          <a:endParaRPr lang="en-US"/>
        </a:p>
      </dgm:t>
    </dgm:pt>
    <dgm:pt modelId="{49D35769-69B3-4C13-9F1A-5F62B12E43E7}" type="sibTrans" cxnId="{D75A773F-BDBC-4D46-9CA4-6E1B97ABFE88}">
      <dgm:prSet/>
      <dgm:spPr/>
      <dgm:t>
        <a:bodyPr/>
        <a:lstStyle/>
        <a:p>
          <a:endParaRPr lang="en-US"/>
        </a:p>
      </dgm:t>
    </dgm:pt>
    <dgm:pt modelId="{D519ED91-5A6B-44D1-991A-8987F45A5BB2}">
      <dgm:prSet phldr="0"/>
      <dgm:spPr/>
      <dgm:t>
        <a:bodyPr/>
        <a:lstStyle/>
        <a:p>
          <a:pPr rtl="0"/>
          <a:r>
            <a:rPr lang="en-US" sz="700" b="0">
              <a:solidFill>
                <a:srgbClr val="000000"/>
              </a:solidFill>
              <a:latin typeface="Calibri"/>
            </a:rPr>
            <a:t>eCore &amp; USGShare - Collaborative online core initiative (</a:t>
          </a:r>
          <a:r>
            <a:rPr lang="en-US" sz="700" b="0" err="1">
              <a:solidFill>
                <a:srgbClr val="000000"/>
              </a:solidFill>
              <a:latin typeface="Calibri"/>
            </a:rPr>
            <a:t>eCore</a:t>
          </a:r>
          <a:r>
            <a:rPr lang="en-US" sz="700" b="0">
              <a:solidFill>
                <a:srgbClr val="000000"/>
              </a:solidFill>
              <a:latin typeface="Calibri"/>
            </a:rPr>
            <a:t>) materials repository </a:t>
          </a:r>
          <a:endParaRPr lang="en-US" sz="700" b="0">
            <a:latin typeface="Calibri"/>
          </a:endParaRPr>
        </a:p>
      </dgm:t>
    </dgm:pt>
    <dgm:pt modelId="{9D8DA336-88FA-46AA-B38F-572E956992A8}" type="parTrans" cxnId="{245377E2-4886-4FAD-B25A-61660AE268B6}">
      <dgm:prSet/>
      <dgm:spPr/>
      <dgm:t>
        <a:bodyPr/>
        <a:lstStyle/>
        <a:p>
          <a:endParaRPr lang="en-US"/>
        </a:p>
      </dgm:t>
    </dgm:pt>
    <dgm:pt modelId="{22EEBF06-AE07-4B84-A5A7-315BA0AA6536}" type="sibTrans" cxnId="{245377E2-4886-4FAD-B25A-61660AE268B6}">
      <dgm:prSet/>
      <dgm:spPr/>
      <dgm:t>
        <a:bodyPr/>
        <a:lstStyle/>
        <a:p>
          <a:endParaRPr lang="en-US"/>
        </a:p>
      </dgm:t>
    </dgm:pt>
    <dgm:pt modelId="{21B6DEFC-CBAE-4223-956F-19A780F9D552}">
      <dgm:prSet phldr="0"/>
      <dgm:spPr/>
      <dgm:t>
        <a:bodyPr/>
        <a:lstStyle/>
        <a:p>
          <a:pPr>
            <a:defRPr b="1"/>
          </a:pPr>
          <a:r>
            <a:rPr lang="en-US" sz="3200" b="0">
              <a:latin typeface="Calibri"/>
            </a:rPr>
            <a:t>2013</a:t>
          </a:r>
        </a:p>
      </dgm:t>
    </dgm:pt>
    <dgm:pt modelId="{16A15DD7-9A4F-4FB5-B3DF-3A273D6231A5}" type="parTrans" cxnId="{B5589B0F-B32E-49A5-A6EA-A91125E33909}">
      <dgm:prSet/>
      <dgm:spPr/>
      <dgm:t>
        <a:bodyPr/>
        <a:lstStyle/>
        <a:p>
          <a:endParaRPr lang="en-US"/>
        </a:p>
      </dgm:t>
    </dgm:pt>
    <dgm:pt modelId="{EB8A543A-61E6-40AB-A9DF-D7B60B2B606C}" type="sibTrans" cxnId="{B5589B0F-B32E-49A5-A6EA-A91125E33909}">
      <dgm:prSet/>
      <dgm:spPr/>
      <dgm:t>
        <a:bodyPr/>
        <a:lstStyle/>
        <a:p>
          <a:endParaRPr lang="en-US"/>
        </a:p>
      </dgm:t>
    </dgm:pt>
    <dgm:pt modelId="{16340C54-851C-4D76-A89A-8FD133FCEFC4}">
      <dgm:prSet phldr="0"/>
      <dgm:spPr/>
      <dgm:t>
        <a:bodyPr/>
        <a:lstStyle/>
        <a:p>
          <a:pPr>
            <a:defRPr b="1"/>
          </a:pPr>
          <a:r>
            <a:rPr lang="en-US" sz="3200" b="0">
              <a:latin typeface="Calibri"/>
            </a:rPr>
            <a:t>2014</a:t>
          </a:r>
        </a:p>
      </dgm:t>
    </dgm:pt>
    <dgm:pt modelId="{53475DDE-FBE8-44AA-99C1-3C11D7CDB6C0}" type="parTrans" cxnId="{E7A490A0-358E-4CB2-A231-1127F21DB6AA}">
      <dgm:prSet/>
      <dgm:spPr/>
      <dgm:t>
        <a:bodyPr/>
        <a:lstStyle/>
        <a:p>
          <a:endParaRPr lang="en-US"/>
        </a:p>
      </dgm:t>
    </dgm:pt>
    <dgm:pt modelId="{859729EC-C221-40D6-9701-F7FF9D4EC825}" type="sibTrans" cxnId="{E7A490A0-358E-4CB2-A231-1127F21DB6AA}">
      <dgm:prSet/>
      <dgm:spPr/>
      <dgm:t>
        <a:bodyPr/>
        <a:lstStyle/>
        <a:p>
          <a:endParaRPr lang="en-US"/>
        </a:p>
      </dgm:t>
    </dgm:pt>
    <dgm:pt modelId="{E2D3EE11-0062-4AAF-BC28-EF98C8E15823}">
      <dgm:prSet phldr="0"/>
      <dgm:spPr/>
      <dgm:t>
        <a:bodyPr/>
        <a:lstStyle/>
        <a:p>
          <a:pPr>
            <a:defRPr b="1"/>
          </a:pPr>
          <a:r>
            <a:rPr lang="en-US" sz="3600" b="0">
              <a:latin typeface="Calibri"/>
            </a:rPr>
            <a:t>2011</a:t>
          </a:r>
          <a:endParaRPr lang="en-US" sz="3600"/>
        </a:p>
      </dgm:t>
    </dgm:pt>
    <dgm:pt modelId="{72DB53F0-88F0-4C83-8FF9-D00665C6769A}" type="parTrans" cxnId="{C2E4F6FD-96FE-4AD7-9FD1-B59D6A8B1080}">
      <dgm:prSet/>
      <dgm:spPr/>
      <dgm:t>
        <a:bodyPr/>
        <a:lstStyle/>
        <a:p>
          <a:endParaRPr lang="en-US"/>
        </a:p>
      </dgm:t>
    </dgm:pt>
    <dgm:pt modelId="{C4F2C648-24CA-4FA2-95C9-27B535FBE6E6}" type="sibTrans" cxnId="{C2E4F6FD-96FE-4AD7-9FD1-B59D6A8B1080}">
      <dgm:prSet/>
      <dgm:spPr/>
      <dgm:t>
        <a:bodyPr/>
        <a:lstStyle/>
        <a:p>
          <a:endParaRPr lang="en-US"/>
        </a:p>
      </dgm:t>
    </dgm:pt>
    <dgm:pt modelId="{B83084E8-7EDD-403F-BEE0-DB5BEB96751C}" type="pres">
      <dgm:prSet presAssocID="{83135F55-2C33-4831-A0D5-EAC15CBCD787}" presName="root" presStyleCnt="0">
        <dgm:presLayoutVars>
          <dgm:chMax/>
          <dgm:chPref/>
          <dgm:animLvl val="lvl"/>
        </dgm:presLayoutVars>
      </dgm:prSet>
      <dgm:spPr/>
    </dgm:pt>
    <dgm:pt modelId="{932E1D83-73B7-4ED9-B175-7B2DAC73E7E6}" type="pres">
      <dgm:prSet presAssocID="{83135F55-2C33-4831-A0D5-EAC15CBCD787}" presName="divider" presStyleLbl="fgAccFollowNode1" presStyleIdx="0" presStyleCnt="1"/>
      <dgm:spPr>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tailEnd type="triangle" w="lg" len="lg"/>
        </a:ln>
        <a:effectLst/>
      </dgm:spPr>
    </dgm:pt>
    <dgm:pt modelId="{0BCC3491-4EAC-48AE-9537-62788047C62B}" type="pres">
      <dgm:prSet presAssocID="{83135F55-2C33-4831-A0D5-EAC15CBCD787}" presName="nodes" presStyleCnt="0">
        <dgm:presLayoutVars>
          <dgm:chMax/>
          <dgm:chPref/>
          <dgm:animLvl val="lvl"/>
        </dgm:presLayoutVars>
      </dgm:prSet>
      <dgm:spPr/>
    </dgm:pt>
    <dgm:pt modelId="{5E2B931D-F5A6-48C5-87B1-45FD8771595F}" type="pres">
      <dgm:prSet presAssocID="{3C0CA1B5-01A0-403B-AF08-0C628671533F}" presName="composite" presStyleCnt="0"/>
      <dgm:spPr/>
    </dgm:pt>
    <dgm:pt modelId="{75550CAB-9488-4206-AC89-4B766271A210}" type="pres">
      <dgm:prSet presAssocID="{3C0CA1B5-01A0-403B-AF08-0C628671533F}" presName="L1TextContainer" presStyleLbl="revTx" presStyleIdx="0" presStyleCnt="4">
        <dgm:presLayoutVars>
          <dgm:chMax val="1"/>
          <dgm:chPref val="1"/>
          <dgm:bulletEnabled val="1"/>
        </dgm:presLayoutVars>
      </dgm:prSet>
      <dgm:spPr/>
    </dgm:pt>
    <dgm:pt modelId="{281904C0-D087-4A1B-929F-A6A35F6F9682}" type="pres">
      <dgm:prSet presAssocID="{3C0CA1B5-01A0-403B-AF08-0C628671533F}" presName="L2TextContainerWrapper" presStyleCnt="0">
        <dgm:presLayoutVars>
          <dgm:chMax val="0"/>
          <dgm:chPref val="0"/>
          <dgm:bulletEnabled val="1"/>
        </dgm:presLayoutVars>
      </dgm:prSet>
      <dgm:spPr/>
    </dgm:pt>
    <dgm:pt modelId="{00C150D8-0D4B-44C8-8C33-703325AB1FDB}" type="pres">
      <dgm:prSet presAssocID="{3C0CA1B5-01A0-403B-AF08-0C628671533F}" presName="L2TextContainer" presStyleLbl="bgAcc1" presStyleIdx="0" presStyleCnt="4"/>
      <dgm:spPr/>
    </dgm:pt>
    <dgm:pt modelId="{504269CD-009A-46E2-B546-AD837178C108}" type="pres">
      <dgm:prSet presAssocID="{3C0CA1B5-01A0-403B-AF08-0C628671533F}" presName="FlexibleEmptyPlaceHolder" presStyleCnt="0"/>
      <dgm:spPr/>
    </dgm:pt>
    <dgm:pt modelId="{715682FB-0979-4BB1-8129-BDF438B18D6C}" type="pres">
      <dgm:prSet presAssocID="{3C0CA1B5-01A0-403B-AF08-0C628671533F}" presName="ConnectLine" presStyleLbl="sibTrans1D1" presStyleIdx="0" presStyleCnt="4"/>
      <dgm:spPr>
        <a:noFill/>
        <a:ln w="9525" cap="flat" cmpd="sng" algn="ctr">
          <a:solidFill>
            <a:schemeClr val="accent1">
              <a:hueOff val="0"/>
              <a:satOff val="0"/>
              <a:lumOff val="0"/>
              <a:alphaOff val="0"/>
            </a:schemeClr>
          </a:solidFill>
          <a:prstDash val="dash"/>
        </a:ln>
        <a:effectLst/>
      </dgm:spPr>
    </dgm:pt>
    <dgm:pt modelId="{7B435C74-0DE3-4BF8-AE26-000CE546CD4D}" type="pres">
      <dgm:prSet presAssocID="{3C0CA1B5-01A0-403B-AF08-0C628671533F}" presName="ConnectorPoint" presStyleLbl="alignNode1" presStyleIdx="0" presStyleCnt="4"/>
      <dgm:spPr/>
    </dgm:pt>
    <dgm:pt modelId="{44E8F5CC-ED67-4BB7-B006-403EC8B870B6}" type="pres">
      <dgm:prSet presAssocID="{3C0CA1B5-01A0-403B-AF08-0C628671533F}" presName="EmptyPlaceHolder" presStyleCnt="0"/>
      <dgm:spPr/>
    </dgm:pt>
    <dgm:pt modelId="{5C784347-4940-4030-97DC-83C2070CAE73}" type="pres">
      <dgm:prSet presAssocID="{40D0E104-34AE-4511-99A7-48FD1B5DEEBC}" presName="spaceBetweenRectangles" presStyleCnt="0"/>
      <dgm:spPr/>
    </dgm:pt>
    <dgm:pt modelId="{8978886B-EB8A-4368-8195-8FF53B8A24A8}" type="pres">
      <dgm:prSet presAssocID="{E2D3EE11-0062-4AAF-BC28-EF98C8E15823}" presName="composite" presStyleCnt="0"/>
      <dgm:spPr/>
    </dgm:pt>
    <dgm:pt modelId="{F4087D6A-0271-48E9-A2ED-0DC51D98700C}" type="pres">
      <dgm:prSet presAssocID="{E2D3EE11-0062-4AAF-BC28-EF98C8E15823}" presName="L1TextContainer" presStyleLbl="revTx" presStyleIdx="1" presStyleCnt="4">
        <dgm:presLayoutVars>
          <dgm:chMax val="1"/>
          <dgm:chPref val="1"/>
          <dgm:bulletEnabled val="1"/>
        </dgm:presLayoutVars>
      </dgm:prSet>
      <dgm:spPr/>
    </dgm:pt>
    <dgm:pt modelId="{C5C6947C-0B50-4AA3-9B0A-EFB6CA6B0DA2}" type="pres">
      <dgm:prSet presAssocID="{E2D3EE11-0062-4AAF-BC28-EF98C8E15823}" presName="L2TextContainerWrapper" presStyleCnt="0">
        <dgm:presLayoutVars>
          <dgm:chMax val="0"/>
          <dgm:chPref val="0"/>
          <dgm:bulletEnabled val="1"/>
        </dgm:presLayoutVars>
      </dgm:prSet>
      <dgm:spPr/>
    </dgm:pt>
    <dgm:pt modelId="{B958E1DA-52E0-4944-8C81-7E9401DAE6F5}" type="pres">
      <dgm:prSet presAssocID="{E2D3EE11-0062-4AAF-BC28-EF98C8E15823}" presName="L2TextContainer" presStyleLbl="bgAcc1" presStyleIdx="1" presStyleCnt="4"/>
      <dgm:spPr/>
    </dgm:pt>
    <dgm:pt modelId="{ECEC1F3F-015F-42C5-8CDE-22F18D4E031B}" type="pres">
      <dgm:prSet presAssocID="{E2D3EE11-0062-4AAF-BC28-EF98C8E15823}" presName="FlexibleEmptyPlaceHolder" presStyleCnt="0"/>
      <dgm:spPr/>
    </dgm:pt>
    <dgm:pt modelId="{C84BA740-9849-417A-A48F-F8E59C87B5D8}" type="pres">
      <dgm:prSet presAssocID="{E2D3EE11-0062-4AAF-BC28-EF98C8E15823}" presName="ConnectLine" presStyleLbl="sibTrans1D1" presStyleIdx="1" presStyleCnt="4"/>
      <dgm:spPr>
        <a:noFill/>
        <a:ln w="9525" cap="flat" cmpd="sng" algn="ctr">
          <a:solidFill>
            <a:schemeClr val="accent1">
              <a:hueOff val="0"/>
              <a:satOff val="0"/>
              <a:lumOff val="0"/>
              <a:alphaOff val="0"/>
            </a:schemeClr>
          </a:solidFill>
          <a:prstDash val="dash"/>
        </a:ln>
        <a:effectLst/>
      </dgm:spPr>
    </dgm:pt>
    <dgm:pt modelId="{D96152F3-2F9A-4C66-AD1F-D2ABCC610B20}" type="pres">
      <dgm:prSet presAssocID="{E2D3EE11-0062-4AAF-BC28-EF98C8E15823}" presName="ConnectorPoint" presStyleLbl="alignNode1" presStyleIdx="1" presStyleCnt="4"/>
      <dgm:spPr/>
    </dgm:pt>
    <dgm:pt modelId="{0ADF85E6-E3F7-4AD6-B0E0-DD1561248F52}" type="pres">
      <dgm:prSet presAssocID="{E2D3EE11-0062-4AAF-BC28-EF98C8E15823}" presName="EmptyPlaceHolder" presStyleCnt="0"/>
      <dgm:spPr/>
    </dgm:pt>
    <dgm:pt modelId="{E6A29549-F2B1-420E-91B2-6E75E71A9691}" type="pres">
      <dgm:prSet presAssocID="{C4F2C648-24CA-4FA2-95C9-27B535FBE6E6}" presName="spaceBetweenRectangles" presStyleCnt="0"/>
      <dgm:spPr/>
    </dgm:pt>
    <dgm:pt modelId="{A9F49740-9F14-4CCD-8C7F-AE27573D8C53}" type="pres">
      <dgm:prSet presAssocID="{21B6DEFC-CBAE-4223-956F-19A780F9D552}" presName="composite" presStyleCnt="0"/>
      <dgm:spPr/>
    </dgm:pt>
    <dgm:pt modelId="{19220F87-4014-43C2-B161-6AE2086DBC46}" type="pres">
      <dgm:prSet presAssocID="{21B6DEFC-CBAE-4223-956F-19A780F9D552}" presName="L1TextContainer" presStyleLbl="revTx" presStyleIdx="2" presStyleCnt="4">
        <dgm:presLayoutVars>
          <dgm:chMax val="1"/>
          <dgm:chPref val="1"/>
          <dgm:bulletEnabled val="1"/>
        </dgm:presLayoutVars>
      </dgm:prSet>
      <dgm:spPr/>
    </dgm:pt>
    <dgm:pt modelId="{23280A3B-418D-457A-947D-4C358B081791}" type="pres">
      <dgm:prSet presAssocID="{21B6DEFC-CBAE-4223-956F-19A780F9D552}" presName="L2TextContainerWrapper" presStyleCnt="0">
        <dgm:presLayoutVars>
          <dgm:chMax val="0"/>
          <dgm:chPref val="0"/>
          <dgm:bulletEnabled val="1"/>
        </dgm:presLayoutVars>
      </dgm:prSet>
      <dgm:spPr/>
    </dgm:pt>
    <dgm:pt modelId="{3F43A6F9-56C4-4CEB-BD63-D58564A231B4}" type="pres">
      <dgm:prSet presAssocID="{21B6DEFC-CBAE-4223-956F-19A780F9D552}" presName="L2TextContainer" presStyleLbl="bgAcc1" presStyleIdx="2" presStyleCnt="4"/>
      <dgm:spPr/>
    </dgm:pt>
    <dgm:pt modelId="{249CFA2B-22DE-4B77-A830-7FC564B16CDD}" type="pres">
      <dgm:prSet presAssocID="{21B6DEFC-CBAE-4223-956F-19A780F9D552}" presName="FlexibleEmptyPlaceHolder" presStyleCnt="0"/>
      <dgm:spPr/>
    </dgm:pt>
    <dgm:pt modelId="{BC27671B-A895-43F4-B245-BB540ED75620}" type="pres">
      <dgm:prSet presAssocID="{21B6DEFC-CBAE-4223-956F-19A780F9D552}" presName="ConnectLine" presStyleLbl="sibTrans1D1" presStyleIdx="2" presStyleCnt="4"/>
      <dgm:spPr>
        <a:noFill/>
        <a:ln w="9525" cap="flat" cmpd="sng" algn="ctr">
          <a:solidFill>
            <a:schemeClr val="accent1">
              <a:hueOff val="0"/>
              <a:satOff val="0"/>
              <a:lumOff val="0"/>
              <a:alphaOff val="0"/>
            </a:schemeClr>
          </a:solidFill>
          <a:prstDash val="dash"/>
        </a:ln>
        <a:effectLst/>
      </dgm:spPr>
    </dgm:pt>
    <dgm:pt modelId="{9A2CC288-0ECF-4156-BF4E-A7156C612538}" type="pres">
      <dgm:prSet presAssocID="{21B6DEFC-CBAE-4223-956F-19A780F9D552}" presName="ConnectorPoint" presStyleLbl="alignNode1" presStyleIdx="2" presStyleCnt="4"/>
      <dgm:spPr/>
    </dgm:pt>
    <dgm:pt modelId="{43C767BA-BCD2-455C-A66F-2907F3654312}" type="pres">
      <dgm:prSet presAssocID="{21B6DEFC-CBAE-4223-956F-19A780F9D552}" presName="EmptyPlaceHolder" presStyleCnt="0"/>
      <dgm:spPr/>
    </dgm:pt>
    <dgm:pt modelId="{E7778360-77A0-4213-9EF7-97C5DB773D2C}" type="pres">
      <dgm:prSet presAssocID="{EB8A543A-61E6-40AB-A9DF-D7B60B2B606C}" presName="spaceBetweenRectangles" presStyleCnt="0"/>
      <dgm:spPr/>
    </dgm:pt>
    <dgm:pt modelId="{B49B86ED-7E28-4155-B221-93FAE8A872FE}" type="pres">
      <dgm:prSet presAssocID="{16340C54-851C-4D76-A89A-8FD133FCEFC4}" presName="composite" presStyleCnt="0"/>
      <dgm:spPr/>
    </dgm:pt>
    <dgm:pt modelId="{BD93F508-59F0-4E63-969B-4E268CBE36D4}" type="pres">
      <dgm:prSet presAssocID="{16340C54-851C-4D76-A89A-8FD133FCEFC4}" presName="L1TextContainer" presStyleLbl="revTx" presStyleIdx="3" presStyleCnt="4">
        <dgm:presLayoutVars>
          <dgm:chMax val="1"/>
          <dgm:chPref val="1"/>
          <dgm:bulletEnabled val="1"/>
        </dgm:presLayoutVars>
      </dgm:prSet>
      <dgm:spPr/>
    </dgm:pt>
    <dgm:pt modelId="{0D61FF4D-A371-445C-8591-13EE05F119BB}" type="pres">
      <dgm:prSet presAssocID="{16340C54-851C-4D76-A89A-8FD133FCEFC4}" presName="L2TextContainerWrapper" presStyleCnt="0">
        <dgm:presLayoutVars>
          <dgm:chMax val="0"/>
          <dgm:chPref val="0"/>
          <dgm:bulletEnabled val="1"/>
        </dgm:presLayoutVars>
      </dgm:prSet>
      <dgm:spPr/>
    </dgm:pt>
    <dgm:pt modelId="{AC1FA8EB-565D-4875-A874-51EAF1B22604}" type="pres">
      <dgm:prSet presAssocID="{16340C54-851C-4D76-A89A-8FD133FCEFC4}" presName="L2TextContainer" presStyleLbl="bgAcc1" presStyleIdx="3" presStyleCnt="4"/>
      <dgm:spPr/>
    </dgm:pt>
    <dgm:pt modelId="{CBFDE20F-AA54-4C2E-9CE3-DD06921A5F30}" type="pres">
      <dgm:prSet presAssocID="{16340C54-851C-4D76-A89A-8FD133FCEFC4}" presName="FlexibleEmptyPlaceHolder" presStyleCnt="0"/>
      <dgm:spPr/>
    </dgm:pt>
    <dgm:pt modelId="{FC3A36C7-4726-40CD-8502-0D325CBFCB29}" type="pres">
      <dgm:prSet presAssocID="{16340C54-851C-4D76-A89A-8FD133FCEFC4}" presName="ConnectLine" presStyleLbl="sibTrans1D1" presStyleIdx="3" presStyleCnt="4"/>
      <dgm:spPr>
        <a:noFill/>
        <a:ln w="9525" cap="flat" cmpd="sng" algn="ctr">
          <a:solidFill>
            <a:schemeClr val="accent1">
              <a:hueOff val="0"/>
              <a:satOff val="0"/>
              <a:lumOff val="0"/>
              <a:alphaOff val="0"/>
            </a:schemeClr>
          </a:solidFill>
          <a:prstDash val="dash"/>
        </a:ln>
        <a:effectLst/>
      </dgm:spPr>
    </dgm:pt>
    <dgm:pt modelId="{BEAA770D-7BDC-4B1E-A943-6CAF6CEB7AA1}" type="pres">
      <dgm:prSet presAssocID="{16340C54-851C-4D76-A89A-8FD133FCEFC4}" presName="ConnectorPoint" presStyleLbl="alignNode1" presStyleIdx="3" presStyleCnt="4"/>
      <dgm:spPr/>
    </dgm:pt>
    <dgm:pt modelId="{97BB477A-61ED-4EBC-8D00-8A5E16AEB1C9}" type="pres">
      <dgm:prSet presAssocID="{16340C54-851C-4D76-A89A-8FD133FCEFC4}" presName="EmptyPlaceHolder" presStyleCnt="0"/>
      <dgm:spPr/>
    </dgm:pt>
  </dgm:ptLst>
  <dgm:cxnLst>
    <dgm:cxn modelId="{FFA3CD08-E991-494E-939F-7F7BB7AD17DE}" type="presOf" srcId="{3C0CA1B5-01A0-403B-AF08-0C628671533F}" destId="{75550CAB-9488-4206-AC89-4B766271A210}" srcOrd="0" destOrd="0" presId="urn:microsoft.com/office/officeart/2016/7/layout/BasicTimeline"/>
    <dgm:cxn modelId="{B5589B0F-B32E-49A5-A6EA-A91125E33909}" srcId="{83135F55-2C33-4831-A0D5-EAC15CBCD787}" destId="{21B6DEFC-CBAE-4223-956F-19A780F9D552}" srcOrd="2" destOrd="0" parTransId="{16A15DD7-9A4F-4FB5-B3DF-3A273D6231A5}" sibTransId="{EB8A543A-61E6-40AB-A9DF-D7B60B2B606C}"/>
    <dgm:cxn modelId="{E0910C1A-3096-4669-A0DC-7F8C8BEA8234}" srcId="{83135F55-2C33-4831-A0D5-EAC15CBCD787}" destId="{3C0CA1B5-01A0-403B-AF08-0C628671533F}" srcOrd="0" destOrd="0" parTransId="{D427EC8A-7D60-4295-A576-5B176BBFD992}" sibTransId="{40D0E104-34AE-4511-99A7-48FD1B5DEEBC}"/>
    <dgm:cxn modelId="{5952AE1F-CD54-4A01-91A9-A7EE14259E61}" type="presOf" srcId="{E2D3EE11-0062-4AAF-BC28-EF98C8E15823}" destId="{F4087D6A-0271-48E9-A2ED-0DC51D98700C}" srcOrd="0" destOrd="0" presId="urn:microsoft.com/office/officeart/2016/7/layout/BasicTimeline"/>
    <dgm:cxn modelId="{D1E08A3C-AC34-4405-8179-F04AE9118A49}" type="presOf" srcId="{658AE614-8BF1-47F7-A6A5-78546C3B751A}" destId="{B958E1DA-52E0-4944-8C81-7E9401DAE6F5}" srcOrd="0" destOrd="0" presId="urn:microsoft.com/office/officeart/2016/7/layout/BasicTimeline"/>
    <dgm:cxn modelId="{D75A773F-BDBC-4D46-9CA4-6E1B97ABFE88}" srcId="{16340C54-851C-4D76-A89A-8FD133FCEFC4}" destId="{3662D938-5757-49CE-953F-7F1265C791F7}" srcOrd="0" destOrd="0" parTransId="{7771FD98-C029-4B81-834C-9E67B3FBB067}" sibTransId="{49D35769-69B3-4C13-9F1A-5F62B12E43E7}"/>
    <dgm:cxn modelId="{FC239C62-F9E6-449F-81E6-1E24DF53D6AA}" srcId="{21B6DEFC-CBAE-4223-956F-19A780F9D552}" destId="{CD58B361-DB3C-494B-9DD6-BEF9881E13AE}" srcOrd="0" destOrd="0" parTransId="{910B9260-2556-4EC1-91E4-85D50D22DD9A}" sibTransId="{3D33AB83-F8C0-44DD-8F62-87EEE039E338}"/>
    <dgm:cxn modelId="{81B15569-048F-45BA-85B0-5FD61A9E9C9A}" srcId="{E2D3EE11-0062-4AAF-BC28-EF98C8E15823}" destId="{658AE614-8BF1-47F7-A6A5-78546C3B751A}" srcOrd="0" destOrd="0" parTransId="{7766920D-91EF-43E1-AA86-2E3FBBFDB3C9}" sibTransId="{E843B8F9-68DE-4C70-9708-B7CB4C7D6BEF}"/>
    <dgm:cxn modelId="{7B18917E-15F4-4DC3-BE8E-EDB086B5CF91}" type="presOf" srcId="{21B6DEFC-CBAE-4223-956F-19A780F9D552}" destId="{19220F87-4014-43C2-B161-6AE2086DBC46}" srcOrd="0" destOrd="0" presId="urn:microsoft.com/office/officeart/2016/7/layout/BasicTimeline"/>
    <dgm:cxn modelId="{E7A490A0-358E-4CB2-A231-1127F21DB6AA}" srcId="{83135F55-2C33-4831-A0D5-EAC15CBCD787}" destId="{16340C54-851C-4D76-A89A-8FD133FCEFC4}" srcOrd="3" destOrd="0" parTransId="{53475DDE-FBE8-44AA-99C1-3C11D7CDB6C0}" sibTransId="{859729EC-C221-40D6-9701-F7FF9D4EC825}"/>
    <dgm:cxn modelId="{E62BA2BA-4FF6-4C14-A1AB-62591A2E1761}" type="presOf" srcId="{D519ED91-5A6B-44D1-991A-8987F45A5BB2}" destId="{00C150D8-0D4B-44C8-8C33-703325AB1FDB}" srcOrd="0" destOrd="0" presId="urn:microsoft.com/office/officeart/2016/7/layout/BasicTimeline"/>
    <dgm:cxn modelId="{FC72A0E1-F6EA-49D4-86B8-F12107C104C8}" type="presOf" srcId="{3662D938-5757-49CE-953F-7F1265C791F7}" destId="{AC1FA8EB-565D-4875-A874-51EAF1B22604}" srcOrd="0" destOrd="0" presId="urn:microsoft.com/office/officeart/2016/7/layout/BasicTimeline"/>
    <dgm:cxn modelId="{245377E2-4886-4FAD-B25A-61660AE268B6}" srcId="{3C0CA1B5-01A0-403B-AF08-0C628671533F}" destId="{D519ED91-5A6B-44D1-991A-8987F45A5BB2}" srcOrd="0" destOrd="0" parTransId="{9D8DA336-88FA-46AA-B38F-572E956992A8}" sibTransId="{22EEBF06-AE07-4B84-A5A7-315BA0AA6536}"/>
    <dgm:cxn modelId="{25A9CEF8-2FA0-4719-A6C3-5C28BC582726}" type="presOf" srcId="{CD58B361-DB3C-494B-9DD6-BEF9881E13AE}" destId="{3F43A6F9-56C4-4CEB-BD63-D58564A231B4}" srcOrd="0" destOrd="0" presId="urn:microsoft.com/office/officeart/2016/7/layout/BasicTimeline"/>
    <dgm:cxn modelId="{8C6338FC-0136-4CFC-96DD-3F3C3ECFC146}" type="presOf" srcId="{16340C54-851C-4D76-A89A-8FD133FCEFC4}" destId="{BD93F508-59F0-4E63-969B-4E268CBE36D4}" srcOrd="0" destOrd="0" presId="urn:microsoft.com/office/officeart/2016/7/layout/BasicTimeline"/>
    <dgm:cxn modelId="{A15FACFC-AA89-473B-A273-D19BCB35288B}" type="presOf" srcId="{83135F55-2C33-4831-A0D5-EAC15CBCD787}" destId="{B83084E8-7EDD-403F-BEE0-DB5BEB96751C}" srcOrd="0" destOrd="0" presId="urn:microsoft.com/office/officeart/2016/7/layout/BasicTimeline"/>
    <dgm:cxn modelId="{C2E4F6FD-96FE-4AD7-9FD1-B59D6A8B1080}" srcId="{83135F55-2C33-4831-A0D5-EAC15CBCD787}" destId="{E2D3EE11-0062-4AAF-BC28-EF98C8E15823}" srcOrd="1" destOrd="0" parTransId="{72DB53F0-88F0-4C83-8FF9-D00665C6769A}" sibTransId="{C4F2C648-24CA-4FA2-95C9-27B535FBE6E6}"/>
    <dgm:cxn modelId="{D15D0BFE-2E66-4D94-8D60-64C6FC790D9D}" type="presParOf" srcId="{B83084E8-7EDD-403F-BEE0-DB5BEB96751C}" destId="{932E1D83-73B7-4ED9-B175-7B2DAC73E7E6}" srcOrd="0" destOrd="0" presId="urn:microsoft.com/office/officeart/2016/7/layout/BasicTimeline"/>
    <dgm:cxn modelId="{EA8C9DF0-9B32-4215-88CA-E4F191ADD070}" type="presParOf" srcId="{B83084E8-7EDD-403F-BEE0-DB5BEB96751C}" destId="{0BCC3491-4EAC-48AE-9537-62788047C62B}" srcOrd="1" destOrd="0" presId="urn:microsoft.com/office/officeart/2016/7/layout/BasicTimeline"/>
    <dgm:cxn modelId="{D31DD800-B6DB-4D43-80CA-653167705BBF}" type="presParOf" srcId="{0BCC3491-4EAC-48AE-9537-62788047C62B}" destId="{5E2B931D-F5A6-48C5-87B1-45FD8771595F}" srcOrd="0" destOrd="0" presId="urn:microsoft.com/office/officeart/2016/7/layout/BasicTimeline"/>
    <dgm:cxn modelId="{C92CFDBF-77F7-47B7-A3FD-F715A53FF747}" type="presParOf" srcId="{5E2B931D-F5A6-48C5-87B1-45FD8771595F}" destId="{75550CAB-9488-4206-AC89-4B766271A210}" srcOrd="0" destOrd="0" presId="urn:microsoft.com/office/officeart/2016/7/layout/BasicTimeline"/>
    <dgm:cxn modelId="{145831DB-7FC6-4633-B472-C30DDD0DB8DD}" type="presParOf" srcId="{5E2B931D-F5A6-48C5-87B1-45FD8771595F}" destId="{281904C0-D087-4A1B-929F-A6A35F6F9682}" srcOrd="1" destOrd="0" presId="urn:microsoft.com/office/officeart/2016/7/layout/BasicTimeline"/>
    <dgm:cxn modelId="{C3E7DC90-787F-427A-BB43-F4AFE9B4B7C2}" type="presParOf" srcId="{281904C0-D087-4A1B-929F-A6A35F6F9682}" destId="{00C150D8-0D4B-44C8-8C33-703325AB1FDB}" srcOrd="0" destOrd="0" presId="urn:microsoft.com/office/officeart/2016/7/layout/BasicTimeline"/>
    <dgm:cxn modelId="{8E6164BB-A14E-4BC8-AC78-7452616AC8AA}" type="presParOf" srcId="{281904C0-D087-4A1B-929F-A6A35F6F9682}" destId="{504269CD-009A-46E2-B546-AD837178C108}" srcOrd="1" destOrd="0" presId="urn:microsoft.com/office/officeart/2016/7/layout/BasicTimeline"/>
    <dgm:cxn modelId="{950A71CB-5416-453A-B706-27E7FAF225A1}" type="presParOf" srcId="{5E2B931D-F5A6-48C5-87B1-45FD8771595F}" destId="{715682FB-0979-4BB1-8129-BDF438B18D6C}" srcOrd="2" destOrd="0" presId="urn:microsoft.com/office/officeart/2016/7/layout/BasicTimeline"/>
    <dgm:cxn modelId="{F39E4F64-4FFE-410A-A068-0CBF2F58CF6D}" type="presParOf" srcId="{5E2B931D-F5A6-48C5-87B1-45FD8771595F}" destId="{7B435C74-0DE3-4BF8-AE26-000CE546CD4D}" srcOrd="3" destOrd="0" presId="urn:microsoft.com/office/officeart/2016/7/layout/BasicTimeline"/>
    <dgm:cxn modelId="{1F72B13B-D303-48C5-AEDB-7D6ED0D46792}" type="presParOf" srcId="{5E2B931D-F5A6-48C5-87B1-45FD8771595F}" destId="{44E8F5CC-ED67-4BB7-B006-403EC8B870B6}" srcOrd="4" destOrd="0" presId="urn:microsoft.com/office/officeart/2016/7/layout/BasicTimeline"/>
    <dgm:cxn modelId="{88162E4D-BCC2-4B5B-9F61-95535165CD6C}" type="presParOf" srcId="{0BCC3491-4EAC-48AE-9537-62788047C62B}" destId="{5C784347-4940-4030-97DC-83C2070CAE73}" srcOrd="1" destOrd="0" presId="urn:microsoft.com/office/officeart/2016/7/layout/BasicTimeline"/>
    <dgm:cxn modelId="{5299BBFC-97BB-4FC1-8574-A229E321E03A}" type="presParOf" srcId="{0BCC3491-4EAC-48AE-9537-62788047C62B}" destId="{8978886B-EB8A-4368-8195-8FF53B8A24A8}" srcOrd="2" destOrd="0" presId="urn:microsoft.com/office/officeart/2016/7/layout/BasicTimeline"/>
    <dgm:cxn modelId="{E3CAD420-B761-4B63-814C-0345531E73C5}" type="presParOf" srcId="{8978886B-EB8A-4368-8195-8FF53B8A24A8}" destId="{F4087D6A-0271-48E9-A2ED-0DC51D98700C}" srcOrd="0" destOrd="0" presId="urn:microsoft.com/office/officeart/2016/7/layout/BasicTimeline"/>
    <dgm:cxn modelId="{F7F1F790-D13F-4E6B-959C-D29A0C0CA687}" type="presParOf" srcId="{8978886B-EB8A-4368-8195-8FF53B8A24A8}" destId="{C5C6947C-0B50-4AA3-9B0A-EFB6CA6B0DA2}" srcOrd="1" destOrd="0" presId="urn:microsoft.com/office/officeart/2016/7/layout/BasicTimeline"/>
    <dgm:cxn modelId="{0F4A72AE-0872-4F6F-939B-13850A1D8748}" type="presParOf" srcId="{C5C6947C-0B50-4AA3-9B0A-EFB6CA6B0DA2}" destId="{B958E1DA-52E0-4944-8C81-7E9401DAE6F5}" srcOrd="0" destOrd="0" presId="urn:microsoft.com/office/officeart/2016/7/layout/BasicTimeline"/>
    <dgm:cxn modelId="{4FAB9C1D-ACA0-4174-B665-C1DED0167DD8}" type="presParOf" srcId="{C5C6947C-0B50-4AA3-9B0A-EFB6CA6B0DA2}" destId="{ECEC1F3F-015F-42C5-8CDE-22F18D4E031B}" srcOrd="1" destOrd="0" presId="urn:microsoft.com/office/officeart/2016/7/layout/BasicTimeline"/>
    <dgm:cxn modelId="{1CB57EB2-F513-4F9F-8590-DD97276D72D2}" type="presParOf" srcId="{8978886B-EB8A-4368-8195-8FF53B8A24A8}" destId="{C84BA740-9849-417A-A48F-F8E59C87B5D8}" srcOrd="2" destOrd="0" presId="urn:microsoft.com/office/officeart/2016/7/layout/BasicTimeline"/>
    <dgm:cxn modelId="{F0AD9F0D-A8BC-4FF2-AB29-6E12681FFA1A}" type="presParOf" srcId="{8978886B-EB8A-4368-8195-8FF53B8A24A8}" destId="{D96152F3-2F9A-4C66-AD1F-D2ABCC610B20}" srcOrd="3" destOrd="0" presId="urn:microsoft.com/office/officeart/2016/7/layout/BasicTimeline"/>
    <dgm:cxn modelId="{EEDFD6CF-D5A9-413F-A8E8-6358D077E276}" type="presParOf" srcId="{8978886B-EB8A-4368-8195-8FF53B8A24A8}" destId="{0ADF85E6-E3F7-4AD6-B0E0-DD1561248F52}" srcOrd="4" destOrd="0" presId="urn:microsoft.com/office/officeart/2016/7/layout/BasicTimeline"/>
    <dgm:cxn modelId="{CDEDF302-0920-4B17-9220-8D877EFDD775}" type="presParOf" srcId="{0BCC3491-4EAC-48AE-9537-62788047C62B}" destId="{E6A29549-F2B1-420E-91B2-6E75E71A9691}" srcOrd="3" destOrd="0" presId="urn:microsoft.com/office/officeart/2016/7/layout/BasicTimeline"/>
    <dgm:cxn modelId="{4C756E8F-FC2C-4125-8DCE-88736FCABF49}" type="presParOf" srcId="{0BCC3491-4EAC-48AE-9537-62788047C62B}" destId="{A9F49740-9F14-4CCD-8C7F-AE27573D8C53}" srcOrd="4" destOrd="0" presId="urn:microsoft.com/office/officeart/2016/7/layout/BasicTimeline"/>
    <dgm:cxn modelId="{FC2F7952-3CF4-4175-B4C4-43C85B5DA82B}" type="presParOf" srcId="{A9F49740-9F14-4CCD-8C7F-AE27573D8C53}" destId="{19220F87-4014-43C2-B161-6AE2086DBC46}" srcOrd="0" destOrd="0" presId="urn:microsoft.com/office/officeart/2016/7/layout/BasicTimeline"/>
    <dgm:cxn modelId="{4AEFEDDA-9144-4086-9B9D-60E4FA1F0821}" type="presParOf" srcId="{A9F49740-9F14-4CCD-8C7F-AE27573D8C53}" destId="{23280A3B-418D-457A-947D-4C358B081791}" srcOrd="1" destOrd="0" presId="urn:microsoft.com/office/officeart/2016/7/layout/BasicTimeline"/>
    <dgm:cxn modelId="{926BD55D-12BD-42B5-B630-2C78FB0815EB}" type="presParOf" srcId="{23280A3B-418D-457A-947D-4C358B081791}" destId="{3F43A6F9-56C4-4CEB-BD63-D58564A231B4}" srcOrd="0" destOrd="0" presId="urn:microsoft.com/office/officeart/2016/7/layout/BasicTimeline"/>
    <dgm:cxn modelId="{A6552596-353A-4555-9824-26702297FAE6}" type="presParOf" srcId="{23280A3B-418D-457A-947D-4C358B081791}" destId="{249CFA2B-22DE-4B77-A830-7FC564B16CDD}" srcOrd="1" destOrd="0" presId="urn:microsoft.com/office/officeart/2016/7/layout/BasicTimeline"/>
    <dgm:cxn modelId="{65653D9C-72FE-4DB1-9823-12BE97F89D55}" type="presParOf" srcId="{A9F49740-9F14-4CCD-8C7F-AE27573D8C53}" destId="{BC27671B-A895-43F4-B245-BB540ED75620}" srcOrd="2" destOrd="0" presId="urn:microsoft.com/office/officeart/2016/7/layout/BasicTimeline"/>
    <dgm:cxn modelId="{FC7C53E1-CD38-41B2-9157-6FC973167483}" type="presParOf" srcId="{A9F49740-9F14-4CCD-8C7F-AE27573D8C53}" destId="{9A2CC288-0ECF-4156-BF4E-A7156C612538}" srcOrd="3" destOrd="0" presId="urn:microsoft.com/office/officeart/2016/7/layout/BasicTimeline"/>
    <dgm:cxn modelId="{DD68C323-9F4A-49AF-A1FB-D1CBC29A3F43}" type="presParOf" srcId="{A9F49740-9F14-4CCD-8C7F-AE27573D8C53}" destId="{43C767BA-BCD2-455C-A66F-2907F3654312}" srcOrd="4" destOrd="0" presId="urn:microsoft.com/office/officeart/2016/7/layout/BasicTimeline"/>
    <dgm:cxn modelId="{D1E40FDC-7B2C-4A90-812B-61ACA809704D}" type="presParOf" srcId="{0BCC3491-4EAC-48AE-9537-62788047C62B}" destId="{E7778360-77A0-4213-9EF7-97C5DB773D2C}" srcOrd="5" destOrd="0" presId="urn:microsoft.com/office/officeart/2016/7/layout/BasicTimeline"/>
    <dgm:cxn modelId="{0A3724B3-4F64-498D-9B08-2B382C0E24E3}" type="presParOf" srcId="{0BCC3491-4EAC-48AE-9537-62788047C62B}" destId="{B49B86ED-7E28-4155-B221-93FAE8A872FE}" srcOrd="6" destOrd="0" presId="urn:microsoft.com/office/officeart/2016/7/layout/BasicTimeline"/>
    <dgm:cxn modelId="{E41DCDFA-77CC-4F14-8BAB-0DA4A6555349}" type="presParOf" srcId="{B49B86ED-7E28-4155-B221-93FAE8A872FE}" destId="{BD93F508-59F0-4E63-969B-4E268CBE36D4}" srcOrd="0" destOrd="0" presId="urn:microsoft.com/office/officeart/2016/7/layout/BasicTimeline"/>
    <dgm:cxn modelId="{C5E4A285-8372-4EFB-9C3E-F2486BD81632}" type="presParOf" srcId="{B49B86ED-7E28-4155-B221-93FAE8A872FE}" destId="{0D61FF4D-A371-445C-8591-13EE05F119BB}" srcOrd="1" destOrd="0" presId="urn:microsoft.com/office/officeart/2016/7/layout/BasicTimeline"/>
    <dgm:cxn modelId="{8675C9A1-C9F3-4551-9FDC-C7CE9F2E8540}" type="presParOf" srcId="{0D61FF4D-A371-445C-8591-13EE05F119BB}" destId="{AC1FA8EB-565D-4875-A874-51EAF1B22604}" srcOrd="0" destOrd="0" presId="urn:microsoft.com/office/officeart/2016/7/layout/BasicTimeline"/>
    <dgm:cxn modelId="{AE1C900D-1A82-4D0B-AEE4-D07703CAD1AA}" type="presParOf" srcId="{0D61FF4D-A371-445C-8591-13EE05F119BB}" destId="{CBFDE20F-AA54-4C2E-9CE3-DD06921A5F30}" srcOrd="1" destOrd="0" presId="urn:microsoft.com/office/officeart/2016/7/layout/BasicTimeline"/>
    <dgm:cxn modelId="{A72339D8-E74F-42A3-BCA1-036758059E58}" type="presParOf" srcId="{B49B86ED-7E28-4155-B221-93FAE8A872FE}" destId="{FC3A36C7-4726-40CD-8502-0D325CBFCB29}" srcOrd="2" destOrd="0" presId="urn:microsoft.com/office/officeart/2016/7/layout/BasicTimeline"/>
    <dgm:cxn modelId="{090B325C-45D3-4A92-89CB-416215CA311B}" type="presParOf" srcId="{B49B86ED-7E28-4155-B221-93FAE8A872FE}" destId="{BEAA770D-7BDC-4B1E-A943-6CAF6CEB7AA1}" srcOrd="3" destOrd="0" presId="urn:microsoft.com/office/officeart/2016/7/layout/BasicTimeline"/>
    <dgm:cxn modelId="{ADAE56F1-F02B-42AA-9AC4-88687609EF7D}" type="presParOf" srcId="{B49B86ED-7E28-4155-B221-93FAE8A872FE}" destId="{97BB477A-61ED-4EBC-8D00-8A5E16AEB1C9}" srcOrd="4" destOrd="0" presId="urn:microsoft.com/office/officeart/2016/7/layout/Basic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5919FD-FFE7-4C30-A6A4-00C355FB722C}" type="doc">
      <dgm:prSet loTypeId="urn:microsoft.com/office/officeart/2008/layout/LinedList" loCatId="list" qsTypeId="urn:microsoft.com/office/officeart/2005/8/quickstyle/3d2" qsCatId="3D" csTypeId="urn:microsoft.com/office/officeart/2005/8/colors/accent1_2" csCatId="accent1" phldr="1"/>
      <dgm:spPr/>
      <dgm:t>
        <a:bodyPr/>
        <a:lstStyle/>
        <a:p>
          <a:endParaRPr lang="en-US"/>
        </a:p>
      </dgm:t>
    </dgm:pt>
    <dgm:pt modelId="{242EB707-570E-433A-A195-567E9DD763C9}">
      <dgm:prSet/>
      <dgm:spPr/>
      <dgm:t>
        <a:bodyPr/>
        <a:lstStyle/>
        <a:p>
          <a:r>
            <a:rPr lang="en-US" b="1"/>
            <a:t>Core components to define</a:t>
          </a:r>
          <a:r>
            <a:rPr lang="en-US"/>
            <a:t>: </a:t>
          </a:r>
        </a:p>
      </dgm:t>
    </dgm:pt>
    <dgm:pt modelId="{4F9904B9-2251-497A-ABF8-8FAD65E40CC0}" type="parTrans" cxnId="{2ABE1874-5FE4-474F-B05A-33E0375FEAF0}">
      <dgm:prSet/>
      <dgm:spPr/>
      <dgm:t>
        <a:bodyPr/>
        <a:lstStyle/>
        <a:p>
          <a:endParaRPr lang="en-US"/>
        </a:p>
      </dgm:t>
    </dgm:pt>
    <dgm:pt modelId="{3CC7A6A9-396F-4909-A7EB-EB8CAF708CC4}" type="sibTrans" cxnId="{2ABE1874-5FE4-474F-B05A-33E0375FEAF0}">
      <dgm:prSet/>
      <dgm:spPr/>
      <dgm:t>
        <a:bodyPr/>
        <a:lstStyle/>
        <a:p>
          <a:endParaRPr lang="en-US"/>
        </a:p>
      </dgm:t>
    </dgm:pt>
    <dgm:pt modelId="{F0395E0E-307C-4C73-A5E5-714FD3F2C441}">
      <dgm:prSet/>
      <dgm:spPr/>
      <dgm:t>
        <a:bodyPr/>
        <a:lstStyle/>
        <a:p>
          <a:r>
            <a:rPr lang="en-US"/>
            <a:t>Mission/values (affordability, equity, student success)</a:t>
          </a:r>
        </a:p>
      </dgm:t>
    </dgm:pt>
    <dgm:pt modelId="{EB1A1D11-279D-41B9-8C32-7CF7F195F23F}" type="parTrans" cxnId="{87CFC7AB-82FB-4983-8029-1E58E32432F5}">
      <dgm:prSet/>
      <dgm:spPr/>
      <dgm:t>
        <a:bodyPr/>
        <a:lstStyle/>
        <a:p>
          <a:endParaRPr lang="en-US"/>
        </a:p>
      </dgm:t>
    </dgm:pt>
    <dgm:pt modelId="{FC175F89-9FA5-49F1-82BE-9E01E05A3460}" type="sibTrans" cxnId="{87CFC7AB-82FB-4983-8029-1E58E32432F5}">
      <dgm:prSet/>
      <dgm:spPr/>
      <dgm:t>
        <a:bodyPr/>
        <a:lstStyle/>
        <a:p>
          <a:endParaRPr lang="en-US"/>
        </a:p>
      </dgm:t>
    </dgm:pt>
    <dgm:pt modelId="{13686424-9DBE-4D20-8F33-0B1F826B4E7F}">
      <dgm:prSet/>
      <dgm:spPr/>
      <dgm:t>
        <a:bodyPr/>
        <a:lstStyle/>
        <a:p>
          <a:r>
            <a:rPr lang="en-US"/>
            <a:t>Structure (formal vs. grassroots, state vs. system)</a:t>
          </a:r>
        </a:p>
      </dgm:t>
    </dgm:pt>
    <dgm:pt modelId="{19C2050C-76CC-41B0-BF4B-F38D5386C6A8}" type="parTrans" cxnId="{11FFF85D-0569-431B-95E6-8346578256DC}">
      <dgm:prSet/>
      <dgm:spPr/>
      <dgm:t>
        <a:bodyPr/>
        <a:lstStyle/>
        <a:p>
          <a:endParaRPr lang="en-US"/>
        </a:p>
      </dgm:t>
    </dgm:pt>
    <dgm:pt modelId="{4B4698D6-4AAB-4BBE-8381-6B72012A271B}" type="sibTrans" cxnId="{11FFF85D-0569-431B-95E6-8346578256DC}">
      <dgm:prSet/>
      <dgm:spPr/>
      <dgm:t>
        <a:bodyPr/>
        <a:lstStyle/>
        <a:p>
          <a:endParaRPr lang="en-US"/>
        </a:p>
      </dgm:t>
    </dgm:pt>
    <dgm:pt modelId="{77F18370-493B-4683-841A-F97627DB1B00}">
      <dgm:prSet/>
      <dgm:spPr/>
      <dgm:t>
        <a:bodyPr/>
        <a:lstStyle/>
        <a:p>
          <a:r>
            <a:rPr lang="en-US"/>
            <a:t>Roles (Champions, coordinators, advisory group)</a:t>
          </a:r>
        </a:p>
      </dgm:t>
    </dgm:pt>
    <dgm:pt modelId="{3FBCFCBC-F4C8-45F5-8BF7-28002BB4AB17}" type="parTrans" cxnId="{92665E51-DDB1-4802-AAE2-F945396C4F4E}">
      <dgm:prSet/>
      <dgm:spPr/>
      <dgm:t>
        <a:bodyPr/>
        <a:lstStyle/>
        <a:p>
          <a:endParaRPr lang="en-US"/>
        </a:p>
      </dgm:t>
    </dgm:pt>
    <dgm:pt modelId="{514FE5F7-071A-45D9-AA22-2A53E6BD06F0}" type="sibTrans" cxnId="{92665E51-DDB1-4802-AAE2-F945396C4F4E}">
      <dgm:prSet/>
      <dgm:spPr/>
      <dgm:t>
        <a:bodyPr/>
        <a:lstStyle/>
        <a:p>
          <a:endParaRPr lang="en-US"/>
        </a:p>
      </dgm:t>
    </dgm:pt>
    <dgm:pt modelId="{D0F36C16-51B9-4104-8BA9-2B189621950E}">
      <dgm:prSet/>
      <dgm:spPr/>
      <dgm:t>
        <a:bodyPr/>
        <a:lstStyle/>
        <a:p>
          <a:r>
            <a:rPr lang="en-US"/>
            <a:t>Communication strategies (listservs, summits, newsletters)</a:t>
          </a:r>
        </a:p>
      </dgm:t>
    </dgm:pt>
    <dgm:pt modelId="{F478BE9A-5C61-4E7D-A074-47CB253D75F0}" type="parTrans" cxnId="{C64FD9C0-E008-4EDE-8952-1A05E4DFBBD0}">
      <dgm:prSet/>
      <dgm:spPr/>
      <dgm:t>
        <a:bodyPr/>
        <a:lstStyle/>
        <a:p>
          <a:endParaRPr lang="en-US"/>
        </a:p>
      </dgm:t>
    </dgm:pt>
    <dgm:pt modelId="{684B385C-9965-42EB-86DD-2487E223CF00}" type="sibTrans" cxnId="{C64FD9C0-E008-4EDE-8952-1A05E4DFBBD0}">
      <dgm:prSet/>
      <dgm:spPr/>
      <dgm:t>
        <a:bodyPr/>
        <a:lstStyle/>
        <a:p>
          <a:endParaRPr lang="en-US"/>
        </a:p>
      </dgm:t>
    </dgm:pt>
    <dgm:pt modelId="{46F273EF-90BA-4109-93C5-A5A7BCC87289}">
      <dgm:prSet/>
      <dgm:spPr/>
      <dgm:t>
        <a:bodyPr/>
        <a:lstStyle/>
        <a:p>
          <a:r>
            <a:rPr lang="en-US" b="1"/>
            <a:t>Practical strategies to start</a:t>
          </a:r>
          <a:r>
            <a:rPr lang="en-US"/>
            <a:t>: </a:t>
          </a:r>
        </a:p>
      </dgm:t>
    </dgm:pt>
    <dgm:pt modelId="{920D29C1-DA08-4355-B21B-0A602933320A}" type="parTrans" cxnId="{36A31916-DCD6-4847-8414-BCD2294470EC}">
      <dgm:prSet/>
      <dgm:spPr/>
      <dgm:t>
        <a:bodyPr/>
        <a:lstStyle/>
        <a:p>
          <a:endParaRPr lang="en-US"/>
        </a:p>
      </dgm:t>
    </dgm:pt>
    <dgm:pt modelId="{F92500E5-B209-45E6-B21C-3A2E369DA410}" type="sibTrans" cxnId="{36A31916-DCD6-4847-8414-BCD2294470EC}">
      <dgm:prSet/>
      <dgm:spPr/>
      <dgm:t>
        <a:bodyPr/>
        <a:lstStyle/>
        <a:p>
          <a:endParaRPr lang="en-US"/>
        </a:p>
      </dgm:t>
    </dgm:pt>
    <dgm:pt modelId="{A7F649E0-F61C-41D4-AB4F-C841081BB9E2}">
      <dgm:prSet/>
      <dgm:spPr/>
      <dgm:t>
        <a:bodyPr/>
        <a:lstStyle/>
        <a:p>
          <a:r>
            <a:rPr lang="en-US"/>
            <a:t>Begin with a pilot team</a:t>
          </a:r>
        </a:p>
      </dgm:t>
    </dgm:pt>
    <dgm:pt modelId="{BA99F76D-817C-4EEE-87F9-E1A630DC11C3}" type="parTrans" cxnId="{453F3FEC-1976-4E3C-B6CD-11F2395473B7}">
      <dgm:prSet/>
      <dgm:spPr/>
      <dgm:t>
        <a:bodyPr/>
        <a:lstStyle/>
        <a:p>
          <a:endParaRPr lang="en-US"/>
        </a:p>
      </dgm:t>
    </dgm:pt>
    <dgm:pt modelId="{E7F28BDB-B59B-49F2-883A-66599CC3563C}" type="sibTrans" cxnId="{453F3FEC-1976-4E3C-B6CD-11F2395473B7}">
      <dgm:prSet/>
      <dgm:spPr/>
      <dgm:t>
        <a:bodyPr/>
        <a:lstStyle/>
        <a:p>
          <a:endParaRPr lang="en-US"/>
        </a:p>
      </dgm:t>
    </dgm:pt>
    <dgm:pt modelId="{C338F872-CE34-457B-9AA2-B618D8B9C8B1}">
      <dgm:prSet/>
      <dgm:spPr/>
      <dgm:t>
        <a:bodyPr/>
        <a:lstStyle/>
        <a:p>
          <a:r>
            <a:rPr lang="en-US"/>
            <a:t>Offer onboarding/training</a:t>
          </a:r>
        </a:p>
      </dgm:t>
    </dgm:pt>
    <dgm:pt modelId="{A1852107-4BD0-4AF2-8567-2A3B43115623}" type="parTrans" cxnId="{649ADCA8-D7A9-4F05-900E-266E2B627D65}">
      <dgm:prSet/>
      <dgm:spPr/>
      <dgm:t>
        <a:bodyPr/>
        <a:lstStyle/>
        <a:p>
          <a:endParaRPr lang="en-US"/>
        </a:p>
      </dgm:t>
    </dgm:pt>
    <dgm:pt modelId="{B0E4501A-843F-43D6-9D6F-70FCD2825AC6}" type="sibTrans" cxnId="{649ADCA8-D7A9-4F05-900E-266E2B627D65}">
      <dgm:prSet/>
      <dgm:spPr/>
      <dgm:t>
        <a:bodyPr/>
        <a:lstStyle/>
        <a:p>
          <a:endParaRPr lang="en-US"/>
        </a:p>
      </dgm:t>
    </dgm:pt>
    <dgm:pt modelId="{01C801A0-D1A7-44D8-B347-B5AA9B3C0DA1}">
      <dgm:prSet/>
      <dgm:spPr/>
      <dgm:t>
        <a:bodyPr/>
        <a:lstStyle/>
        <a:p>
          <a:r>
            <a:rPr lang="en-US"/>
            <a:t>Provide incentives or small grants where possible</a:t>
          </a:r>
        </a:p>
      </dgm:t>
    </dgm:pt>
    <dgm:pt modelId="{FACA5C11-1830-49DA-BE54-149B14B5E553}" type="parTrans" cxnId="{E1BEFB3A-29E1-4BA7-BC60-33ABBEE15D53}">
      <dgm:prSet/>
      <dgm:spPr/>
      <dgm:t>
        <a:bodyPr/>
        <a:lstStyle/>
        <a:p>
          <a:endParaRPr lang="en-US"/>
        </a:p>
      </dgm:t>
    </dgm:pt>
    <dgm:pt modelId="{7F233EAB-04A9-4DA9-8C69-4907DEECC819}" type="sibTrans" cxnId="{E1BEFB3A-29E1-4BA7-BC60-33ABBEE15D53}">
      <dgm:prSet/>
      <dgm:spPr/>
      <dgm:t>
        <a:bodyPr/>
        <a:lstStyle/>
        <a:p>
          <a:endParaRPr lang="en-US"/>
        </a:p>
      </dgm:t>
    </dgm:pt>
    <dgm:pt modelId="{84682A2F-CCAD-4498-B2D3-F3611C73148F}">
      <dgm:prSet/>
      <dgm:spPr/>
      <dgm:t>
        <a:bodyPr/>
        <a:lstStyle/>
        <a:p>
          <a:r>
            <a:rPr lang="en-US"/>
            <a:t>Celebrate early wins (data &amp; stories)</a:t>
          </a:r>
        </a:p>
      </dgm:t>
    </dgm:pt>
    <dgm:pt modelId="{82A54044-2BA3-4F53-9BC9-DAD4C1467EFF}" type="parTrans" cxnId="{17FA1373-2D8F-4CB7-87C2-7B494217A600}">
      <dgm:prSet/>
      <dgm:spPr/>
      <dgm:t>
        <a:bodyPr/>
        <a:lstStyle/>
        <a:p>
          <a:endParaRPr lang="en-US"/>
        </a:p>
      </dgm:t>
    </dgm:pt>
    <dgm:pt modelId="{4AE32F0C-7C7B-433E-8B76-1CA261D91FAF}" type="sibTrans" cxnId="{17FA1373-2D8F-4CB7-87C2-7B494217A600}">
      <dgm:prSet/>
      <dgm:spPr/>
      <dgm:t>
        <a:bodyPr/>
        <a:lstStyle/>
        <a:p>
          <a:endParaRPr lang="en-US"/>
        </a:p>
      </dgm:t>
    </dgm:pt>
    <dgm:pt modelId="{456A094C-41DD-4F15-A8FB-9451F94DC1A3}">
      <dgm:prSet/>
      <dgm:spPr/>
      <dgm:t>
        <a:bodyPr/>
        <a:lstStyle/>
        <a:p>
          <a:endParaRPr lang="en-US"/>
        </a:p>
      </dgm:t>
    </dgm:pt>
    <dgm:pt modelId="{C365A4DC-4354-4161-B857-46C549A6BD31}" type="parTrans" cxnId="{0A97EC73-A030-4265-9D65-7694F6176B33}">
      <dgm:prSet/>
      <dgm:spPr/>
      <dgm:t>
        <a:bodyPr/>
        <a:lstStyle/>
        <a:p>
          <a:endParaRPr lang="en-US"/>
        </a:p>
      </dgm:t>
    </dgm:pt>
    <dgm:pt modelId="{D5748592-3544-474E-9E2D-61A5BFF135C2}" type="sibTrans" cxnId="{0A97EC73-A030-4265-9D65-7694F6176B33}">
      <dgm:prSet/>
      <dgm:spPr/>
      <dgm:t>
        <a:bodyPr/>
        <a:lstStyle/>
        <a:p>
          <a:endParaRPr lang="en-US"/>
        </a:p>
      </dgm:t>
    </dgm:pt>
    <dgm:pt modelId="{3592C6F6-3AD8-4169-BDE4-124A6CB76497}">
      <dgm:prSet/>
      <dgm:spPr/>
      <dgm:t>
        <a:bodyPr/>
        <a:lstStyle/>
        <a:p>
          <a:endParaRPr lang="en-US"/>
        </a:p>
      </dgm:t>
    </dgm:pt>
    <dgm:pt modelId="{1AD5C2E2-7A98-4C05-826A-520F392BB3E1}" type="parTrans" cxnId="{0BC1221C-84A5-4888-9CB9-DD6C81FC39A3}">
      <dgm:prSet/>
      <dgm:spPr/>
      <dgm:t>
        <a:bodyPr/>
        <a:lstStyle/>
        <a:p>
          <a:endParaRPr lang="en-US"/>
        </a:p>
      </dgm:t>
    </dgm:pt>
    <dgm:pt modelId="{57D96062-801B-4634-865B-F7175C6858C7}" type="sibTrans" cxnId="{0BC1221C-84A5-4888-9CB9-DD6C81FC39A3}">
      <dgm:prSet/>
      <dgm:spPr/>
      <dgm:t>
        <a:bodyPr/>
        <a:lstStyle/>
        <a:p>
          <a:endParaRPr lang="en-US"/>
        </a:p>
      </dgm:t>
    </dgm:pt>
    <dgm:pt modelId="{BBC506B1-0C6B-4341-9CC2-19CE9DFBAACC}" type="pres">
      <dgm:prSet presAssocID="{425919FD-FFE7-4C30-A6A4-00C355FB722C}" presName="vert0" presStyleCnt="0">
        <dgm:presLayoutVars>
          <dgm:dir/>
          <dgm:animOne val="branch"/>
          <dgm:animLvl val="lvl"/>
        </dgm:presLayoutVars>
      </dgm:prSet>
      <dgm:spPr/>
    </dgm:pt>
    <dgm:pt modelId="{929EF37D-86C5-4AD5-A098-56FF9205C7E7}" type="pres">
      <dgm:prSet presAssocID="{242EB707-570E-433A-A195-567E9DD763C9}" presName="thickLine" presStyleLbl="alignNode1" presStyleIdx="0" presStyleCnt="2"/>
      <dgm:spPr/>
    </dgm:pt>
    <dgm:pt modelId="{B60399E1-FF59-4A02-85B7-D066B86661B5}" type="pres">
      <dgm:prSet presAssocID="{242EB707-570E-433A-A195-567E9DD763C9}" presName="horz1" presStyleCnt="0"/>
      <dgm:spPr/>
    </dgm:pt>
    <dgm:pt modelId="{EF5BAA25-508A-494A-86B4-834E8E327457}" type="pres">
      <dgm:prSet presAssocID="{242EB707-570E-433A-A195-567E9DD763C9}" presName="tx1" presStyleLbl="revTx" presStyleIdx="0" presStyleCnt="12"/>
      <dgm:spPr/>
    </dgm:pt>
    <dgm:pt modelId="{B90D358C-3792-4FCB-8656-C45C565F724B}" type="pres">
      <dgm:prSet presAssocID="{242EB707-570E-433A-A195-567E9DD763C9}" presName="vert1" presStyleCnt="0"/>
      <dgm:spPr/>
    </dgm:pt>
    <dgm:pt modelId="{1E52E245-1B3B-4A55-B00A-88631DCB55A0}" type="pres">
      <dgm:prSet presAssocID="{F0395E0E-307C-4C73-A5E5-714FD3F2C441}" presName="vertSpace2a" presStyleCnt="0"/>
      <dgm:spPr/>
    </dgm:pt>
    <dgm:pt modelId="{4895CAF8-D85E-41D6-9C13-28E3A122DF8D}" type="pres">
      <dgm:prSet presAssocID="{F0395E0E-307C-4C73-A5E5-714FD3F2C441}" presName="horz2" presStyleCnt="0"/>
      <dgm:spPr/>
    </dgm:pt>
    <dgm:pt modelId="{3C3DB252-0672-404D-A5E0-102726A6D396}" type="pres">
      <dgm:prSet presAssocID="{F0395E0E-307C-4C73-A5E5-714FD3F2C441}" presName="horzSpace2" presStyleCnt="0"/>
      <dgm:spPr/>
    </dgm:pt>
    <dgm:pt modelId="{F22FE56A-8320-4561-99C4-0A54E719D2D7}" type="pres">
      <dgm:prSet presAssocID="{F0395E0E-307C-4C73-A5E5-714FD3F2C441}" presName="tx2" presStyleLbl="revTx" presStyleIdx="1" presStyleCnt="12"/>
      <dgm:spPr/>
    </dgm:pt>
    <dgm:pt modelId="{5B29EFF8-DA63-4AC8-ACD9-23D07B31B2C6}" type="pres">
      <dgm:prSet presAssocID="{F0395E0E-307C-4C73-A5E5-714FD3F2C441}" presName="vert2" presStyleCnt="0"/>
      <dgm:spPr/>
    </dgm:pt>
    <dgm:pt modelId="{29EAEF17-4D1E-4A03-A7B8-A7EE67255C69}" type="pres">
      <dgm:prSet presAssocID="{F0395E0E-307C-4C73-A5E5-714FD3F2C441}" presName="thinLine2b" presStyleLbl="callout" presStyleIdx="0" presStyleCnt="10"/>
      <dgm:spPr/>
    </dgm:pt>
    <dgm:pt modelId="{8A0DFA72-9AFE-4925-AB44-CE40E4558A15}" type="pres">
      <dgm:prSet presAssocID="{F0395E0E-307C-4C73-A5E5-714FD3F2C441}" presName="vertSpace2b" presStyleCnt="0"/>
      <dgm:spPr/>
    </dgm:pt>
    <dgm:pt modelId="{627466B9-2B24-4D9C-B410-A181E0F5DCAD}" type="pres">
      <dgm:prSet presAssocID="{13686424-9DBE-4D20-8F33-0B1F826B4E7F}" presName="horz2" presStyleCnt="0"/>
      <dgm:spPr/>
    </dgm:pt>
    <dgm:pt modelId="{E6AEDAE7-1DF1-42BD-926B-95DAEA8476D5}" type="pres">
      <dgm:prSet presAssocID="{13686424-9DBE-4D20-8F33-0B1F826B4E7F}" presName="horzSpace2" presStyleCnt="0"/>
      <dgm:spPr/>
    </dgm:pt>
    <dgm:pt modelId="{AA690406-1179-4363-A86E-B04550B5186B}" type="pres">
      <dgm:prSet presAssocID="{13686424-9DBE-4D20-8F33-0B1F826B4E7F}" presName="tx2" presStyleLbl="revTx" presStyleIdx="2" presStyleCnt="12"/>
      <dgm:spPr/>
    </dgm:pt>
    <dgm:pt modelId="{D8D5010E-8A39-4884-8AB0-DBB4F6D206C4}" type="pres">
      <dgm:prSet presAssocID="{13686424-9DBE-4D20-8F33-0B1F826B4E7F}" presName="vert2" presStyleCnt="0"/>
      <dgm:spPr/>
    </dgm:pt>
    <dgm:pt modelId="{C85B7B44-C93E-4692-A7AD-B12A6A78BA8B}" type="pres">
      <dgm:prSet presAssocID="{13686424-9DBE-4D20-8F33-0B1F826B4E7F}" presName="thinLine2b" presStyleLbl="callout" presStyleIdx="1" presStyleCnt="10"/>
      <dgm:spPr/>
    </dgm:pt>
    <dgm:pt modelId="{9B301517-2BDD-4781-B5BC-3199707B940D}" type="pres">
      <dgm:prSet presAssocID="{13686424-9DBE-4D20-8F33-0B1F826B4E7F}" presName="vertSpace2b" presStyleCnt="0"/>
      <dgm:spPr/>
    </dgm:pt>
    <dgm:pt modelId="{0E76DF99-78F7-44FF-AE43-8F8AF3012D36}" type="pres">
      <dgm:prSet presAssocID="{77F18370-493B-4683-841A-F97627DB1B00}" presName="horz2" presStyleCnt="0"/>
      <dgm:spPr/>
    </dgm:pt>
    <dgm:pt modelId="{950F0E5C-B0EA-4B07-ADC1-0145D2C10806}" type="pres">
      <dgm:prSet presAssocID="{77F18370-493B-4683-841A-F97627DB1B00}" presName="horzSpace2" presStyleCnt="0"/>
      <dgm:spPr/>
    </dgm:pt>
    <dgm:pt modelId="{1C1FE5FA-2EB1-4FF2-9676-61F4EBFFE991}" type="pres">
      <dgm:prSet presAssocID="{77F18370-493B-4683-841A-F97627DB1B00}" presName="tx2" presStyleLbl="revTx" presStyleIdx="3" presStyleCnt="12"/>
      <dgm:spPr/>
    </dgm:pt>
    <dgm:pt modelId="{5303C52B-F053-4640-82A7-C17E2C581F24}" type="pres">
      <dgm:prSet presAssocID="{77F18370-493B-4683-841A-F97627DB1B00}" presName="vert2" presStyleCnt="0"/>
      <dgm:spPr/>
    </dgm:pt>
    <dgm:pt modelId="{021BF1C0-71C8-4749-A138-3A655887D2FA}" type="pres">
      <dgm:prSet presAssocID="{77F18370-493B-4683-841A-F97627DB1B00}" presName="thinLine2b" presStyleLbl="callout" presStyleIdx="2" presStyleCnt="10"/>
      <dgm:spPr/>
    </dgm:pt>
    <dgm:pt modelId="{6F2A7C39-70D3-450B-8B5D-95B33B34DBCC}" type="pres">
      <dgm:prSet presAssocID="{77F18370-493B-4683-841A-F97627DB1B00}" presName="vertSpace2b" presStyleCnt="0"/>
      <dgm:spPr/>
    </dgm:pt>
    <dgm:pt modelId="{13076BA8-1177-4AF3-AC76-55B1963D8870}" type="pres">
      <dgm:prSet presAssocID="{D0F36C16-51B9-4104-8BA9-2B189621950E}" presName="horz2" presStyleCnt="0"/>
      <dgm:spPr/>
    </dgm:pt>
    <dgm:pt modelId="{AC19B6EF-0669-4081-AB44-385ED7BB29D5}" type="pres">
      <dgm:prSet presAssocID="{D0F36C16-51B9-4104-8BA9-2B189621950E}" presName="horzSpace2" presStyleCnt="0"/>
      <dgm:spPr/>
    </dgm:pt>
    <dgm:pt modelId="{729A4DF1-C963-4369-AAA0-C51E32B9CA66}" type="pres">
      <dgm:prSet presAssocID="{D0F36C16-51B9-4104-8BA9-2B189621950E}" presName="tx2" presStyleLbl="revTx" presStyleIdx="4" presStyleCnt="12"/>
      <dgm:spPr/>
    </dgm:pt>
    <dgm:pt modelId="{0A744136-9A40-45BF-B8A6-C7EA622AACB4}" type="pres">
      <dgm:prSet presAssocID="{D0F36C16-51B9-4104-8BA9-2B189621950E}" presName="vert2" presStyleCnt="0"/>
      <dgm:spPr/>
    </dgm:pt>
    <dgm:pt modelId="{83140F3D-80E3-443C-A482-C45B53E259D2}" type="pres">
      <dgm:prSet presAssocID="{D0F36C16-51B9-4104-8BA9-2B189621950E}" presName="thinLine2b" presStyleLbl="callout" presStyleIdx="3" presStyleCnt="10"/>
      <dgm:spPr/>
    </dgm:pt>
    <dgm:pt modelId="{B7323441-FC50-443A-ADC0-755A23454B49}" type="pres">
      <dgm:prSet presAssocID="{D0F36C16-51B9-4104-8BA9-2B189621950E}" presName="vertSpace2b" presStyleCnt="0"/>
      <dgm:spPr/>
    </dgm:pt>
    <dgm:pt modelId="{72DAD15B-98F6-4B67-AFF8-1E235EE585E0}" type="pres">
      <dgm:prSet presAssocID="{456A094C-41DD-4F15-A8FB-9451F94DC1A3}" presName="horz2" presStyleCnt="0"/>
      <dgm:spPr/>
    </dgm:pt>
    <dgm:pt modelId="{AFBC6C70-D7D2-4E32-8E04-DF5A92545E21}" type="pres">
      <dgm:prSet presAssocID="{456A094C-41DD-4F15-A8FB-9451F94DC1A3}" presName="horzSpace2" presStyleCnt="0"/>
      <dgm:spPr/>
    </dgm:pt>
    <dgm:pt modelId="{5751B01B-110C-44C3-A153-42CAC36F21D4}" type="pres">
      <dgm:prSet presAssocID="{456A094C-41DD-4F15-A8FB-9451F94DC1A3}" presName="tx2" presStyleLbl="revTx" presStyleIdx="5" presStyleCnt="12"/>
      <dgm:spPr/>
    </dgm:pt>
    <dgm:pt modelId="{96474110-A921-4A01-B559-2A1A756837AD}" type="pres">
      <dgm:prSet presAssocID="{456A094C-41DD-4F15-A8FB-9451F94DC1A3}" presName="vert2" presStyleCnt="0"/>
      <dgm:spPr/>
    </dgm:pt>
    <dgm:pt modelId="{68985CA5-EDDE-4C2E-8A82-B0403E82F9CF}" type="pres">
      <dgm:prSet presAssocID="{456A094C-41DD-4F15-A8FB-9451F94DC1A3}" presName="thinLine2b" presStyleLbl="callout" presStyleIdx="4" presStyleCnt="10"/>
      <dgm:spPr/>
    </dgm:pt>
    <dgm:pt modelId="{9C216B31-B152-4C3A-8772-45034A4292C3}" type="pres">
      <dgm:prSet presAssocID="{456A094C-41DD-4F15-A8FB-9451F94DC1A3}" presName="vertSpace2b" presStyleCnt="0"/>
      <dgm:spPr/>
    </dgm:pt>
    <dgm:pt modelId="{992D0131-1F39-418E-8096-CC01C224EFD5}" type="pres">
      <dgm:prSet presAssocID="{46F273EF-90BA-4109-93C5-A5A7BCC87289}" presName="thickLine" presStyleLbl="alignNode1" presStyleIdx="1" presStyleCnt="2"/>
      <dgm:spPr/>
    </dgm:pt>
    <dgm:pt modelId="{456D559F-872A-461B-B5FA-3FF6242E26EF}" type="pres">
      <dgm:prSet presAssocID="{46F273EF-90BA-4109-93C5-A5A7BCC87289}" presName="horz1" presStyleCnt="0"/>
      <dgm:spPr/>
    </dgm:pt>
    <dgm:pt modelId="{3CB0DC08-655E-495F-B6B3-EA624C4C7E58}" type="pres">
      <dgm:prSet presAssocID="{46F273EF-90BA-4109-93C5-A5A7BCC87289}" presName="tx1" presStyleLbl="revTx" presStyleIdx="6" presStyleCnt="12"/>
      <dgm:spPr/>
    </dgm:pt>
    <dgm:pt modelId="{716368B0-392B-4209-B6F2-7B866FFA89CF}" type="pres">
      <dgm:prSet presAssocID="{46F273EF-90BA-4109-93C5-A5A7BCC87289}" presName="vert1" presStyleCnt="0"/>
      <dgm:spPr/>
    </dgm:pt>
    <dgm:pt modelId="{1BC1EE96-EA46-40E1-A3F5-33A01335F90E}" type="pres">
      <dgm:prSet presAssocID="{A7F649E0-F61C-41D4-AB4F-C841081BB9E2}" presName="vertSpace2a" presStyleCnt="0"/>
      <dgm:spPr/>
    </dgm:pt>
    <dgm:pt modelId="{7ABFA9B6-8878-4DB2-A176-BCE927FB05EE}" type="pres">
      <dgm:prSet presAssocID="{A7F649E0-F61C-41D4-AB4F-C841081BB9E2}" presName="horz2" presStyleCnt="0"/>
      <dgm:spPr/>
    </dgm:pt>
    <dgm:pt modelId="{D71E8DC6-9D8F-49A9-9E91-84FD3DA6D843}" type="pres">
      <dgm:prSet presAssocID="{A7F649E0-F61C-41D4-AB4F-C841081BB9E2}" presName="horzSpace2" presStyleCnt="0"/>
      <dgm:spPr/>
    </dgm:pt>
    <dgm:pt modelId="{7996B594-DCB8-44A9-9A00-68771C0628D4}" type="pres">
      <dgm:prSet presAssocID="{A7F649E0-F61C-41D4-AB4F-C841081BB9E2}" presName="tx2" presStyleLbl="revTx" presStyleIdx="7" presStyleCnt="12"/>
      <dgm:spPr/>
    </dgm:pt>
    <dgm:pt modelId="{48A612E8-A1B8-406C-AD35-FF69DD299E08}" type="pres">
      <dgm:prSet presAssocID="{A7F649E0-F61C-41D4-AB4F-C841081BB9E2}" presName="vert2" presStyleCnt="0"/>
      <dgm:spPr/>
    </dgm:pt>
    <dgm:pt modelId="{1817DCF2-3B53-40BC-A987-89CFE0FE3309}" type="pres">
      <dgm:prSet presAssocID="{A7F649E0-F61C-41D4-AB4F-C841081BB9E2}" presName="thinLine2b" presStyleLbl="callout" presStyleIdx="5" presStyleCnt="10"/>
      <dgm:spPr/>
    </dgm:pt>
    <dgm:pt modelId="{72625DB5-6122-4892-B0D9-46AA4C180D2F}" type="pres">
      <dgm:prSet presAssocID="{A7F649E0-F61C-41D4-AB4F-C841081BB9E2}" presName="vertSpace2b" presStyleCnt="0"/>
      <dgm:spPr/>
    </dgm:pt>
    <dgm:pt modelId="{47718445-2E43-4200-9F2A-A4B85F947879}" type="pres">
      <dgm:prSet presAssocID="{C338F872-CE34-457B-9AA2-B618D8B9C8B1}" presName="horz2" presStyleCnt="0"/>
      <dgm:spPr/>
    </dgm:pt>
    <dgm:pt modelId="{19C7EA99-7897-41B8-9393-02DFDE1576F0}" type="pres">
      <dgm:prSet presAssocID="{C338F872-CE34-457B-9AA2-B618D8B9C8B1}" presName="horzSpace2" presStyleCnt="0"/>
      <dgm:spPr/>
    </dgm:pt>
    <dgm:pt modelId="{7B0E3F1D-34D5-49B0-83D5-3A0868E234EC}" type="pres">
      <dgm:prSet presAssocID="{C338F872-CE34-457B-9AA2-B618D8B9C8B1}" presName="tx2" presStyleLbl="revTx" presStyleIdx="8" presStyleCnt="12"/>
      <dgm:spPr/>
    </dgm:pt>
    <dgm:pt modelId="{17957F61-D68B-4D0F-9BBA-FC4CFDD05E49}" type="pres">
      <dgm:prSet presAssocID="{C338F872-CE34-457B-9AA2-B618D8B9C8B1}" presName="vert2" presStyleCnt="0"/>
      <dgm:spPr/>
    </dgm:pt>
    <dgm:pt modelId="{CF64A7B5-7BE2-4F1D-AA42-7A3F92496FE2}" type="pres">
      <dgm:prSet presAssocID="{C338F872-CE34-457B-9AA2-B618D8B9C8B1}" presName="thinLine2b" presStyleLbl="callout" presStyleIdx="6" presStyleCnt="10"/>
      <dgm:spPr/>
    </dgm:pt>
    <dgm:pt modelId="{3EDF555F-159D-4E6B-BCD8-8E6E1A155718}" type="pres">
      <dgm:prSet presAssocID="{C338F872-CE34-457B-9AA2-B618D8B9C8B1}" presName="vertSpace2b" presStyleCnt="0"/>
      <dgm:spPr/>
    </dgm:pt>
    <dgm:pt modelId="{8E831CF2-6D45-4E50-940B-83CDF91466BA}" type="pres">
      <dgm:prSet presAssocID="{01C801A0-D1A7-44D8-B347-B5AA9B3C0DA1}" presName="horz2" presStyleCnt="0"/>
      <dgm:spPr/>
    </dgm:pt>
    <dgm:pt modelId="{B46E4856-8AAC-4BD4-9C37-E5CC0AFD8DA1}" type="pres">
      <dgm:prSet presAssocID="{01C801A0-D1A7-44D8-B347-B5AA9B3C0DA1}" presName="horzSpace2" presStyleCnt="0"/>
      <dgm:spPr/>
    </dgm:pt>
    <dgm:pt modelId="{453484AF-C70D-4E7A-9F0B-1459FFE0DC19}" type="pres">
      <dgm:prSet presAssocID="{01C801A0-D1A7-44D8-B347-B5AA9B3C0DA1}" presName="tx2" presStyleLbl="revTx" presStyleIdx="9" presStyleCnt="12"/>
      <dgm:spPr/>
    </dgm:pt>
    <dgm:pt modelId="{72DEDA14-7393-4A1A-BC0E-67467A490A74}" type="pres">
      <dgm:prSet presAssocID="{01C801A0-D1A7-44D8-B347-B5AA9B3C0DA1}" presName="vert2" presStyleCnt="0"/>
      <dgm:spPr/>
    </dgm:pt>
    <dgm:pt modelId="{765F1FEF-9750-40F8-9570-5FCD62CB91FB}" type="pres">
      <dgm:prSet presAssocID="{01C801A0-D1A7-44D8-B347-B5AA9B3C0DA1}" presName="thinLine2b" presStyleLbl="callout" presStyleIdx="7" presStyleCnt="10"/>
      <dgm:spPr/>
    </dgm:pt>
    <dgm:pt modelId="{8D849EE4-35FF-4695-B351-16EEC3E16629}" type="pres">
      <dgm:prSet presAssocID="{01C801A0-D1A7-44D8-B347-B5AA9B3C0DA1}" presName="vertSpace2b" presStyleCnt="0"/>
      <dgm:spPr/>
    </dgm:pt>
    <dgm:pt modelId="{E97C72CB-BD1A-4C37-9FF0-E554839654D4}" type="pres">
      <dgm:prSet presAssocID="{84682A2F-CCAD-4498-B2D3-F3611C73148F}" presName="horz2" presStyleCnt="0"/>
      <dgm:spPr/>
    </dgm:pt>
    <dgm:pt modelId="{CC6A49A3-F352-4701-BF9C-6F534D17EEA7}" type="pres">
      <dgm:prSet presAssocID="{84682A2F-CCAD-4498-B2D3-F3611C73148F}" presName="horzSpace2" presStyleCnt="0"/>
      <dgm:spPr/>
    </dgm:pt>
    <dgm:pt modelId="{E59A7418-7170-4637-B3AE-20DA1670C42A}" type="pres">
      <dgm:prSet presAssocID="{84682A2F-CCAD-4498-B2D3-F3611C73148F}" presName="tx2" presStyleLbl="revTx" presStyleIdx="10" presStyleCnt="12"/>
      <dgm:spPr/>
    </dgm:pt>
    <dgm:pt modelId="{51FAB320-6806-4C0D-94BC-893FADC29B79}" type="pres">
      <dgm:prSet presAssocID="{84682A2F-CCAD-4498-B2D3-F3611C73148F}" presName="vert2" presStyleCnt="0"/>
      <dgm:spPr/>
    </dgm:pt>
    <dgm:pt modelId="{CFBF8915-BB83-4254-9BDB-8F4CA33471A1}" type="pres">
      <dgm:prSet presAssocID="{84682A2F-CCAD-4498-B2D3-F3611C73148F}" presName="thinLine2b" presStyleLbl="callout" presStyleIdx="8" presStyleCnt="10"/>
      <dgm:spPr/>
    </dgm:pt>
    <dgm:pt modelId="{0AD97F65-378B-489C-97BA-B21C040C3C56}" type="pres">
      <dgm:prSet presAssocID="{84682A2F-CCAD-4498-B2D3-F3611C73148F}" presName="vertSpace2b" presStyleCnt="0"/>
      <dgm:spPr/>
    </dgm:pt>
    <dgm:pt modelId="{54355BBC-C210-4247-BD21-6CE99B279002}" type="pres">
      <dgm:prSet presAssocID="{3592C6F6-3AD8-4169-BDE4-124A6CB76497}" presName="horz2" presStyleCnt="0"/>
      <dgm:spPr/>
    </dgm:pt>
    <dgm:pt modelId="{E7570348-5086-498A-96D0-9FDD86B45110}" type="pres">
      <dgm:prSet presAssocID="{3592C6F6-3AD8-4169-BDE4-124A6CB76497}" presName="horzSpace2" presStyleCnt="0"/>
      <dgm:spPr/>
    </dgm:pt>
    <dgm:pt modelId="{5AC2E64D-EC0D-492D-87BA-6D657A494073}" type="pres">
      <dgm:prSet presAssocID="{3592C6F6-3AD8-4169-BDE4-124A6CB76497}" presName="tx2" presStyleLbl="revTx" presStyleIdx="11" presStyleCnt="12"/>
      <dgm:spPr/>
    </dgm:pt>
    <dgm:pt modelId="{1774A890-F4A1-46E5-B7A0-609441673421}" type="pres">
      <dgm:prSet presAssocID="{3592C6F6-3AD8-4169-BDE4-124A6CB76497}" presName="vert2" presStyleCnt="0"/>
      <dgm:spPr/>
    </dgm:pt>
    <dgm:pt modelId="{CB4B7AB4-2C55-4BA1-A6F1-269492E770CA}" type="pres">
      <dgm:prSet presAssocID="{3592C6F6-3AD8-4169-BDE4-124A6CB76497}" presName="thinLine2b" presStyleLbl="callout" presStyleIdx="9" presStyleCnt="10"/>
      <dgm:spPr/>
    </dgm:pt>
    <dgm:pt modelId="{C4820E4B-2933-43ED-9D1F-45F80502ADFE}" type="pres">
      <dgm:prSet presAssocID="{3592C6F6-3AD8-4169-BDE4-124A6CB76497}" presName="vertSpace2b" presStyleCnt="0"/>
      <dgm:spPr/>
    </dgm:pt>
  </dgm:ptLst>
  <dgm:cxnLst>
    <dgm:cxn modelId="{2F7A8C0E-0BD3-4EFF-8D22-DEB59A310268}" type="presOf" srcId="{77F18370-493B-4683-841A-F97627DB1B00}" destId="{1C1FE5FA-2EB1-4FF2-9676-61F4EBFFE991}" srcOrd="0" destOrd="0" presId="urn:microsoft.com/office/officeart/2008/layout/LinedList"/>
    <dgm:cxn modelId="{36A31916-DCD6-4847-8414-BCD2294470EC}" srcId="{425919FD-FFE7-4C30-A6A4-00C355FB722C}" destId="{46F273EF-90BA-4109-93C5-A5A7BCC87289}" srcOrd="1" destOrd="0" parTransId="{920D29C1-DA08-4355-B21B-0A602933320A}" sibTransId="{F92500E5-B209-45E6-B21C-3A2E369DA410}"/>
    <dgm:cxn modelId="{0BC1221C-84A5-4888-9CB9-DD6C81FC39A3}" srcId="{46F273EF-90BA-4109-93C5-A5A7BCC87289}" destId="{3592C6F6-3AD8-4169-BDE4-124A6CB76497}" srcOrd="4" destOrd="0" parTransId="{1AD5C2E2-7A98-4C05-826A-520F392BB3E1}" sibTransId="{57D96062-801B-4634-865B-F7175C6858C7}"/>
    <dgm:cxn modelId="{FE5AA130-645C-4CDD-A4B0-4EBA25B099E3}" type="presOf" srcId="{425919FD-FFE7-4C30-A6A4-00C355FB722C}" destId="{BBC506B1-0C6B-4341-9CC2-19CE9DFBAACC}" srcOrd="0" destOrd="0" presId="urn:microsoft.com/office/officeart/2008/layout/LinedList"/>
    <dgm:cxn modelId="{E1BEFB3A-29E1-4BA7-BC60-33ABBEE15D53}" srcId="{46F273EF-90BA-4109-93C5-A5A7BCC87289}" destId="{01C801A0-D1A7-44D8-B347-B5AA9B3C0DA1}" srcOrd="2" destOrd="0" parTransId="{FACA5C11-1830-49DA-BE54-149B14B5E553}" sibTransId="{7F233EAB-04A9-4DA9-8C69-4907DEECC819}"/>
    <dgm:cxn modelId="{93C0F95B-ACE5-4100-A48E-B80A92CFA34F}" type="presOf" srcId="{F0395E0E-307C-4C73-A5E5-714FD3F2C441}" destId="{F22FE56A-8320-4561-99C4-0A54E719D2D7}" srcOrd="0" destOrd="0" presId="urn:microsoft.com/office/officeart/2008/layout/LinedList"/>
    <dgm:cxn modelId="{11FFF85D-0569-431B-95E6-8346578256DC}" srcId="{242EB707-570E-433A-A195-567E9DD763C9}" destId="{13686424-9DBE-4D20-8F33-0B1F826B4E7F}" srcOrd="1" destOrd="0" parTransId="{19C2050C-76CC-41B0-BF4B-F38D5386C6A8}" sibTransId="{4B4698D6-4AAB-4BBE-8381-6B72012A271B}"/>
    <dgm:cxn modelId="{8B4F9760-C11F-41A9-8798-39211E63FAE0}" type="presOf" srcId="{84682A2F-CCAD-4498-B2D3-F3611C73148F}" destId="{E59A7418-7170-4637-B3AE-20DA1670C42A}" srcOrd="0" destOrd="0" presId="urn:microsoft.com/office/officeart/2008/layout/LinedList"/>
    <dgm:cxn modelId="{BD267064-3F1F-466B-AE43-A50013C61335}" type="presOf" srcId="{01C801A0-D1A7-44D8-B347-B5AA9B3C0DA1}" destId="{453484AF-C70D-4E7A-9F0B-1459FFE0DC19}" srcOrd="0" destOrd="0" presId="urn:microsoft.com/office/officeart/2008/layout/LinedList"/>
    <dgm:cxn modelId="{284EA045-FFB7-45A2-ABF4-8E65010A59BE}" type="presOf" srcId="{D0F36C16-51B9-4104-8BA9-2B189621950E}" destId="{729A4DF1-C963-4369-AAA0-C51E32B9CA66}" srcOrd="0" destOrd="0" presId="urn:microsoft.com/office/officeart/2008/layout/LinedList"/>
    <dgm:cxn modelId="{92665E51-DDB1-4802-AAE2-F945396C4F4E}" srcId="{242EB707-570E-433A-A195-567E9DD763C9}" destId="{77F18370-493B-4683-841A-F97627DB1B00}" srcOrd="2" destOrd="0" parTransId="{3FBCFCBC-F4C8-45F5-8BF7-28002BB4AB17}" sibTransId="{514FE5F7-071A-45D9-AA22-2A53E6BD06F0}"/>
    <dgm:cxn modelId="{17FA1373-2D8F-4CB7-87C2-7B494217A600}" srcId="{46F273EF-90BA-4109-93C5-A5A7BCC87289}" destId="{84682A2F-CCAD-4498-B2D3-F3611C73148F}" srcOrd="3" destOrd="0" parTransId="{82A54044-2BA3-4F53-9BC9-DAD4C1467EFF}" sibTransId="{4AE32F0C-7C7B-433E-8B76-1CA261D91FAF}"/>
    <dgm:cxn modelId="{0A97EC73-A030-4265-9D65-7694F6176B33}" srcId="{242EB707-570E-433A-A195-567E9DD763C9}" destId="{456A094C-41DD-4F15-A8FB-9451F94DC1A3}" srcOrd="4" destOrd="0" parTransId="{C365A4DC-4354-4161-B857-46C549A6BD31}" sibTransId="{D5748592-3544-474E-9E2D-61A5BFF135C2}"/>
    <dgm:cxn modelId="{2ABE1874-5FE4-474F-B05A-33E0375FEAF0}" srcId="{425919FD-FFE7-4C30-A6A4-00C355FB722C}" destId="{242EB707-570E-433A-A195-567E9DD763C9}" srcOrd="0" destOrd="0" parTransId="{4F9904B9-2251-497A-ABF8-8FAD65E40CC0}" sibTransId="{3CC7A6A9-396F-4909-A7EB-EB8CAF708CC4}"/>
    <dgm:cxn modelId="{2A8C7E7B-A34C-4A94-B434-6E3741104100}" type="presOf" srcId="{46F273EF-90BA-4109-93C5-A5A7BCC87289}" destId="{3CB0DC08-655E-495F-B6B3-EA624C4C7E58}" srcOrd="0" destOrd="0" presId="urn:microsoft.com/office/officeart/2008/layout/LinedList"/>
    <dgm:cxn modelId="{81A44181-CAB1-4916-9B7F-4C7FA572631B}" type="presOf" srcId="{A7F649E0-F61C-41D4-AB4F-C841081BB9E2}" destId="{7996B594-DCB8-44A9-9A00-68771C0628D4}" srcOrd="0" destOrd="0" presId="urn:microsoft.com/office/officeart/2008/layout/LinedList"/>
    <dgm:cxn modelId="{3E5A3184-1282-488B-A76B-EBA6FBE33300}" type="presOf" srcId="{242EB707-570E-433A-A195-567E9DD763C9}" destId="{EF5BAA25-508A-494A-86B4-834E8E327457}" srcOrd="0" destOrd="0" presId="urn:microsoft.com/office/officeart/2008/layout/LinedList"/>
    <dgm:cxn modelId="{649ADCA8-D7A9-4F05-900E-266E2B627D65}" srcId="{46F273EF-90BA-4109-93C5-A5A7BCC87289}" destId="{C338F872-CE34-457B-9AA2-B618D8B9C8B1}" srcOrd="1" destOrd="0" parTransId="{A1852107-4BD0-4AF2-8567-2A3B43115623}" sibTransId="{B0E4501A-843F-43D6-9D6F-70FCD2825AC6}"/>
    <dgm:cxn modelId="{6B61F4AA-69A4-4C9B-9546-B406AE00F422}" type="presOf" srcId="{C338F872-CE34-457B-9AA2-B618D8B9C8B1}" destId="{7B0E3F1D-34D5-49B0-83D5-3A0868E234EC}" srcOrd="0" destOrd="0" presId="urn:microsoft.com/office/officeart/2008/layout/LinedList"/>
    <dgm:cxn modelId="{87CFC7AB-82FB-4983-8029-1E58E32432F5}" srcId="{242EB707-570E-433A-A195-567E9DD763C9}" destId="{F0395E0E-307C-4C73-A5E5-714FD3F2C441}" srcOrd="0" destOrd="0" parTransId="{EB1A1D11-279D-41B9-8C32-7CF7F195F23F}" sibTransId="{FC175F89-9FA5-49F1-82BE-9E01E05A3460}"/>
    <dgm:cxn modelId="{C64FD9C0-E008-4EDE-8952-1A05E4DFBBD0}" srcId="{242EB707-570E-433A-A195-567E9DD763C9}" destId="{D0F36C16-51B9-4104-8BA9-2B189621950E}" srcOrd="3" destOrd="0" parTransId="{F478BE9A-5C61-4E7D-A074-47CB253D75F0}" sibTransId="{684B385C-9965-42EB-86DD-2487E223CF00}"/>
    <dgm:cxn modelId="{C9AF0BCE-DA7E-41C7-9225-09E35A519EB5}" type="presOf" srcId="{456A094C-41DD-4F15-A8FB-9451F94DC1A3}" destId="{5751B01B-110C-44C3-A153-42CAC36F21D4}" srcOrd="0" destOrd="0" presId="urn:microsoft.com/office/officeart/2008/layout/LinedList"/>
    <dgm:cxn modelId="{73A77DD0-58E2-4881-82AD-43E3B62BF41F}" type="presOf" srcId="{13686424-9DBE-4D20-8F33-0B1F826B4E7F}" destId="{AA690406-1179-4363-A86E-B04550B5186B}" srcOrd="0" destOrd="0" presId="urn:microsoft.com/office/officeart/2008/layout/LinedList"/>
    <dgm:cxn modelId="{453F3FEC-1976-4E3C-B6CD-11F2395473B7}" srcId="{46F273EF-90BA-4109-93C5-A5A7BCC87289}" destId="{A7F649E0-F61C-41D4-AB4F-C841081BB9E2}" srcOrd="0" destOrd="0" parTransId="{BA99F76D-817C-4EEE-87F9-E1A630DC11C3}" sibTransId="{E7F28BDB-B59B-49F2-883A-66599CC3563C}"/>
    <dgm:cxn modelId="{1FF420FC-AFFE-40E8-8D5D-9FCCC3A0A975}" type="presOf" srcId="{3592C6F6-3AD8-4169-BDE4-124A6CB76497}" destId="{5AC2E64D-EC0D-492D-87BA-6D657A494073}" srcOrd="0" destOrd="0" presId="urn:microsoft.com/office/officeart/2008/layout/LinedList"/>
    <dgm:cxn modelId="{BC8677B3-CF2C-4774-8A4C-0AEF25035037}" type="presParOf" srcId="{BBC506B1-0C6B-4341-9CC2-19CE9DFBAACC}" destId="{929EF37D-86C5-4AD5-A098-56FF9205C7E7}" srcOrd="0" destOrd="0" presId="urn:microsoft.com/office/officeart/2008/layout/LinedList"/>
    <dgm:cxn modelId="{206EC3C5-A153-44AD-9C2D-BC8BF0C7D95B}" type="presParOf" srcId="{BBC506B1-0C6B-4341-9CC2-19CE9DFBAACC}" destId="{B60399E1-FF59-4A02-85B7-D066B86661B5}" srcOrd="1" destOrd="0" presId="urn:microsoft.com/office/officeart/2008/layout/LinedList"/>
    <dgm:cxn modelId="{3480603C-5ABB-4962-953E-43EBB904372D}" type="presParOf" srcId="{B60399E1-FF59-4A02-85B7-D066B86661B5}" destId="{EF5BAA25-508A-494A-86B4-834E8E327457}" srcOrd="0" destOrd="0" presId="urn:microsoft.com/office/officeart/2008/layout/LinedList"/>
    <dgm:cxn modelId="{61581259-FDBB-42DC-8496-A549C0406562}" type="presParOf" srcId="{B60399E1-FF59-4A02-85B7-D066B86661B5}" destId="{B90D358C-3792-4FCB-8656-C45C565F724B}" srcOrd="1" destOrd="0" presId="urn:microsoft.com/office/officeart/2008/layout/LinedList"/>
    <dgm:cxn modelId="{922FBC19-7685-4405-BB44-8E036DAD7B07}" type="presParOf" srcId="{B90D358C-3792-4FCB-8656-C45C565F724B}" destId="{1E52E245-1B3B-4A55-B00A-88631DCB55A0}" srcOrd="0" destOrd="0" presId="urn:microsoft.com/office/officeart/2008/layout/LinedList"/>
    <dgm:cxn modelId="{98CD8113-A78A-4A77-8DD6-834031EC0B3A}" type="presParOf" srcId="{B90D358C-3792-4FCB-8656-C45C565F724B}" destId="{4895CAF8-D85E-41D6-9C13-28E3A122DF8D}" srcOrd="1" destOrd="0" presId="urn:microsoft.com/office/officeart/2008/layout/LinedList"/>
    <dgm:cxn modelId="{A986AA04-60DA-49E8-B22C-0CF8E6D23BDC}" type="presParOf" srcId="{4895CAF8-D85E-41D6-9C13-28E3A122DF8D}" destId="{3C3DB252-0672-404D-A5E0-102726A6D396}" srcOrd="0" destOrd="0" presId="urn:microsoft.com/office/officeart/2008/layout/LinedList"/>
    <dgm:cxn modelId="{FFB7D152-0F41-44CD-B178-E7D9CC58486B}" type="presParOf" srcId="{4895CAF8-D85E-41D6-9C13-28E3A122DF8D}" destId="{F22FE56A-8320-4561-99C4-0A54E719D2D7}" srcOrd="1" destOrd="0" presId="urn:microsoft.com/office/officeart/2008/layout/LinedList"/>
    <dgm:cxn modelId="{951AFA0A-CFF6-4827-A116-88C7DC5E5159}" type="presParOf" srcId="{4895CAF8-D85E-41D6-9C13-28E3A122DF8D}" destId="{5B29EFF8-DA63-4AC8-ACD9-23D07B31B2C6}" srcOrd="2" destOrd="0" presId="urn:microsoft.com/office/officeart/2008/layout/LinedList"/>
    <dgm:cxn modelId="{5F76A2E1-9BA6-4981-BBBD-90CC7C247360}" type="presParOf" srcId="{B90D358C-3792-4FCB-8656-C45C565F724B}" destId="{29EAEF17-4D1E-4A03-A7B8-A7EE67255C69}" srcOrd="2" destOrd="0" presId="urn:microsoft.com/office/officeart/2008/layout/LinedList"/>
    <dgm:cxn modelId="{9DA1A1CD-F426-4576-9CDF-EBB9249ABC29}" type="presParOf" srcId="{B90D358C-3792-4FCB-8656-C45C565F724B}" destId="{8A0DFA72-9AFE-4925-AB44-CE40E4558A15}" srcOrd="3" destOrd="0" presId="urn:microsoft.com/office/officeart/2008/layout/LinedList"/>
    <dgm:cxn modelId="{F7C5CFF7-546D-4764-B25B-18EB13F590FA}" type="presParOf" srcId="{B90D358C-3792-4FCB-8656-C45C565F724B}" destId="{627466B9-2B24-4D9C-B410-A181E0F5DCAD}" srcOrd="4" destOrd="0" presId="urn:microsoft.com/office/officeart/2008/layout/LinedList"/>
    <dgm:cxn modelId="{75FA052A-4A25-4A34-B7A5-49DA62AA7AA4}" type="presParOf" srcId="{627466B9-2B24-4D9C-B410-A181E0F5DCAD}" destId="{E6AEDAE7-1DF1-42BD-926B-95DAEA8476D5}" srcOrd="0" destOrd="0" presId="urn:microsoft.com/office/officeart/2008/layout/LinedList"/>
    <dgm:cxn modelId="{894D90B0-7B0A-4643-812E-6C8BF0CE9E39}" type="presParOf" srcId="{627466B9-2B24-4D9C-B410-A181E0F5DCAD}" destId="{AA690406-1179-4363-A86E-B04550B5186B}" srcOrd="1" destOrd="0" presId="urn:microsoft.com/office/officeart/2008/layout/LinedList"/>
    <dgm:cxn modelId="{48DF94D3-9140-4C09-A6BB-316250CA76E0}" type="presParOf" srcId="{627466B9-2B24-4D9C-B410-A181E0F5DCAD}" destId="{D8D5010E-8A39-4884-8AB0-DBB4F6D206C4}" srcOrd="2" destOrd="0" presId="urn:microsoft.com/office/officeart/2008/layout/LinedList"/>
    <dgm:cxn modelId="{77B2D770-5A49-4504-88F9-0089FFF893CD}" type="presParOf" srcId="{B90D358C-3792-4FCB-8656-C45C565F724B}" destId="{C85B7B44-C93E-4692-A7AD-B12A6A78BA8B}" srcOrd="5" destOrd="0" presId="urn:microsoft.com/office/officeart/2008/layout/LinedList"/>
    <dgm:cxn modelId="{62542A0B-B298-47C8-9AB4-39F8622BA608}" type="presParOf" srcId="{B90D358C-3792-4FCB-8656-C45C565F724B}" destId="{9B301517-2BDD-4781-B5BC-3199707B940D}" srcOrd="6" destOrd="0" presId="urn:microsoft.com/office/officeart/2008/layout/LinedList"/>
    <dgm:cxn modelId="{E5D39A83-A0ED-4EE2-89CC-E92752D42095}" type="presParOf" srcId="{B90D358C-3792-4FCB-8656-C45C565F724B}" destId="{0E76DF99-78F7-44FF-AE43-8F8AF3012D36}" srcOrd="7" destOrd="0" presId="urn:microsoft.com/office/officeart/2008/layout/LinedList"/>
    <dgm:cxn modelId="{6464F694-306B-4080-AAC7-77A01F3DEBAB}" type="presParOf" srcId="{0E76DF99-78F7-44FF-AE43-8F8AF3012D36}" destId="{950F0E5C-B0EA-4B07-ADC1-0145D2C10806}" srcOrd="0" destOrd="0" presId="urn:microsoft.com/office/officeart/2008/layout/LinedList"/>
    <dgm:cxn modelId="{C0ADD660-2CEA-4F4F-993C-A4A95B2EB08C}" type="presParOf" srcId="{0E76DF99-78F7-44FF-AE43-8F8AF3012D36}" destId="{1C1FE5FA-2EB1-4FF2-9676-61F4EBFFE991}" srcOrd="1" destOrd="0" presId="urn:microsoft.com/office/officeart/2008/layout/LinedList"/>
    <dgm:cxn modelId="{B774F269-E86A-4D8C-906C-64264B0DD7F2}" type="presParOf" srcId="{0E76DF99-78F7-44FF-AE43-8F8AF3012D36}" destId="{5303C52B-F053-4640-82A7-C17E2C581F24}" srcOrd="2" destOrd="0" presId="urn:microsoft.com/office/officeart/2008/layout/LinedList"/>
    <dgm:cxn modelId="{ABA89C8E-0569-415B-B7DE-D16F4E4F1F04}" type="presParOf" srcId="{B90D358C-3792-4FCB-8656-C45C565F724B}" destId="{021BF1C0-71C8-4749-A138-3A655887D2FA}" srcOrd="8" destOrd="0" presId="urn:microsoft.com/office/officeart/2008/layout/LinedList"/>
    <dgm:cxn modelId="{3AA1E421-2606-4C09-93A7-EA1ABB988917}" type="presParOf" srcId="{B90D358C-3792-4FCB-8656-C45C565F724B}" destId="{6F2A7C39-70D3-450B-8B5D-95B33B34DBCC}" srcOrd="9" destOrd="0" presId="urn:microsoft.com/office/officeart/2008/layout/LinedList"/>
    <dgm:cxn modelId="{95F00522-51A8-49DF-AF2C-032359FC79A3}" type="presParOf" srcId="{B90D358C-3792-4FCB-8656-C45C565F724B}" destId="{13076BA8-1177-4AF3-AC76-55B1963D8870}" srcOrd="10" destOrd="0" presId="urn:microsoft.com/office/officeart/2008/layout/LinedList"/>
    <dgm:cxn modelId="{87D921C0-6198-4E6C-B531-C65CA28A6EB4}" type="presParOf" srcId="{13076BA8-1177-4AF3-AC76-55B1963D8870}" destId="{AC19B6EF-0669-4081-AB44-385ED7BB29D5}" srcOrd="0" destOrd="0" presId="urn:microsoft.com/office/officeart/2008/layout/LinedList"/>
    <dgm:cxn modelId="{35FF6FC8-2026-435F-8DA5-BCFF1180F287}" type="presParOf" srcId="{13076BA8-1177-4AF3-AC76-55B1963D8870}" destId="{729A4DF1-C963-4369-AAA0-C51E32B9CA66}" srcOrd="1" destOrd="0" presId="urn:microsoft.com/office/officeart/2008/layout/LinedList"/>
    <dgm:cxn modelId="{097946AB-3371-4895-B872-E739F066AE54}" type="presParOf" srcId="{13076BA8-1177-4AF3-AC76-55B1963D8870}" destId="{0A744136-9A40-45BF-B8A6-C7EA622AACB4}" srcOrd="2" destOrd="0" presId="urn:microsoft.com/office/officeart/2008/layout/LinedList"/>
    <dgm:cxn modelId="{8D2A5866-E4D4-4E76-AEFF-9A5E1CBEE84A}" type="presParOf" srcId="{B90D358C-3792-4FCB-8656-C45C565F724B}" destId="{83140F3D-80E3-443C-A482-C45B53E259D2}" srcOrd="11" destOrd="0" presId="urn:microsoft.com/office/officeart/2008/layout/LinedList"/>
    <dgm:cxn modelId="{2CCA78C0-B18A-460C-8B44-D65F441E76E2}" type="presParOf" srcId="{B90D358C-3792-4FCB-8656-C45C565F724B}" destId="{B7323441-FC50-443A-ADC0-755A23454B49}" srcOrd="12" destOrd="0" presId="urn:microsoft.com/office/officeart/2008/layout/LinedList"/>
    <dgm:cxn modelId="{A121AD2D-628D-4027-8014-47D5543D01ED}" type="presParOf" srcId="{B90D358C-3792-4FCB-8656-C45C565F724B}" destId="{72DAD15B-98F6-4B67-AFF8-1E235EE585E0}" srcOrd="13" destOrd="0" presId="urn:microsoft.com/office/officeart/2008/layout/LinedList"/>
    <dgm:cxn modelId="{1D694406-0972-41F7-AAF9-789987C53CAA}" type="presParOf" srcId="{72DAD15B-98F6-4B67-AFF8-1E235EE585E0}" destId="{AFBC6C70-D7D2-4E32-8E04-DF5A92545E21}" srcOrd="0" destOrd="0" presId="urn:microsoft.com/office/officeart/2008/layout/LinedList"/>
    <dgm:cxn modelId="{18DD24A0-E15B-4328-A259-62C04CED6346}" type="presParOf" srcId="{72DAD15B-98F6-4B67-AFF8-1E235EE585E0}" destId="{5751B01B-110C-44C3-A153-42CAC36F21D4}" srcOrd="1" destOrd="0" presId="urn:microsoft.com/office/officeart/2008/layout/LinedList"/>
    <dgm:cxn modelId="{057C83E7-AD62-4F3B-B1E0-8B49D855D774}" type="presParOf" srcId="{72DAD15B-98F6-4B67-AFF8-1E235EE585E0}" destId="{96474110-A921-4A01-B559-2A1A756837AD}" srcOrd="2" destOrd="0" presId="urn:microsoft.com/office/officeart/2008/layout/LinedList"/>
    <dgm:cxn modelId="{C4598045-D32C-4B29-BD3F-CB7AD871A040}" type="presParOf" srcId="{B90D358C-3792-4FCB-8656-C45C565F724B}" destId="{68985CA5-EDDE-4C2E-8A82-B0403E82F9CF}" srcOrd="14" destOrd="0" presId="urn:microsoft.com/office/officeart/2008/layout/LinedList"/>
    <dgm:cxn modelId="{B68F170E-8727-4245-9CCC-60EE3B223CAB}" type="presParOf" srcId="{B90D358C-3792-4FCB-8656-C45C565F724B}" destId="{9C216B31-B152-4C3A-8772-45034A4292C3}" srcOrd="15" destOrd="0" presId="urn:microsoft.com/office/officeart/2008/layout/LinedList"/>
    <dgm:cxn modelId="{A701A89E-C7FB-40DE-A66C-BF7459719BB8}" type="presParOf" srcId="{BBC506B1-0C6B-4341-9CC2-19CE9DFBAACC}" destId="{992D0131-1F39-418E-8096-CC01C224EFD5}" srcOrd="2" destOrd="0" presId="urn:microsoft.com/office/officeart/2008/layout/LinedList"/>
    <dgm:cxn modelId="{666C898F-EE01-4C48-AF2A-8DF651198CF7}" type="presParOf" srcId="{BBC506B1-0C6B-4341-9CC2-19CE9DFBAACC}" destId="{456D559F-872A-461B-B5FA-3FF6242E26EF}" srcOrd="3" destOrd="0" presId="urn:microsoft.com/office/officeart/2008/layout/LinedList"/>
    <dgm:cxn modelId="{6E8A9251-3E10-4077-A3D5-8716030D1AE8}" type="presParOf" srcId="{456D559F-872A-461B-B5FA-3FF6242E26EF}" destId="{3CB0DC08-655E-495F-B6B3-EA624C4C7E58}" srcOrd="0" destOrd="0" presId="urn:microsoft.com/office/officeart/2008/layout/LinedList"/>
    <dgm:cxn modelId="{442BDE01-869D-425D-9D38-1EFF12862ED0}" type="presParOf" srcId="{456D559F-872A-461B-B5FA-3FF6242E26EF}" destId="{716368B0-392B-4209-B6F2-7B866FFA89CF}" srcOrd="1" destOrd="0" presId="urn:microsoft.com/office/officeart/2008/layout/LinedList"/>
    <dgm:cxn modelId="{7A3D3EE1-88C1-4F60-95B4-B3B244235A58}" type="presParOf" srcId="{716368B0-392B-4209-B6F2-7B866FFA89CF}" destId="{1BC1EE96-EA46-40E1-A3F5-33A01335F90E}" srcOrd="0" destOrd="0" presId="urn:microsoft.com/office/officeart/2008/layout/LinedList"/>
    <dgm:cxn modelId="{B25B273D-1D3F-44B4-B9B2-35F74C4E788E}" type="presParOf" srcId="{716368B0-392B-4209-B6F2-7B866FFA89CF}" destId="{7ABFA9B6-8878-4DB2-A176-BCE927FB05EE}" srcOrd="1" destOrd="0" presId="urn:microsoft.com/office/officeart/2008/layout/LinedList"/>
    <dgm:cxn modelId="{68A335BC-15B6-4DE9-AD34-23D348270E77}" type="presParOf" srcId="{7ABFA9B6-8878-4DB2-A176-BCE927FB05EE}" destId="{D71E8DC6-9D8F-49A9-9E91-84FD3DA6D843}" srcOrd="0" destOrd="0" presId="urn:microsoft.com/office/officeart/2008/layout/LinedList"/>
    <dgm:cxn modelId="{27BED0BB-07FE-4617-BF72-1650F3D0B858}" type="presParOf" srcId="{7ABFA9B6-8878-4DB2-A176-BCE927FB05EE}" destId="{7996B594-DCB8-44A9-9A00-68771C0628D4}" srcOrd="1" destOrd="0" presId="urn:microsoft.com/office/officeart/2008/layout/LinedList"/>
    <dgm:cxn modelId="{54C2492B-2374-4897-9B0F-2D05F7BF07E5}" type="presParOf" srcId="{7ABFA9B6-8878-4DB2-A176-BCE927FB05EE}" destId="{48A612E8-A1B8-406C-AD35-FF69DD299E08}" srcOrd="2" destOrd="0" presId="urn:microsoft.com/office/officeart/2008/layout/LinedList"/>
    <dgm:cxn modelId="{03C9726A-FEDE-4EC9-A418-877ED7C738EE}" type="presParOf" srcId="{716368B0-392B-4209-B6F2-7B866FFA89CF}" destId="{1817DCF2-3B53-40BC-A987-89CFE0FE3309}" srcOrd="2" destOrd="0" presId="urn:microsoft.com/office/officeart/2008/layout/LinedList"/>
    <dgm:cxn modelId="{10D6864F-34B9-4874-BA0A-4919B89C2A67}" type="presParOf" srcId="{716368B0-392B-4209-B6F2-7B866FFA89CF}" destId="{72625DB5-6122-4892-B0D9-46AA4C180D2F}" srcOrd="3" destOrd="0" presId="urn:microsoft.com/office/officeart/2008/layout/LinedList"/>
    <dgm:cxn modelId="{12528EB0-492C-4902-BF96-6026B749D35B}" type="presParOf" srcId="{716368B0-392B-4209-B6F2-7B866FFA89CF}" destId="{47718445-2E43-4200-9F2A-A4B85F947879}" srcOrd="4" destOrd="0" presId="urn:microsoft.com/office/officeart/2008/layout/LinedList"/>
    <dgm:cxn modelId="{69BCE2A6-5120-46E2-8EF9-1AAEF750BAA9}" type="presParOf" srcId="{47718445-2E43-4200-9F2A-A4B85F947879}" destId="{19C7EA99-7897-41B8-9393-02DFDE1576F0}" srcOrd="0" destOrd="0" presId="urn:microsoft.com/office/officeart/2008/layout/LinedList"/>
    <dgm:cxn modelId="{E0E63163-B814-4B6F-9C58-E8C15D363074}" type="presParOf" srcId="{47718445-2E43-4200-9F2A-A4B85F947879}" destId="{7B0E3F1D-34D5-49B0-83D5-3A0868E234EC}" srcOrd="1" destOrd="0" presId="urn:microsoft.com/office/officeart/2008/layout/LinedList"/>
    <dgm:cxn modelId="{7C5CFA5D-12E5-47A1-83B8-C282063C03FE}" type="presParOf" srcId="{47718445-2E43-4200-9F2A-A4B85F947879}" destId="{17957F61-D68B-4D0F-9BBA-FC4CFDD05E49}" srcOrd="2" destOrd="0" presId="urn:microsoft.com/office/officeart/2008/layout/LinedList"/>
    <dgm:cxn modelId="{3C63E3C0-7AEB-4DE4-B36A-CBDFE6E56F90}" type="presParOf" srcId="{716368B0-392B-4209-B6F2-7B866FFA89CF}" destId="{CF64A7B5-7BE2-4F1D-AA42-7A3F92496FE2}" srcOrd="5" destOrd="0" presId="urn:microsoft.com/office/officeart/2008/layout/LinedList"/>
    <dgm:cxn modelId="{0764E23F-7B30-425A-BE17-167AEC5CAE26}" type="presParOf" srcId="{716368B0-392B-4209-B6F2-7B866FFA89CF}" destId="{3EDF555F-159D-4E6B-BCD8-8E6E1A155718}" srcOrd="6" destOrd="0" presId="urn:microsoft.com/office/officeart/2008/layout/LinedList"/>
    <dgm:cxn modelId="{9AD3FC0E-A691-4864-980E-42E7D246ADEC}" type="presParOf" srcId="{716368B0-392B-4209-B6F2-7B866FFA89CF}" destId="{8E831CF2-6D45-4E50-940B-83CDF91466BA}" srcOrd="7" destOrd="0" presId="urn:microsoft.com/office/officeart/2008/layout/LinedList"/>
    <dgm:cxn modelId="{AC8CEB66-61E3-4B8C-B5F7-E20DBDD487C4}" type="presParOf" srcId="{8E831CF2-6D45-4E50-940B-83CDF91466BA}" destId="{B46E4856-8AAC-4BD4-9C37-E5CC0AFD8DA1}" srcOrd="0" destOrd="0" presId="urn:microsoft.com/office/officeart/2008/layout/LinedList"/>
    <dgm:cxn modelId="{D7C179D9-BCF1-4625-A5E1-0196DEAE6DB6}" type="presParOf" srcId="{8E831CF2-6D45-4E50-940B-83CDF91466BA}" destId="{453484AF-C70D-4E7A-9F0B-1459FFE0DC19}" srcOrd="1" destOrd="0" presId="urn:microsoft.com/office/officeart/2008/layout/LinedList"/>
    <dgm:cxn modelId="{19CB8BAA-CCEA-486F-A5A7-10940465461F}" type="presParOf" srcId="{8E831CF2-6D45-4E50-940B-83CDF91466BA}" destId="{72DEDA14-7393-4A1A-BC0E-67467A490A74}" srcOrd="2" destOrd="0" presId="urn:microsoft.com/office/officeart/2008/layout/LinedList"/>
    <dgm:cxn modelId="{86B36E50-4922-4402-8CE2-30140C07DB0E}" type="presParOf" srcId="{716368B0-392B-4209-B6F2-7B866FFA89CF}" destId="{765F1FEF-9750-40F8-9570-5FCD62CB91FB}" srcOrd="8" destOrd="0" presId="urn:microsoft.com/office/officeart/2008/layout/LinedList"/>
    <dgm:cxn modelId="{8D3BF676-248C-4A9B-84E0-FA3437DBA5D5}" type="presParOf" srcId="{716368B0-392B-4209-B6F2-7B866FFA89CF}" destId="{8D849EE4-35FF-4695-B351-16EEC3E16629}" srcOrd="9" destOrd="0" presId="urn:microsoft.com/office/officeart/2008/layout/LinedList"/>
    <dgm:cxn modelId="{64DF0508-FBFC-4A17-9689-BCEF8BFAD54E}" type="presParOf" srcId="{716368B0-392B-4209-B6F2-7B866FFA89CF}" destId="{E97C72CB-BD1A-4C37-9FF0-E554839654D4}" srcOrd="10" destOrd="0" presId="urn:microsoft.com/office/officeart/2008/layout/LinedList"/>
    <dgm:cxn modelId="{7B04DB82-2784-4B9E-B6B3-FBE2EF9E45DE}" type="presParOf" srcId="{E97C72CB-BD1A-4C37-9FF0-E554839654D4}" destId="{CC6A49A3-F352-4701-BF9C-6F534D17EEA7}" srcOrd="0" destOrd="0" presId="urn:microsoft.com/office/officeart/2008/layout/LinedList"/>
    <dgm:cxn modelId="{1623EE0B-3898-4DFE-8655-99B9F5B53F9C}" type="presParOf" srcId="{E97C72CB-BD1A-4C37-9FF0-E554839654D4}" destId="{E59A7418-7170-4637-B3AE-20DA1670C42A}" srcOrd="1" destOrd="0" presId="urn:microsoft.com/office/officeart/2008/layout/LinedList"/>
    <dgm:cxn modelId="{FCA9738E-0A31-4942-9D1F-0BD5C132DE7C}" type="presParOf" srcId="{E97C72CB-BD1A-4C37-9FF0-E554839654D4}" destId="{51FAB320-6806-4C0D-94BC-893FADC29B79}" srcOrd="2" destOrd="0" presId="urn:microsoft.com/office/officeart/2008/layout/LinedList"/>
    <dgm:cxn modelId="{25A50EBD-BC92-4955-B408-204A404BB066}" type="presParOf" srcId="{716368B0-392B-4209-B6F2-7B866FFA89CF}" destId="{CFBF8915-BB83-4254-9BDB-8F4CA33471A1}" srcOrd="11" destOrd="0" presId="urn:microsoft.com/office/officeart/2008/layout/LinedList"/>
    <dgm:cxn modelId="{192875CE-8452-47E1-8954-79B3F82F0F14}" type="presParOf" srcId="{716368B0-392B-4209-B6F2-7B866FFA89CF}" destId="{0AD97F65-378B-489C-97BA-B21C040C3C56}" srcOrd="12" destOrd="0" presId="urn:microsoft.com/office/officeart/2008/layout/LinedList"/>
    <dgm:cxn modelId="{D59D113C-F1AE-40F4-9CBF-9AABAF0C4007}" type="presParOf" srcId="{716368B0-392B-4209-B6F2-7B866FFA89CF}" destId="{54355BBC-C210-4247-BD21-6CE99B279002}" srcOrd="13" destOrd="0" presId="urn:microsoft.com/office/officeart/2008/layout/LinedList"/>
    <dgm:cxn modelId="{5541D107-EA8E-4DB4-83BB-D9737077D83C}" type="presParOf" srcId="{54355BBC-C210-4247-BD21-6CE99B279002}" destId="{E7570348-5086-498A-96D0-9FDD86B45110}" srcOrd="0" destOrd="0" presId="urn:microsoft.com/office/officeart/2008/layout/LinedList"/>
    <dgm:cxn modelId="{A52227D2-244E-46A4-A748-59141C43DDC2}" type="presParOf" srcId="{54355BBC-C210-4247-BD21-6CE99B279002}" destId="{5AC2E64D-EC0D-492D-87BA-6D657A494073}" srcOrd="1" destOrd="0" presId="urn:microsoft.com/office/officeart/2008/layout/LinedList"/>
    <dgm:cxn modelId="{2E163D61-E66E-4675-AF5F-033D855765FA}" type="presParOf" srcId="{54355BBC-C210-4247-BD21-6CE99B279002}" destId="{1774A890-F4A1-46E5-B7A0-609441673421}" srcOrd="2" destOrd="0" presId="urn:microsoft.com/office/officeart/2008/layout/LinedList"/>
    <dgm:cxn modelId="{D3DE107A-9F91-40C5-9DBA-67E33DDCC25D}" type="presParOf" srcId="{716368B0-392B-4209-B6F2-7B866FFA89CF}" destId="{CB4B7AB4-2C55-4BA1-A6F1-269492E770CA}" srcOrd="14" destOrd="0" presId="urn:microsoft.com/office/officeart/2008/layout/LinedList"/>
    <dgm:cxn modelId="{FC779343-6187-47A4-8574-F6CC1643E0C9}" type="presParOf" srcId="{716368B0-392B-4209-B6F2-7B866FFA89CF}" destId="{C4820E4B-2933-43ED-9D1F-45F80502ADFE}" srcOrd="15"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2E1D83-73B7-4ED9-B175-7B2DAC73E7E6}">
      <dsp:nvSpPr>
        <dsp:cNvPr id="0" name=""/>
        <dsp:cNvSpPr/>
      </dsp:nvSpPr>
      <dsp:spPr>
        <a:xfrm>
          <a:off x="0" y="1828800"/>
          <a:ext cx="6059277" cy="0"/>
        </a:xfrm>
        <a:prstGeom prst="lin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75550CAB-9488-4206-AC89-4B766271A210}">
      <dsp:nvSpPr>
        <dsp:cNvPr id="0" name=""/>
        <dsp:cNvSpPr/>
      </dsp:nvSpPr>
      <dsp:spPr>
        <a:xfrm>
          <a:off x="134410" y="1964131"/>
          <a:ext cx="1944885" cy="413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b="0" kern="1200">
              <a:latin typeface="Calibri"/>
            </a:rPr>
            <a:t>2008</a:t>
          </a:r>
        </a:p>
      </dsp:txBody>
      <dsp:txXfrm>
        <a:off x="134410" y="1964131"/>
        <a:ext cx="1944885" cy="413308"/>
      </dsp:txXfrm>
    </dsp:sp>
    <dsp:sp modelId="{00C150D8-0D4B-44C8-8C33-703325AB1FDB}">
      <dsp:nvSpPr>
        <dsp:cNvPr id="0" name=""/>
        <dsp:cNvSpPr/>
      </dsp:nvSpPr>
      <dsp:spPr>
        <a:xfrm>
          <a:off x="1804" y="139960"/>
          <a:ext cx="2210097" cy="993895"/>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rtl="0">
            <a:lnSpc>
              <a:spcPct val="90000"/>
            </a:lnSpc>
            <a:spcBef>
              <a:spcPct val="0"/>
            </a:spcBef>
            <a:spcAft>
              <a:spcPct val="35000"/>
            </a:spcAft>
            <a:buNone/>
          </a:pPr>
          <a:r>
            <a:rPr lang="en-US" sz="1200" b="0" kern="1200">
              <a:solidFill>
                <a:srgbClr val="000000"/>
              </a:solidFill>
              <a:latin typeface="Calibri"/>
            </a:rPr>
            <a:t>eCore &amp; USGShare - Collaborative online core initiative (</a:t>
          </a:r>
          <a:r>
            <a:rPr lang="en-US" sz="1200" b="0" kern="1200" err="1">
              <a:solidFill>
                <a:srgbClr val="000000"/>
              </a:solidFill>
              <a:latin typeface="Calibri"/>
            </a:rPr>
            <a:t>eCore</a:t>
          </a:r>
          <a:r>
            <a:rPr lang="en-US" sz="1200" b="0" kern="1200">
              <a:solidFill>
                <a:srgbClr val="000000"/>
              </a:solidFill>
              <a:latin typeface="Calibri"/>
            </a:rPr>
            <a:t>) materials repository </a:t>
          </a:r>
          <a:endParaRPr lang="en-US" sz="1200" b="0" kern="1200">
            <a:latin typeface="Calibri"/>
          </a:endParaRPr>
        </a:p>
      </dsp:txBody>
      <dsp:txXfrm>
        <a:off x="50322" y="188478"/>
        <a:ext cx="2113061" cy="896859"/>
      </dsp:txXfrm>
    </dsp:sp>
    <dsp:sp modelId="{715682FB-0979-4BB1-8129-BDF438B18D6C}">
      <dsp:nvSpPr>
        <dsp:cNvPr id="0" name=""/>
        <dsp:cNvSpPr/>
      </dsp:nvSpPr>
      <dsp:spPr>
        <a:xfrm>
          <a:off x="1106853" y="1133855"/>
          <a:ext cx="0" cy="694944"/>
        </a:xfrm>
        <a:prstGeom prst="line">
          <a:avLst/>
        </a:prstGeom>
        <a:noFill/>
        <a:ln w="9525"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F4087D6A-0271-48E9-A2ED-0DC51D98700C}">
      <dsp:nvSpPr>
        <dsp:cNvPr id="0" name=""/>
        <dsp:cNvSpPr/>
      </dsp:nvSpPr>
      <dsp:spPr>
        <a:xfrm>
          <a:off x="1416267" y="1280159"/>
          <a:ext cx="1944885" cy="413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0" kern="1200">
              <a:latin typeface="Calibri"/>
            </a:rPr>
            <a:t>2011</a:t>
          </a:r>
          <a:endParaRPr lang="en-US" sz="1400" kern="1200"/>
        </a:p>
      </dsp:txBody>
      <dsp:txXfrm>
        <a:off x="1416267" y="1280159"/>
        <a:ext cx="1944885" cy="413308"/>
      </dsp:txXfrm>
    </dsp:sp>
    <dsp:sp modelId="{7B435C74-0DE3-4BF8-AE26-000CE546CD4D}">
      <dsp:nvSpPr>
        <dsp:cNvPr id="0" name=""/>
        <dsp:cNvSpPr/>
      </dsp:nvSpPr>
      <dsp:spPr>
        <a:xfrm>
          <a:off x="1079421" y="1801367"/>
          <a:ext cx="54864" cy="54864"/>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58E1DA-52E0-4944-8C81-7E9401DAE6F5}">
      <dsp:nvSpPr>
        <dsp:cNvPr id="0" name=""/>
        <dsp:cNvSpPr/>
      </dsp:nvSpPr>
      <dsp:spPr>
        <a:xfrm>
          <a:off x="1283661" y="2523744"/>
          <a:ext cx="2210097" cy="799014"/>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rtl="0">
            <a:lnSpc>
              <a:spcPct val="90000"/>
            </a:lnSpc>
            <a:spcBef>
              <a:spcPct val="0"/>
            </a:spcBef>
            <a:spcAft>
              <a:spcPct val="35000"/>
            </a:spcAft>
            <a:buNone/>
          </a:pPr>
          <a:r>
            <a:rPr lang="en-US" sz="1200" b="0" kern="1200">
              <a:latin typeface="Calibri"/>
            </a:rPr>
            <a:t>White</a:t>
          </a:r>
          <a:r>
            <a:rPr lang="en-US" sz="1200" kern="1200">
              <a:latin typeface="Calibri"/>
            </a:rPr>
            <a:t> paper on textbook affordability &amp; first USG Open textbook publication</a:t>
          </a:r>
          <a:endParaRPr lang="en-US" sz="1200" kern="1200"/>
        </a:p>
      </dsp:txBody>
      <dsp:txXfrm>
        <a:off x="1322666" y="2562749"/>
        <a:ext cx="2132087" cy="721004"/>
      </dsp:txXfrm>
    </dsp:sp>
    <dsp:sp modelId="{C84BA740-9849-417A-A48F-F8E59C87B5D8}">
      <dsp:nvSpPr>
        <dsp:cNvPr id="0" name=""/>
        <dsp:cNvSpPr/>
      </dsp:nvSpPr>
      <dsp:spPr>
        <a:xfrm>
          <a:off x="2388710" y="1828799"/>
          <a:ext cx="0" cy="694944"/>
        </a:xfrm>
        <a:prstGeom prst="line">
          <a:avLst/>
        </a:prstGeom>
        <a:noFill/>
        <a:ln w="9525"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9220F87-4014-43C2-B161-6AE2086DBC46}">
      <dsp:nvSpPr>
        <dsp:cNvPr id="0" name=""/>
        <dsp:cNvSpPr/>
      </dsp:nvSpPr>
      <dsp:spPr>
        <a:xfrm>
          <a:off x="2698123" y="1964131"/>
          <a:ext cx="1944885" cy="413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b="0" kern="1200">
              <a:latin typeface="Calibri"/>
            </a:rPr>
            <a:t>2013</a:t>
          </a:r>
        </a:p>
      </dsp:txBody>
      <dsp:txXfrm>
        <a:off x="2698123" y="1964131"/>
        <a:ext cx="1944885" cy="413308"/>
      </dsp:txXfrm>
    </dsp:sp>
    <dsp:sp modelId="{D96152F3-2F9A-4C66-AD1F-D2ABCC610B20}">
      <dsp:nvSpPr>
        <dsp:cNvPr id="0" name=""/>
        <dsp:cNvSpPr/>
      </dsp:nvSpPr>
      <dsp:spPr>
        <a:xfrm>
          <a:off x="2361278" y="1801367"/>
          <a:ext cx="54864" cy="54864"/>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43A6F9-56C4-4CEB-BD63-D58564A231B4}">
      <dsp:nvSpPr>
        <dsp:cNvPr id="0" name=""/>
        <dsp:cNvSpPr/>
      </dsp:nvSpPr>
      <dsp:spPr>
        <a:xfrm>
          <a:off x="2565518" y="0"/>
          <a:ext cx="2210097" cy="1133856"/>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rtl="0">
            <a:lnSpc>
              <a:spcPct val="90000"/>
            </a:lnSpc>
            <a:spcBef>
              <a:spcPct val="0"/>
            </a:spcBef>
            <a:spcAft>
              <a:spcPct val="35000"/>
            </a:spcAft>
            <a:buNone/>
          </a:pPr>
          <a:r>
            <a:rPr lang="en-US" sz="1200" b="0" kern="1200">
              <a:latin typeface="Calibri"/>
            </a:rPr>
            <a:t>ALG pilot team - librarians, instructional designers, &amp; faculty worked with  California State University's Affordable Learning Solutions</a:t>
          </a:r>
          <a:endParaRPr lang="en-US" sz="1200" kern="1200"/>
        </a:p>
      </dsp:txBody>
      <dsp:txXfrm>
        <a:off x="2620868" y="55350"/>
        <a:ext cx="2099397" cy="1023156"/>
      </dsp:txXfrm>
    </dsp:sp>
    <dsp:sp modelId="{BC27671B-A895-43F4-B245-BB540ED75620}">
      <dsp:nvSpPr>
        <dsp:cNvPr id="0" name=""/>
        <dsp:cNvSpPr/>
      </dsp:nvSpPr>
      <dsp:spPr>
        <a:xfrm>
          <a:off x="3670566" y="1133855"/>
          <a:ext cx="0" cy="694944"/>
        </a:xfrm>
        <a:prstGeom prst="line">
          <a:avLst/>
        </a:prstGeom>
        <a:noFill/>
        <a:ln w="9525"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D93F508-59F0-4E63-969B-4E268CBE36D4}">
      <dsp:nvSpPr>
        <dsp:cNvPr id="0" name=""/>
        <dsp:cNvSpPr/>
      </dsp:nvSpPr>
      <dsp:spPr>
        <a:xfrm>
          <a:off x="3979980" y="1280159"/>
          <a:ext cx="1944885" cy="413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0" kern="1200">
              <a:latin typeface="Calibri"/>
            </a:rPr>
            <a:t>2014</a:t>
          </a:r>
        </a:p>
      </dsp:txBody>
      <dsp:txXfrm>
        <a:off x="3979980" y="1280159"/>
        <a:ext cx="1944885" cy="413308"/>
      </dsp:txXfrm>
    </dsp:sp>
    <dsp:sp modelId="{9A2CC288-0ECF-4156-BF4E-A7156C612538}">
      <dsp:nvSpPr>
        <dsp:cNvPr id="0" name=""/>
        <dsp:cNvSpPr/>
      </dsp:nvSpPr>
      <dsp:spPr>
        <a:xfrm>
          <a:off x="3643134" y="1801367"/>
          <a:ext cx="54864" cy="54864"/>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1FA8EB-565D-4875-A874-51EAF1B22604}">
      <dsp:nvSpPr>
        <dsp:cNvPr id="0" name=""/>
        <dsp:cNvSpPr/>
      </dsp:nvSpPr>
      <dsp:spPr>
        <a:xfrm>
          <a:off x="3847374" y="2523744"/>
          <a:ext cx="2210097" cy="623620"/>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a:latin typeface="Calibri"/>
            </a:rPr>
            <a:t>ALG launched in 2014 with state funding</a:t>
          </a:r>
          <a:endParaRPr lang="en-US" sz="1200" kern="1200"/>
        </a:p>
      </dsp:txBody>
      <dsp:txXfrm>
        <a:off x="3877817" y="2554187"/>
        <a:ext cx="2149211" cy="562734"/>
      </dsp:txXfrm>
    </dsp:sp>
    <dsp:sp modelId="{FC3A36C7-4726-40CD-8502-0D325CBFCB29}">
      <dsp:nvSpPr>
        <dsp:cNvPr id="0" name=""/>
        <dsp:cNvSpPr/>
      </dsp:nvSpPr>
      <dsp:spPr>
        <a:xfrm>
          <a:off x="4952423" y="1828799"/>
          <a:ext cx="0" cy="694944"/>
        </a:xfrm>
        <a:prstGeom prst="line">
          <a:avLst/>
        </a:prstGeom>
        <a:noFill/>
        <a:ln w="9525"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EAA770D-7BDC-4B1E-A943-6CAF6CEB7AA1}">
      <dsp:nvSpPr>
        <dsp:cNvPr id="0" name=""/>
        <dsp:cNvSpPr/>
      </dsp:nvSpPr>
      <dsp:spPr>
        <a:xfrm>
          <a:off x="4924991" y="1801367"/>
          <a:ext cx="54864" cy="54864"/>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9EF37D-86C5-4AD5-A098-56FF9205C7E7}">
      <dsp:nvSpPr>
        <dsp:cNvPr id="0" name=""/>
        <dsp:cNvSpPr/>
      </dsp:nvSpPr>
      <dsp:spPr>
        <a:xfrm>
          <a:off x="0" y="0"/>
          <a:ext cx="6571343"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F5BAA25-508A-494A-86B4-834E8E327457}">
      <dsp:nvSpPr>
        <dsp:cNvPr id="0" name=""/>
        <dsp:cNvSpPr/>
      </dsp:nvSpPr>
      <dsp:spPr>
        <a:xfrm>
          <a:off x="0" y="0"/>
          <a:ext cx="1314268" cy="172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Core components to define</a:t>
          </a:r>
          <a:r>
            <a:rPr lang="en-US" sz="1600" kern="1200"/>
            <a:t>: </a:t>
          </a:r>
        </a:p>
      </dsp:txBody>
      <dsp:txXfrm>
        <a:off x="0" y="0"/>
        <a:ext cx="1314268" cy="1725306"/>
      </dsp:txXfrm>
    </dsp:sp>
    <dsp:sp modelId="{F22FE56A-8320-4561-99C4-0A54E719D2D7}">
      <dsp:nvSpPr>
        <dsp:cNvPr id="0" name=""/>
        <dsp:cNvSpPr/>
      </dsp:nvSpPr>
      <dsp:spPr>
        <a:xfrm>
          <a:off x="1412838" y="16258"/>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Mission/values (affordability, equity, student success)</a:t>
          </a:r>
        </a:p>
      </dsp:txBody>
      <dsp:txXfrm>
        <a:off x="1412838" y="16258"/>
        <a:ext cx="5158504" cy="325179"/>
      </dsp:txXfrm>
    </dsp:sp>
    <dsp:sp modelId="{29EAEF17-4D1E-4A03-A7B8-A7EE67255C69}">
      <dsp:nvSpPr>
        <dsp:cNvPr id="0" name=""/>
        <dsp:cNvSpPr/>
      </dsp:nvSpPr>
      <dsp:spPr>
        <a:xfrm>
          <a:off x="1314268" y="341438"/>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AA690406-1179-4363-A86E-B04550B5186B}">
      <dsp:nvSpPr>
        <dsp:cNvPr id="0" name=""/>
        <dsp:cNvSpPr/>
      </dsp:nvSpPr>
      <dsp:spPr>
        <a:xfrm>
          <a:off x="1412838" y="357697"/>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Structure (formal vs. grassroots, state vs. system)</a:t>
          </a:r>
        </a:p>
      </dsp:txBody>
      <dsp:txXfrm>
        <a:off x="1412838" y="357697"/>
        <a:ext cx="5158504" cy="325179"/>
      </dsp:txXfrm>
    </dsp:sp>
    <dsp:sp modelId="{C85B7B44-C93E-4692-A7AD-B12A6A78BA8B}">
      <dsp:nvSpPr>
        <dsp:cNvPr id="0" name=""/>
        <dsp:cNvSpPr/>
      </dsp:nvSpPr>
      <dsp:spPr>
        <a:xfrm>
          <a:off x="1314268" y="682877"/>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1C1FE5FA-2EB1-4FF2-9676-61F4EBFFE991}">
      <dsp:nvSpPr>
        <dsp:cNvPr id="0" name=""/>
        <dsp:cNvSpPr/>
      </dsp:nvSpPr>
      <dsp:spPr>
        <a:xfrm>
          <a:off x="1412838" y="699136"/>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Roles (Champions, coordinators, advisory group)</a:t>
          </a:r>
        </a:p>
      </dsp:txBody>
      <dsp:txXfrm>
        <a:off x="1412838" y="699136"/>
        <a:ext cx="5158504" cy="325179"/>
      </dsp:txXfrm>
    </dsp:sp>
    <dsp:sp modelId="{021BF1C0-71C8-4749-A138-3A655887D2FA}">
      <dsp:nvSpPr>
        <dsp:cNvPr id="0" name=""/>
        <dsp:cNvSpPr/>
      </dsp:nvSpPr>
      <dsp:spPr>
        <a:xfrm>
          <a:off x="1314268" y="1024316"/>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729A4DF1-C963-4369-AAA0-C51E32B9CA66}">
      <dsp:nvSpPr>
        <dsp:cNvPr id="0" name=""/>
        <dsp:cNvSpPr/>
      </dsp:nvSpPr>
      <dsp:spPr>
        <a:xfrm>
          <a:off x="1412838" y="1040575"/>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Communication strategies (listservs, summits, newsletters)</a:t>
          </a:r>
        </a:p>
      </dsp:txBody>
      <dsp:txXfrm>
        <a:off x="1412838" y="1040575"/>
        <a:ext cx="5158504" cy="325179"/>
      </dsp:txXfrm>
    </dsp:sp>
    <dsp:sp modelId="{83140F3D-80E3-443C-A482-C45B53E259D2}">
      <dsp:nvSpPr>
        <dsp:cNvPr id="0" name=""/>
        <dsp:cNvSpPr/>
      </dsp:nvSpPr>
      <dsp:spPr>
        <a:xfrm>
          <a:off x="1314268" y="1365755"/>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5751B01B-110C-44C3-A153-42CAC36F21D4}">
      <dsp:nvSpPr>
        <dsp:cNvPr id="0" name=""/>
        <dsp:cNvSpPr/>
      </dsp:nvSpPr>
      <dsp:spPr>
        <a:xfrm>
          <a:off x="1412838" y="1382014"/>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endParaRPr lang="en-US" sz="1500" kern="1200"/>
        </a:p>
      </dsp:txBody>
      <dsp:txXfrm>
        <a:off x="1412838" y="1382014"/>
        <a:ext cx="5158504" cy="325179"/>
      </dsp:txXfrm>
    </dsp:sp>
    <dsp:sp modelId="{68985CA5-EDDE-4C2E-8A82-B0403E82F9CF}">
      <dsp:nvSpPr>
        <dsp:cNvPr id="0" name=""/>
        <dsp:cNvSpPr/>
      </dsp:nvSpPr>
      <dsp:spPr>
        <a:xfrm>
          <a:off x="1314268" y="1707194"/>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992D0131-1F39-418E-8096-CC01C224EFD5}">
      <dsp:nvSpPr>
        <dsp:cNvPr id="0" name=""/>
        <dsp:cNvSpPr/>
      </dsp:nvSpPr>
      <dsp:spPr>
        <a:xfrm>
          <a:off x="0" y="1725306"/>
          <a:ext cx="6571343"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CB0DC08-655E-495F-B6B3-EA624C4C7E58}">
      <dsp:nvSpPr>
        <dsp:cNvPr id="0" name=""/>
        <dsp:cNvSpPr/>
      </dsp:nvSpPr>
      <dsp:spPr>
        <a:xfrm>
          <a:off x="0" y="1725306"/>
          <a:ext cx="1314268" cy="172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Practical strategies to start</a:t>
          </a:r>
          <a:r>
            <a:rPr lang="en-US" sz="1600" kern="1200"/>
            <a:t>: </a:t>
          </a:r>
        </a:p>
      </dsp:txBody>
      <dsp:txXfrm>
        <a:off x="0" y="1725306"/>
        <a:ext cx="1314268" cy="1725306"/>
      </dsp:txXfrm>
    </dsp:sp>
    <dsp:sp modelId="{7996B594-DCB8-44A9-9A00-68771C0628D4}">
      <dsp:nvSpPr>
        <dsp:cNvPr id="0" name=""/>
        <dsp:cNvSpPr/>
      </dsp:nvSpPr>
      <dsp:spPr>
        <a:xfrm>
          <a:off x="1412838" y="1741565"/>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Begin with a pilot team</a:t>
          </a:r>
        </a:p>
      </dsp:txBody>
      <dsp:txXfrm>
        <a:off x="1412838" y="1741565"/>
        <a:ext cx="5158504" cy="325179"/>
      </dsp:txXfrm>
    </dsp:sp>
    <dsp:sp modelId="{1817DCF2-3B53-40BC-A987-89CFE0FE3309}">
      <dsp:nvSpPr>
        <dsp:cNvPr id="0" name=""/>
        <dsp:cNvSpPr/>
      </dsp:nvSpPr>
      <dsp:spPr>
        <a:xfrm>
          <a:off x="1314268" y="2066745"/>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7B0E3F1D-34D5-49B0-83D5-3A0868E234EC}">
      <dsp:nvSpPr>
        <dsp:cNvPr id="0" name=""/>
        <dsp:cNvSpPr/>
      </dsp:nvSpPr>
      <dsp:spPr>
        <a:xfrm>
          <a:off x="1412838" y="2083004"/>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Offer onboarding/training</a:t>
          </a:r>
        </a:p>
      </dsp:txBody>
      <dsp:txXfrm>
        <a:off x="1412838" y="2083004"/>
        <a:ext cx="5158504" cy="325179"/>
      </dsp:txXfrm>
    </dsp:sp>
    <dsp:sp modelId="{CF64A7B5-7BE2-4F1D-AA42-7A3F92496FE2}">
      <dsp:nvSpPr>
        <dsp:cNvPr id="0" name=""/>
        <dsp:cNvSpPr/>
      </dsp:nvSpPr>
      <dsp:spPr>
        <a:xfrm>
          <a:off x="1314268" y="2408184"/>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453484AF-C70D-4E7A-9F0B-1459FFE0DC19}">
      <dsp:nvSpPr>
        <dsp:cNvPr id="0" name=""/>
        <dsp:cNvSpPr/>
      </dsp:nvSpPr>
      <dsp:spPr>
        <a:xfrm>
          <a:off x="1412838" y="2424443"/>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Provide incentives or small grants where possible</a:t>
          </a:r>
        </a:p>
      </dsp:txBody>
      <dsp:txXfrm>
        <a:off x="1412838" y="2424443"/>
        <a:ext cx="5158504" cy="325179"/>
      </dsp:txXfrm>
    </dsp:sp>
    <dsp:sp modelId="{765F1FEF-9750-40F8-9570-5FCD62CB91FB}">
      <dsp:nvSpPr>
        <dsp:cNvPr id="0" name=""/>
        <dsp:cNvSpPr/>
      </dsp:nvSpPr>
      <dsp:spPr>
        <a:xfrm>
          <a:off x="1314268" y="2749622"/>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E59A7418-7170-4637-B3AE-20DA1670C42A}">
      <dsp:nvSpPr>
        <dsp:cNvPr id="0" name=""/>
        <dsp:cNvSpPr/>
      </dsp:nvSpPr>
      <dsp:spPr>
        <a:xfrm>
          <a:off x="1412838" y="2765881"/>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Celebrate early wins (data &amp; stories)</a:t>
          </a:r>
        </a:p>
      </dsp:txBody>
      <dsp:txXfrm>
        <a:off x="1412838" y="2765881"/>
        <a:ext cx="5158504" cy="325179"/>
      </dsp:txXfrm>
    </dsp:sp>
    <dsp:sp modelId="{CFBF8915-BB83-4254-9BDB-8F4CA33471A1}">
      <dsp:nvSpPr>
        <dsp:cNvPr id="0" name=""/>
        <dsp:cNvSpPr/>
      </dsp:nvSpPr>
      <dsp:spPr>
        <a:xfrm>
          <a:off x="1314268" y="3091061"/>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5AC2E64D-EC0D-492D-87BA-6D657A494073}">
      <dsp:nvSpPr>
        <dsp:cNvPr id="0" name=""/>
        <dsp:cNvSpPr/>
      </dsp:nvSpPr>
      <dsp:spPr>
        <a:xfrm>
          <a:off x="1412838" y="3107320"/>
          <a:ext cx="5158504" cy="325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endParaRPr lang="en-US" sz="1500" kern="1200"/>
        </a:p>
      </dsp:txBody>
      <dsp:txXfrm>
        <a:off x="1412838" y="3107320"/>
        <a:ext cx="5158504" cy="325179"/>
      </dsp:txXfrm>
    </dsp:sp>
    <dsp:sp modelId="{CB4B7AB4-2C55-4BA1-A6F1-269492E770CA}">
      <dsp:nvSpPr>
        <dsp:cNvPr id="0" name=""/>
        <dsp:cNvSpPr/>
      </dsp:nvSpPr>
      <dsp:spPr>
        <a:xfrm>
          <a:off x="1314268" y="3432500"/>
          <a:ext cx="5257074"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22D83-F131-409E-8B95-FC81D65888D0}" type="datetimeFigureOut">
              <a:rPr lang="en-US" smtClean="0"/>
              <a:t>9/11/2025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F9D6A-6990-47CA-A06D-12E180FC5C1A}" type="slidenum">
              <a:rPr lang="en-US" smtClean="0"/>
              <a:t>‹#›</a:t>
            </a:fld>
            <a:endParaRPr lang="en-US"/>
          </a:p>
        </p:txBody>
      </p:sp>
    </p:spTree>
    <p:extLst>
      <p:ext uri="{BB962C8B-B14F-4D97-AF65-F5344CB8AC3E}">
        <p14:creationId xmlns:p14="http://schemas.microsoft.com/office/powerpoint/2010/main" val="289492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ffordablelearninggeorgia.org/assets/documents/Report_On_Textbook_Costs_And_Trends_-_January_2011.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You’ll leave today with ideas you can act on immediately.</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3</a:t>
            </a:fld>
            <a:endParaRPr lang="en-US"/>
          </a:p>
        </p:txBody>
      </p:sp>
    </p:spTree>
    <p:extLst>
      <p:ext uri="{BB962C8B-B14F-4D97-AF65-F5344CB8AC3E}">
        <p14:creationId xmlns:p14="http://schemas.microsoft.com/office/powerpoint/2010/main" val="1380826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Support makes the difference between burnout and sustainability.</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12</a:t>
            </a:fld>
            <a:endParaRPr lang="en-US"/>
          </a:p>
        </p:txBody>
      </p:sp>
    </p:spTree>
    <p:extLst>
      <p:ext uri="{BB962C8B-B14F-4D97-AF65-F5344CB8AC3E}">
        <p14:creationId xmlns:p14="http://schemas.microsoft.com/office/powerpoint/2010/main" val="1534434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ALG would be nowhere without its Champions – they are the cornerstone of the program.</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13</a:t>
            </a:fld>
            <a:endParaRPr lang="en-US"/>
          </a:p>
        </p:txBody>
      </p:sp>
    </p:spTree>
    <p:extLst>
      <p:ext uri="{BB962C8B-B14F-4D97-AF65-F5344CB8AC3E}">
        <p14:creationId xmlns:p14="http://schemas.microsoft.com/office/powerpoint/2010/main" val="663690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Think practical, low-barrier ideas (e.g., “host one OER info session,” “recruit a librarian + faculty member”</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14</a:t>
            </a:fld>
            <a:endParaRPr lang="en-US"/>
          </a:p>
        </p:txBody>
      </p:sp>
    </p:spTree>
    <p:extLst>
      <p:ext uri="{BB962C8B-B14F-4D97-AF65-F5344CB8AC3E}">
        <p14:creationId xmlns:p14="http://schemas.microsoft.com/office/powerpoint/2010/main" val="486016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These principles can guide your own advocacy efforts, no matter your context.</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15</a:t>
            </a:fld>
            <a:endParaRPr lang="en-US"/>
          </a:p>
        </p:txBody>
      </p:sp>
    </p:spTree>
    <p:extLst>
      <p:ext uri="{BB962C8B-B14F-4D97-AF65-F5344CB8AC3E}">
        <p14:creationId xmlns:p14="http://schemas.microsoft.com/office/powerpoint/2010/main" val="1824512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What is one concrete step you can take when you return?</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17</a:t>
            </a:fld>
            <a:endParaRPr lang="en-US"/>
          </a:p>
        </p:txBody>
      </p:sp>
    </p:spTree>
    <p:extLst>
      <p:ext uri="{BB962C8B-B14F-4D97-AF65-F5344CB8AC3E}">
        <p14:creationId xmlns:p14="http://schemas.microsoft.com/office/powerpoint/2010/main" val="232395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The strength of advocacy networks is that they bring these different roles together. You’ll see how that plays out in Georgia.</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4</a:t>
            </a:fld>
            <a:endParaRPr lang="en-US"/>
          </a:p>
        </p:txBody>
      </p:sp>
    </p:spTree>
    <p:extLst>
      <p:ext uri="{BB962C8B-B14F-4D97-AF65-F5344CB8AC3E}">
        <p14:creationId xmlns:p14="http://schemas.microsoft.com/office/powerpoint/2010/main" val="2885249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Networks are powerful because they rely on local leaders to build awareness and change.</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5</a:t>
            </a:fld>
            <a:endParaRPr lang="en-US"/>
          </a:p>
        </p:txBody>
      </p:sp>
    </p:spTree>
    <p:extLst>
      <p:ext uri="{BB962C8B-B14F-4D97-AF65-F5344CB8AC3E}">
        <p14:creationId xmlns:p14="http://schemas.microsoft.com/office/powerpoint/2010/main" val="3288608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i="0" kern="1200">
                <a:solidFill>
                  <a:schemeClr val="tx1"/>
                </a:solidFill>
                <a:effectLst/>
                <a:latin typeface="+mn-lt"/>
                <a:ea typeface="+mn-ea"/>
                <a:cs typeface="+mn-cs"/>
              </a:rPr>
              <a:t>2008 - </a:t>
            </a:r>
            <a:r>
              <a:rPr lang="en-US" sz="1200" b="1" i="0" kern="1200" err="1">
                <a:solidFill>
                  <a:schemeClr val="tx1"/>
                </a:solidFill>
                <a:effectLst/>
                <a:latin typeface="+mn-lt"/>
                <a:ea typeface="+mn-ea"/>
                <a:cs typeface="+mn-cs"/>
              </a:rPr>
              <a:t>eCore</a:t>
            </a:r>
            <a:r>
              <a:rPr lang="en-US" sz="1200" b="1" i="0" kern="1200">
                <a:solidFill>
                  <a:schemeClr val="tx1"/>
                </a:solidFill>
                <a:effectLst/>
                <a:latin typeface="+mn-lt"/>
                <a:ea typeface="+mn-ea"/>
                <a:cs typeface="+mn-cs"/>
              </a:rPr>
              <a:t> &amp; </a:t>
            </a:r>
            <a:r>
              <a:rPr lang="en-US" sz="1200" b="1" i="0" kern="1200" err="1">
                <a:solidFill>
                  <a:schemeClr val="tx1"/>
                </a:solidFill>
                <a:effectLst/>
                <a:latin typeface="+mn-lt"/>
                <a:ea typeface="+mn-ea"/>
                <a:cs typeface="+mn-cs"/>
              </a:rPr>
              <a:t>USGShare</a:t>
            </a:r>
            <a:r>
              <a:rPr lang="en-US" sz="1200" b="1" i="0" kern="1200">
                <a:solidFill>
                  <a:schemeClr val="tx1"/>
                </a:solidFill>
                <a:effectLst/>
                <a:latin typeface="+mn-lt"/>
                <a:ea typeface="+mn-ea"/>
                <a:cs typeface="+mn-cs"/>
              </a:rPr>
              <a:t> </a:t>
            </a:r>
            <a:r>
              <a:rPr lang="en-US" sz="1200" b="0" i="0" kern="1200">
                <a:solidFill>
                  <a:schemeClr val="tx1"/>
                </a:solidFill>
                <a:effectLst/>
                <a:latin typeface="+mn-lt"/>
                <a:ea typeface="+mn-ea"/>
                <a:cs typeface="+mn-cs"/>
              </a:rPr>
              <a:t>- The Office of Faculty Development began a repository to share </a:t>
            </a:r>
            <a:r>
              <a:rPr lang="en-US" sz="1200" b="0" i="0" kern="1200" err="1">
                <a:solidFill>
                  <a:schemeClr val="tx1"/>
                </a:solidFill>
                <a:effectLst/>
                <a:latin typeface="+mn-lt"/>
                <a:ea typeface="+mn-ea"/>
                <a:cs typeface="+mn-cs"/>
              </a:rPr>
              <a:t>eCore</a:t>
            </a:r>
            <a:r>
              <a:rPr lang="en-US" sz="1200" b="0" i="0" kern="1200">
                <a:solidFill>
                  <a:schemeClr val="tx1"/>
                </a:solidFill>
                <a:effectLst/>
                <a:latin typeface="+mn-lt"/>
                <a:ea typeface="+mn-ea"/>
                <a:cs typeface="+mn-cs"/>
              </a:rPr>
              <a:t> materials and allow faculty to share learning objects with each other at no cost. Due to server costs, USG Share was decommissioned in 2011.  </a:t>
            </a:r>
          </a:p>
          <a:p>
            <a:pPr rtl="0" fontAlgn="base"/>
            <a:r>
              <a:rPr lang="en-US" sz="1200" b="1" i="0" kern="1200">
                <a:solidFill>
                  <a:schemeClr val="tx1"/>
                </a:solidFill>
                <a:effectLst/>
                <a:latin typeface="+mn-lt"/>
                <a:ea typeface="+mn-ea"/>
                <a:cs typeface="+mn-cs"/>
              </a:rPr>
              <a:t>2011 - White paper on textbook affordability &amp; first USG Open textbook publication </a:t>
            </a:r>
            <a:r>
              <a:rPr lang="en-US" sz="1200" b="0" i="0" kern="1200">
                <a:solidFill>
                  <a:schemeClr val="tx1"/>
                </a:solidFill>
                <a:effectLst/>
                <a:latin typeface="+mn-lt"/>
                <a:ea typeface="+mn-ea"/>
                <a:cs typeface="+mn-cs"/>
              </a:rPr>
              <a:t>-  The USG Report on Textbook Costs and Trends for Delivery and Cost Reduction was published with findings including the need for open textbooks in the USG. </a:t>
            </a:r>
            <a:r>
              <a:rPr lang="en-US" sz="1200" b="0" i="0" u="sng" strike="noStrike" kern="1200">
                <a:solidFill>
                  <a:schemeClr val="tx1"/>
                </a:solidFill>
                <a:effectLst/>
                <a:latin typeface="+mn-lt"/>
                <a:ea typeface="+mn-ea"/>
                <a:cs typeface="+mn-cs"/>
                <a:hlinkClick r:id="rId3"/>
              </a:rPr>
              <a:t>Read the report here.</a:t>
            </a:r>
            <a:r>
              <a:rPr lang="en-US" sz="1200" b="0" i="0" kern="1200">
                <a:solidFill>
                  <a:schemeClr val="tx1"/>
                </a:solidFill>
                <a:effectLst/>
                <a:latin typeface="+mn-lt"/>
                <a:ea typeface="+mn-ea"/>
                <a:cs typeface="+mn-cs"/>
              </a:rPr>
              <a:t> </a:t>
            </a:r>
          </a:p>
          <a:p>
            <a:pPr rtl="0" fontAlgn="base"/>
            <a:r>
              <a:rPr lang="en-US" sz="1200" b="1" i="0" kern="1200">
                <a:solidFill>
                  <a:schemeClr val="tx1"/>
                </a:solidFill>
                <a:effectLst/>
                <a:latin typeface="+mn-lt"/>
                <a:ea typeface="+mn-ea"/>
                <a:cs typeface="+mn-cs"/>
              </a:rPr>
              <a:t>2013 - ALG pilot team </a:t>
            </a:r>
            <a:r>
              <a:rPr lang="en-US" sz="1200" b="0" i="0" kern="1200">
                <a:solidFill>
                  <a:schemeClr val="tx1"/>
                </a:solidFill>
                <a:effectLst/>
                <a:latin typeface="+mn-lt"/>
                <a:ea typeface="+mn-ea"/>
                <a:cs typeface="+mn-cs"/>
              </a:rPr>
              <a:t>- A team of USG librarians, instructional designers, and faculty teamed up with members of the California State University's Affordable Learning Solutions, the first systemwide open education program, to develop plans for an initiative promoting the use of open and affordable materials. A logic model, a stakeholder analysis, and a website serving as a central hub for OER information were created.  </a:t>
            </a:r>
          </a:p>
          <a:p>
            <a:pPr rtl="0" fontAlgn="base"/>
            <a:r>
              <a:rPr lang="en-US" sz="1200" b="1" i="0" kern="1200">
                <a:solidFill>
                  <a:schemeClr val="tx1"/>
                </a:solidFill>
                <a:effectLst/>
                <a:latin typeface="+mn-lt"/>
                <a:ea typeface="+mn-ea"/>
                <a:cs typeface="+mn-cs"/>
              </a:rPr>
              <a:t>2014 - ALG launched in 2014 with state funding </a:t>
            </a:r>
            <a:r>
              <a:rPr lang="en-US" sz="1200" b="0" i="0" kern="1200">
                <a:solidFill>
                  <a:schemeClr val="tx1"/>
                </a:solidFill>
                <a:effectLst/>
                <a:latin typeface="+mn-lt"/>
                <a:ea typeface="+mn-ea"/>
                <a:cs typeface="+mn-cs"/>
              </a:rPr>
              <a:t>- The first round of Textbook Transformation Grants involved 30 projects from 19 institutions where faculty replaced expensive materials with open and affordable materials. </a:t>
            </a:r>
          </a:p>
          <a:p>
            <a:pPr rtl="0" fontAlgn="base"/>
            <a:endParaRPr lang="en-US" sz="1200" b="0" i="0" kern="1200">
              <a:solidFill>
                <a:schemeClr val="tx1"/>
              </a:solidFill>
              <a:effectLst/>
              <a:latin typeface="+mn-lt"/>
              <a:ea typeface="+mn-ea"/>
              <a:cs typeface="+mn-cs"/>
            </a:endParaRPr>
          </a:p>
          <a:p>
            <a:pPr rtl="0" fontAlgn="base"/>
            <a:r>
              <a:rPr lang="en-US" sz="1200" b="0" i="1" kern="1200">
                <a:solidFill>
                  <a:schemeClr val="tx1"/>
                </a:solidFill>
                <a:effectLst/>
                <a:latin typeface="+mn-lt"/>
                <a:ea typeface="+mn-ea"/>
                <a:cs typeface="+mn-cs"/>
              </a:rPr>
              <a:t>Once ALG was funded, the question became: how do we reach all 26 institutions?</a:t>
            </a:r>
            <a:endParaRPr lang="en-US" sz="1200" b="0" i="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6</a:t>
            </a:fld>
            <a:endParaRPr lang="en-US"/>
          </a:p>
        </p:txBody>
      </p:sp>
    </p:spTree>
    <p:extLst>
      <p:ext uri="{BB962C8B-B14F-4D97-AF65-F5344CB8AC3E}">
        <p14:creationId xmlns:p14="http://schemas.microsoft.com/office/powerpoint/2010/main" val="42632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a:solidFill>
                  <a:schemeClr val="tx1"/>
                </a:solidFill>
                <a:effectLst/>
                <a:latin typeface="+mn-lt"/>
                <a:ea typeface="+mn-ea"/>
                <a:cs typeface="+mn-cs"/>
              </a:rPr>
              <a:t>Needed </a:t>
            </a:r>
            <a:r>
              <a:rPr lang="en-US" sz="1200" b="1" i="0" kern="1200">
                <a:solidFill>
                  <a:schemeClr val="tx1"/>
                </a:solidFill>
                <a:effectLst/>
                <a:latin typeface="+mn-lt"/>
                <a:ea typeface="+mn-ea"/>
                <a:cs typeface="+mn-cs"/>
              </a:rPr>
              <a:t>local advocates</a:t>
            </a:r>
            <a:r>
              <a:rPr lang="en-US" sz="1200" b="0" i="0" kern="1200">
                <a:solidFill>
                  <a:schemeClr val="tx1"/>
                </a:solidFill>
                <a:effectLst/>
                <a:latin typeface="+mn-lt"/>
                <a:ea typeface="+mn-ea"/>
                <a:cs typeface="+mn-cs"/>
              </a:rPr>
              <a:t> to bridge silos </a:t>
            </a:r>
          </a:p>
          <a:p>
            <a:pPr rtl="0" fontAlgn="base"/>
            <a:r>
              <a:rPr lang="en-US" sz="1200" b="0" i="0" kern="1200">
                <a:solidFill>
                  <a:schemeClr val="tx1"/>
                </a:solidFill>
                <a:effectLst/>
                <a:latin typeface="+mn-lt"/>
                <a:ea typeface="+mn-ea"/>
                <a:cs typeface="+mn-cs"/>
              </a:rPr>
              <a:t>Faculty trust faculty, librarians, and IDs more than mandates </a:t>
            </a:r>
          </a:p>
          <a:p>
            <a:pPr rtl="0" fontAlgn="base"/>
            <a:r>
              <a:rPr lang="en-US" sz="1200" b="0" i="0" kern="1200">
                <a:solidFill>
                  <a:schemeClr val="tx1"/>
                </a:solidFill>
                <a:effectLst/>
                <a:latin typeface="+mn-lt"/>
                <a:ea typeface="+mn-ea"/>
                <a:cs typeface="+mn-cs"/>
              </a:rPr>
              <a:t>Mandates weren’t an option → had to build buy-in. </a:t>
            </a:r>
          </a:p>
          <a:p>
            <a:pPr rtl="0" fontAlgn="base"/>
            <a:r>
              <a:rPr lang="en-US" sz="1200" b="0" i="0" kern="1200">
                <a:solidFill>
                  <a:schemeClr val="tx1"/>
                </a:solidFill>
                <a:effectLst/>
                <a:latin typeface="+mn-lt"/>
                <a:ea typeface="+mn-ea"/>
                <a:cs typeface="+mn-cs"/>
              </a:rPr>
              <a:t>Built-in communication channel → campuses ↔ ALG </a:t>
            </a:r>
          </a:p>
          <a:p>
            <a:pPr rtl="0" fontAlgn="base"/>
            <a:r>
              <a:rPr lang="en-US" sz="1200" b="0" i="0" kern="1200">
                <a:solidFill>
                  <a:schemeClr val="tx1"/>
                </a:solidFill>
                <a:effectLst/>
                <a:latin typeface="+mn-lt"/>
                <a:ea typeface="+mn-ea"/>
                <a:cs typeface="+mn-cs"/>
              </a:rPr>
              <a:t>Champions = critical for outreach, awareness, and adoption </a:t>
            </a:r>
          </a:p>
          <a:p>
            <a:pPr rtl="0" fontAlgn="base"/>
            <a:r>
              <a:rPr lang="en-US" sz="1200" b="0" i="1" kern="1200">
                <a:solidFill>
                  <a:schemeClr val="tx1"/>
                </a:solidFill>
                <a:effectLst/>
                <a:latin typeface="+mn-lt"/>
                <a:ea typeface="+mn-ea"/>
                <a:cs typeface="+mn-cs"/>
              </a:rPr>
              <a:t>Champions are the bridge between a system initiative and everyday campus life.</a:t>
            </a:r>
            <a:endParaRPr lang="en-US" sz="1200" b="0" i="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7</a:t>
            </a:fld>
            <a:endParaRPr lang="en-US"/>
          </a:p>
        </p:txBody>
      </p:sp>
    </p:spTree>
    <p:extLst>
      <p:ext uri="{BB962C8B-B14F-4D97-AF65-F5344CB8AC3E}">
        <p14:creationId xmlns:p14="http://schemas.microsoft.com/office/powerpoint/2010/main" val="265939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It’s a triangle – each role strengthens the others.</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8</a:t>
            </a:fld>
            <a:endParaRPr lang="en-US"/>
          </a:p>
        </p:txBody>
      </p:sp>
    </p:spTree>
    <p:extLst>
      <p:ext uri="{BB962C8B-B14F-4D97-AF65-F5344CB8AC3E}">
        <p14:creationId xmlns:p14="http://schemas.microsoft.com/office/powerpoint/2010/main" val="607473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Wearing multiple hats is a must in the early stages of any program start-up.  Maybe you can’t start with three representatives at each college as advocates or champions.  But let’s look at what is missing in your advocacy triangle. </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9</a:t>
            </a:fld>
            <a:endParaRPr lang="en-US"/>
          </a:p>
        </p:txBody>
      </p:sp>
    </p:spTree>
    <p:extLst>
      <p:ext uri="{BB962C8B-B14F-4D97-AF65-F5344CB8AC3E}">
        <p14:creationId xmlns:p14="http://schemas.microsoft.com/office/powerpoint/2010/main" val="430405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Champions are the trusted faces of ALG on campus – they make the system feel local.</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10</a:t>
            </a:fld>
            <a:endParaRPr lang="en-US"/>
          </a:p>
        </p:txBody>
      </p:sp>
    </p:spTree>
    <p:extLst>
      <p:ext uri="{BB962C8B-B14F-4D97-AF65-F5344CB8AC3E}">
        <p14:creationId xmlns:p14="http://schemas.microsoft.com/office/powerpoint/2010/main" val="3796970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a:solidFill>
                  <a:schemeClr val="tx1"/>
                </a:solidFill>
                <a:effectLst/>
                <a:latin typeface="+mn-lt"/>
                <a:ea typeface="+mn-ea"/>
                <a:cs typeface="+mn-cs"/>
              </a:rPr>
              <a:t>We can’t always tie savings directly to Champions, but we know their advocacy drives adoption and momentum.</a:t>
            </a:r>
            <a:endParaRPr lang="en-US"/>
          </a:p>
        </p:txBody>
      </p:sp>
      <p:sp>
        <p:nvSpPr>
          <p:cNvPr id="4" name="Slide Number Placeholder 3"/>
          <p:cNvSpPr>
            <a:spLocks noGrp="1"/>
          </p:cNvSpPr>
          <p:nvPr>
            <p:ph type="sldNum" sz="quarter" idx="5"/>
          </p:nvPr>
        </p:nvSpPr>
        <p:spPr/>
        <p:txBody>
          <a:bodyPr/>
          <a:lstStyle/>
          <a:p>
            <a:fld id="{A18F9D6A-6990-47CA-A06D-12E180FC5C1A}" type="slidenum">
              <a:rPr lang="en-US" smtClean="0"/>
              <a:t>11</a:t>
            </a:fld>
            <a:endParaRPr lang="en-US"/>
          </a:p>
        </p:txBody>
      </p:sp>
    </p:spTree>
    <p:extLst>
      <p:ext uri="{BB962C8B-B14F-4D97-AF65-F5344CB8AC3E}">
        <p14:creationId xmlns:p14="http://schemas.microsoft.com/office/powerpoint/2010/main" val="147280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9/11/2025</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C1FF6DA9-008F-8B48-92A6-B652298478BF}"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541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47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461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894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403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340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4865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08233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90626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47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BCAD085-E8A6-8845-BD4E-CB4CCA059FC4}" type="datetimeFigureOut">
              <a:rPr lang="en-US" smtClean="0"/>
              <a:t>9/11/2025</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71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BCAD085-E8A6-8845-BD4E-CB4CCA059FC4}" type="datetimeFigureOut">
              <a:rPr lang="en-US" smtClean="0"/>
              <a:t>9/11/2025</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C1FF6DA9-008F-8B48-92A6-B652298478BF}" type="slidenum">
              <a:rPr lang="en-US" smtClean="0"/>
              <a:t>‹#›</a:t>
            </a:fld>
            <a:endParaRPr lang="en-US"/>
          </a:p>
        </p:txBody>
      </p:sp>
      <p:pic>
        <p:nvPicPr>
          <p:cNvPr id="7" name="Picture 6" descr="Blue text on a black background&#10;&#10;AI-generated content may be incorrect.">
            <a:extLst>
              <a:ext uri="{FF2B5EF4-FFF2-40B4-BE49-F238E27FC236}">
                <a16:creationId xmlns:a16="http://schemas.microsoft.com/office/drawing/2014/main" id="{B92A5169-4C71-8B18-61FA-3C1A7E35A1E3}"/>
              </a:ext>
            </a:extLst>
          </p:cNvPr>
          <p:cNvPicPr>
            <a:picLocks noChangeAspect="1"/>
          </p:cNvPicPr>
          <p:nvPr userDrawn="1"/>
        </p:nvPicPr>
        <p:blipFill>
          <a:blip r:embed="rId14"/>
          <a:stretch>
            <a:fillRect/>
          </a:stretch>
        </p:blipFill>
        <p:spPr>
          <a:xfrm>
            <a:off x="7267074" y="128455"/>
            <a:ext cx="1692064" cy="398646"/>
          </a:xfrm>
          <a:prstGeom prst="rect">
            <a:avLst/>
          </a:prstGeom>
        </p:spPr>
      </p:pic>
    </p:spTree>
    <p:extLst>
      <p:ext uri="{BB962C8B-B14F-4D97-AF65-F5344CB8AC3E}">
        <p14:creationId xmlns:p14="http://schemas.microsoft.com/office/powerpoint/2010/main" val="776946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affordablelearninggeorgia.org/about-us/our-impact" TargetMode="Externa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alg.manifoldapp.org/projects/ache-oer-202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ffordablelearninggeorgia.org/" TargetMode="External"/><Relationship Id="rId2" Type="http://schemas.openxmlformats.org/officeDocument/2006/relationships/hyperlink" Target="mailto:Nakita.Afaha@usg.edu" TargetMode="Externa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s://www.linkedin.com/in/nakita-afah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digitalcommons.kennesaw.edu/ato/2023openaccess/presentations/6/"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affordablelearninggeorgia.org/timeline"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8EAAF6-594A-9617-5E4E-AD4DC2AB5FD9}"/>
              </a:ext>
            </a:extLst>
          </p:cNvPr>
          <p:cNvSpPr>
            <a:spLocks noGrp="1"/>
          </p:cNvSpPr>
          <p:nvPr>
            <p:ph type="ctrTitle"/>
          </p:nvPr>
        </p:nvSpPr>
        <p:spPr>
          <a:xfrm>
            <a:off x="1970178" y="2130425"/>
            <a:ext cx="6488022" cy="1120675"/>
          </a:xfrm>
        </p:spPr>
        <p:txBody>
          <a:bodyPr>
            <a:normAutofit fontScale="90000"/>
          </a:bodyPr>
          <a:lstStyle/>
          <a:p>
            <a:pPr algn="l"/>
            <a:r>
              <a:rPr lang="en-US" sz="3600" b="1">
                <a:solidFill>
                  <a:srgbClr val="000000"/>
                </a:solidFill>
                <a:latin typeface="Times New Roman" panose="02020603050405020304" pitchFamily="18" charset="0"/>
              </a:rPr>
              <a:t>OPEN EDUCATIONAL RESOURCES WORKSHOP 2025</a:t>
            </a:r>
            <a:endParaRPr lang="en-US"/>
          </a:p>
        </p:txBody>
      </p:sp>
      <p:sp>
        <p:nvSpPr>
          <p:cNvPr id="5" name="Subtitle 4">
            <a:extLst>
              <a:ext uri="{FF2B5EF4-FFF2-40B4-BE49-F238E27FC236}">
                <a16:creationId xmlns:a16="http://schemas.microsoft.com/office/drawing/2014/main" id="{112D7DD3-2D81-B957-490D-4095140A7FEE}"/>
              </a:ext>
            </a:extLst>
          </p:cNvPr>
          <p:cNvSpPr>
            <a:spLocks noGrp="1"/>
          </p:cNvSpPr>
          <p:nvPr>
            <p:ph type="subTitle" idx="1"/>
          </p:nvPr>
        </p:nvSpPr>
        <p:spPr>
          <a:xfrm>
            <a:off x="760287" y="4110487"/>
            <a:ext cx="8038655" cy="1425539"/>
          </a:xfrm>
        </p:spPr>
        <p:txBody>
          <a:bodyPr>
            <a:noAutofit/>
          </a:bodyPr>
          <a:lstStyle/>
          <a:p>
            <a:r>
              <a:rPr lang="en-US"/>
              <a:t>Nakita Afaha</a:t>
            </a:r>
          </a:p>
          <a:p>
            <a:r>
              <a:rPr lang="en-US" sz="2400"/>
              <a:t>Program Manager, Affordable Learning Georgia</a:t>
            </a:r>
          </a:p>
        </p:txBody>
      </p:sp>
      <p:pic>
        <p:nvPicPr>
          <p:cNvPr id="7" name="Picture 6" descr="A logo of a company&#10;&#10;AI-generated content may be incorrect.">
            <a:extLst>
              <a:ext uri="{FF2B5EF4-FFF2-40B4-BE49-F238E27FC236}">
                <a16:creationId xmlns:a16="http://schemas.microsoft.com/office/drawing/2014/main" id="{51B0B3CE-9CCD-A514-ADF1-AA7DB252AEA2}"/>
              </a:ext>
            </a:extLst>
          </p:cNvPr>
          <p:cNvPicPr>
            <a:picLocks noChangeAspect="1"/>
          </p:cNvPicPr>
          <p:nvPr/>
        </p:nvPicPr>
        <p:blipFill>
          <a:blip r:embed="rId2"/>
          <a:stretch>
            <a:fillRect/>
          </a:stretch>
        </p:blipFill>
        <p:spPr>
          <a:xfrm>
            <a:off x="582283" y="2004131"/>
            <a:ext cx="1284378" cy="1246969"/>
          </a:xfrm>
          <a:prstGeom prst="rect">
            <a:avLst/>
          </a:prstGeom>
        </p:spPr>
      </p:pic>
      <p:sp>
        <p:nvSpPr>
          <p:cNvPr id="10" name="TextBox 9">
            <a:extLst>
              <a:ext uri="{FF2B5EF4-FFF2-40B4-BE49-F238E27FC236}">
                <a16:creationId xmlns:a16="http://schemas.microsoft.com/office/drawing/2014/main" id="{781BC701-6F2C-EF64-5875-32946A425CBA}"/>
              </a:ext>
            </a:extLst>
          </p:cNvPr>
          <p:cNvSpPr txBox="1"/>
          <p:nvPr/>
        </p:nvSpPr>
        <p:spPr>
          <a:xfrm>
            <a:off x="1473365" y="6430135"/>
            <a:ext cx="6604186" cy="430887"/>
          </a:xfrm>
          <a:prstGeom prst="rect">
            <a:avLst/>
          </a:prstGeom>
          <a:noFill/>
        </p:spPr>
        <p:txBody>
          <a:bodyPr wrap="square" lIns="91440" tIns="45720" rIns="91440" bIns="45720" anchor="t">
            <a:spAutoFit/>
          </a:bodyPr>
          <a:lstStyle/>
          <a:p>
            <a:r>
              <a:rPr lang="en-US" sz="1050" i="1">
                <a:solidFill>
                  <a:schemeClr val="bg1"/>
                </a:solidFill>
                <a:latin typeface="Aptos"/>
              </a:rPr>
              <a:t>AI Disclosure: Workshop materials were created with assistance from ChatGPT.  </a:t>
            </a:r>
            <a:r>
              <a:rPr lang="en-US" sz="1050">
                <a:solidFill>
                  <a:schemeClr val="bg1"/>
                </a:solidFill>
                <a:latin typeface="Aptos"/>
              </a:rPr>
              <a:t>Building a Statewide Advocacy Network for Affordable Learning: Lessons from Georgia © 2025 by Nakita </a:t>
            </a:r>
            <a:r>
              <a:rPr lang="en-US" sz="1050" err="1">
                <a:solidFill>
                  <a:schemeClr val="bg1"/>
                </a:solidFill>
                <a:latin typeface="Aptos"/>
              </a:rPr>
              <a:t>Afaha</a:t>
            </a:r>
            <a:r>
              <a:rPr lang="en-US" sz="1050">
                <a:solidFill>
                  <a:schemeClr val="bg1"/>
                </a:solidFill>
                <a:latin typeface="Aptos"/>
              </a:rPr>
              <a:t> is licensed under CC BY 4.0</a:t>
            </a:r>
          </a:p>
        </p:txBody>
      </p:sp>
    </p:spTree>
    <p:extLst>
      <p:ext uri="{BB962C8B-B14F-4D97-AF65-F5344CB8AC3E}">
        <p14:creationId xmlns:p14="http://schemas.microsoft.com/office/powerpoint/2010/main" val="3640673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Champions Work</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r>
              <a:t>Monthly meetings with ALG (updates, recognition, guest speakers)</a:t>
            </a:r>
          </a:p>
          <a:p>
            <a:r>
              <a:t>Host campus workshops, info sessions, and summits</a:t>
            </a:r>
            <a:endParaRPr lang="en-US">
              <a:ea typeface="Calibri"/>
              <a:cs typeface="Calibri"/>
            </a:endParaRPr>
          </a:p>
          <a:p>
            <a:r>
              <a:rPr lang="en-US"/>
              <a:t>Local point </a:t>
            </a:r>
            <a:r>
              <a:t>of contact for grants</a:t>
            </a:r>
            <a:r>
              <a:rPr lang="en-US"/>
              <a:t> info</a:t>
            </a:r>
            <a:r>
              <a:t> &amp; deadlines</a:t>
            </a:r>
            <a:endParaRPr lang="en-US">
              <a:ea typeface="Calibri"/>
              <a:cs typeface="Calibri"/>
            </a:endParaRPr>
          </a:p>
          <a:p>
            <a:r>
              <a:t>Raise awareness with ALG brand</a:t>
            </a:r>
            <a:r>
              <a:rPr lang="en-US"/>
              <a:t> &amp; a </a:t>
            </a:r>
            <a:r>
              <a:t>local voice</a:t>
            </a:r>
            <a:endParaRPr lang="en-US"/>
          </a:p>
          <a:p>
            <a:r>
              <a:rPr lang="en-US"/>
              <a:t>Serve as connectors across silos (faculty/library/CETLs)</a:t>
            </a:r>
            <a:endParaRPr lang="en-US">
              <a:ea typeface="Calibri"/>
              <a:cs typeface="Calibri"/>
            </a:endParaRPr>
          </a:p>
          <a:p>
            <a:r>
              <a:rPr lang="en-US"/>
              <a:t>Open-ended volunteer role – we provide guidance, but Champions decide what their involvement looks like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8684" y="804519"/>
            <a:ext cx="7202456" cy="1049235"/>
          </a:xfrm>
        </p:spPr>
        <p:txBody>
          <a:bodyPr>
            <a:normAutofit/>
          </a:bodyPr>
          <a:lstStyle/>
          <a:p>
            <a:r>
              <a:t>Champion Impact</a:t>
            </a:r>
          </a:p>
        </p:txBody>
      </p:sp>
      <p:sp>
        <p:nvSpPr>
          <p:cNvPr id="3" name="Content Placeholder 2"/>
          <p:cNvSpPr>
            <a:spLocks noGrp="1"/>
          </p:cNvSpPr>
          <p:nvPr>
            <p:ph idx="1"/>
          </p:nvPr>
        </p:nvSpPr>
        <p:spPr>
          <a:xfrm>
            <a:off x="1088684" y="2015734"/>
            <a:ext cx="6813112" cy="3876108"/>
          </a:xfrm>
        </p:spPr>
        <p:txBody>
          <a:bodyPr vert="horz" lIns="91440" tIns="45720" rIns="91440" bIns="45720" rtlCol="0">
            <a:normAutofit/>
          </a:bodyPr>
          <a:lstStyle/>
          <a:p>
            <a:pPr>
              <a:lnSpc>
                <a:spcPct val="110000"/>
              </a:lnSpc>
            </a:pPr>
            <a:r>
              <a:rPr lang="en-US" sz="1900"/>
              <a:t>Supported grant proposals and compliance processes</a:t>
            </a:r>
            <a:endParaRPr lang="en-US" sz="1900">
              <a:ea typeface="Calibri"/>
              <a:cs typeface="Calibri"/>
            </a:endParaRPr>
          </a:p>
          <a:p>
            <a:pPr>
              <a:lnSpc>
                <a:spcPct val="110000"/>
              </a:lnSpc>
            </a:pPr>
            <a:r>
              <a:rPr lang="en-US" sz="1900"/>
              <a:t>Conducted info sessions &amp; OER awareness campaigns</a:t>
            </a:r>
            <a:endParaRPr lang="en-US" sz="1900">
              <a:ea typeface="Calibri"/>
              <a:cs typeface="Calibri"/>
            </a:endParaRPr>
          </a:p>
          <a:p>
            <a:pPr>
              <a:lnSpc>
                <a:spcPct val="110000"/>
              </a:lnSpc>
            </a:pPr>
            <a:r>
              <a:rPr lang="en-US" sz="1900"/>
              <a:t>Helped institutions run OER Summits &amp; events</a:t>
            </a:r>
            <a:endParaRPr lang="en-US" sz="1900">
              <a:ea typeface="Calibri"/>
              <a:cs typeface="Calibri"/>
            </a:endParaRPr>
          </a:p>
          <a:p>
            <a:pPr fontAlgn="base">
              <a:lnSpc>
                <a:spcPct val="110000"/>
              </a:lnSpc>
            </a:pPr>
            <a:r>
              <a:rPr lang="en-US" sz="1900"/>
              <a:t>Anecdotal but clear:  ALG’s systemwide growth is tied to Champions’ local advocacy. Since 2014:</a:t>
            </a:r>
            <a:endParaRPr lang="en-US" sz="1900">
              <a:ea typeface="Calibri"/>
              <a:cs typeface="Calibri"/>
            </a:endParaRPr>
          </a:p>
          <a:p>
            <a:pPr lvl="1">
              <a:lnSpc>
                <a:spcPct val="110000"/>
              </a:lnSpc>
              <a:buFont typeface="Courier New"/>
              <a:buChar char="o"/>
            </a:pPr>
            <a:r>
              <a:rPr lang="en-US" sz="1900"/>
              <a:t>$198M in student savings </a:t>
            </a:r>
            <a:endParaRPr lang="en-US" sz="1900">
              <a:ea typeface="Calibri"/>
              <a:cs typeface="Calibri"/>
            </a:endParaRPr>
          </a:p>
          <a:p>
            <a:pPr lvl="1" fontAlgn="base">
              <a:lnSpc>
                <a:spcPct val="110000"/>
              </a:lnSpc>
              <a:buFont typeface="Courier New"/>
              <a:buChar char="o"/>
            </a:pPr>
            <a:r>
              <a:rPr lang="en-US" sz="1900"/>
              <a:t>1.5M students impacted </a:t>
            </a:r>
            <a:endParaRPr lang="en-US" sz="1900">
              <a:ea typeface="Calibri"/>
              <a:cs typeface="Calibri"/>
            </a:endParaRPr>
          </a:p>
          <a:p>
            <a:pPr lvl="1" fontAlgn="base">
              <a:lnSpc>
                <a:spcPct val="110000"/>
              </a:lnSpc>
              <a:buFont typeface="Courier New"/>
              <a:buChar char="o"/>
            </a:pPr>
            <a:r>
              <a:rPr lang="en-US" sz="1900"/>
              <a:t>700+ affordable learning projects</a:t>
            </a:r>
            <a:endParaRPr lang="en-US" sz="1900">
              <a:ea typeface="Calibri"/>
              <a:cs typeface="Calibri"/>
            </a:endParaRPr>
          </a:p>
        </p:txBody>
      </p:sp>
      <p:pic>
        <p:nvPicPr>
          <p:cNvPr id="7" name="Graphic 6" descr="Meeting">
            <a:extLst>
              <a:ext uri="{FF2B5EF4-FFF2-40B4-BE49-F238E27FC236}">
                <a16:creationId xmlns:a16="http://schemas.microsoft.com/office/drawing/2014/main" id="{90C7C62A-3B77-BCC7-FDBD-4B2F676603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7118" y="3906960"/>
            <a:ext cx="2194573" cy="2194573"/>
          </a:xfrm>
          <a:prstGeom prst="rect">
            <a:avLst/>
          </a:prstGeom>
        </p:spPr>
      </p:pic>
      <p:sp>
        <p:nvSpPr>
          <p:cNvPr id="5" name="TextBox 4">
            <a:extLst>
              <a:ext uri="{FF2B5EF4-FFF2-40B4-BE49-F238E27FC236}">
                <a16:creationId xmlns:a16="http://schemas.microsoft.com/office/drawing/2014/main" id="{5E6835AC-853C-E2E3-F03B-1AFCBBDA1FF7}"/>
              </a:ext>
            </a:extLst>
          </p:cNvPr>
          <p:cNvSpPr txBox="1"/>
          <p:nvPr/>
        </p:nvSpPr>
        <p:spPr>
          <a:xfrm>
            <a:off x="1830806" y="5236882"/>
            <a:ext cx="4576312" cy="276999"/>
          </a:xfrm>
          <a:prstGeom prst="rect">
            <a:avLst/>
          </a:prstGeom>
          <a:noFill/>
        </p:spPr>
        <p:txBody>
          <a:bodyPr wrap="square">
            <a:spAutoFit/>
          </a:bodyPr>
          <a:lstStyle/>
          <a:p>
            <a:r>
              <a:rPr lang="en-US" sz="1200">
                <a:solidFill>
                  <a:schemeClr val="accent1"/>
                </a:solidFill>
                <a:hlinkClick r:id="rId5">
                  <a:extLst>
                    <a:ext uri="{A12FA001-AC4F-418D-AE19-62706E023703}">
                      <ahyp:hlinkClr xmlns:ahyp="http://schemas.microsoft.com/office/drawing/2018/hyperlinkcolor" val="tx"/>
                    </a:ext>
                  </a:extLst>
                </a:hlinkClick>
              </a:rPr>
              <a:t>https://www.affordablelearninggeorgia.org/about-us/our-impact</a:t>
            </a:r>
            <a:r>
              <a:rPr lang="en-US" sz="1200">
                <a:solidFill>
                  <a:schemeClr val="accent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Supporting Champions</a:t>
            </a:r>
          </a:p>
        </p:txBody>
      </p:sp>
      <p:sp>
        <p:nvSpPr>
          <p:cNvPr id="3" name="Content Placeholder 2"/>
          <p:cNvSpPr>
            <a:spLocks noGrp="1"/>
          </p:cNvSpPr>
          <p:nvPr>
            <p:ph sz="half" idx="1"/>
          </p:nvPr>
        </p:nvSpPr>
        <p:spPr>
          <a:xfrm>
            <a:off x="1443491" y="2013935"/>
            <a:ext cx="2983856" cy="3437560"/>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fontScale="77500" lnSpcReduction="20000"/>
          </a:bodyPr>
          <a:lstStyle/>
          <a:p>
            <a:pPr marL="0" indent="0" fontAlgn="base">
              <a:buNone/>
            </a:pPr>
            <a:r>
              <a:rPr lang="en-US" b="1"/>
              <a:t>Current supports &amp; resources</a:t>
            </a:r>
            <a:r>
              <a:rPr lang="en-US"/>
              <a:t>: </a:t>
            </a:r>
          </a:p>
          <a:p>
            <a:pPr fontAlgn="base"/>
            <a:r>
              <a:rPr lang="en-US"/>
              <a:t>Monthly meetings (updates, recognition, guest speakers, resource sharing)</a:t>
            </a:r>
            <a:endParaRPr lang="en-US">
              <a:ea typeface="Calibri"/>
              <a:cs typeface="Calibri"/>
            </a:endParaRPr>
          </a:p>
          <a:p>
            <a:pPr fontAlgn="base"/>
            <a:r>
              <a:rPr lang="en-US"/>
              <a:t>Roadshow campus visits</a:t>
            </a:r>
          </a:p>
          <a:p>
            <a:pPr fontAlgn="base"/>
            <a:r>
              <a:rPr lang="en-US"/>
              <a:t>Champion resources website &amp; ALG newsletter</a:t>
            </a:r>
            <a:endParaRPr lang="en-US">
              <a:ea typeface="Calibri"/>
              <a:cs typeface="Calibri"/>
            </a:endParaRPr>
          </a:p>
          <a:p>
            <a:pPr fontAlgn="base"/>
            <a:r>
              <a:rPr lang="en-US"/>
              <a:t>New Champion Welcome Training </a:t>
            </a:r>
          </a:p>
          <a:p>
            <a:pPr fontAlgn="base"/>
            <a:r>
              <a:rPr lang="en-US"/>
              <a:t>Data &amp; reporting</a:t>
            </a:r>
            <a:endParaRPr lang="en-US">
              <a:ea typeface="Calibri"/>
              <a:cs typeface="Calibri"/>
            </a:endParaRPr>
          </a:p>
        </p:txBody>
      </p:sp>
      <p:sp>
        <p:nvSpPr>
          <p:cNvPr id="4" name="Content Placeholder 3">
            <a:extLst>
              <a:ext uri="{FF2B5EF4-FFF2-40B4-BE49-F238E27FC236}">
                <a16:creationId xmlns:a16="http://schemas.microsoft.com/office/drawing/2014/main" id="{29E6B9E3-FC5E-EE7A-2097-2142C1F22F1D}"/>
              </a:ext>
            </a:extLst>
          </p:cNvPr>
          <p:cNvSpPr>
            <a:spLocks noGrp="1"/>
          </p:cNvSpPr>
          <p:nvPr>
            <p:ph sz="half" idx="2"/>
          </p:nvPr>
        </p:nvSpPr>
        <p:spPr>
          <a:xfrm>
            <a:off x="5030978" y="2013935"/>
            <a:ext cx="2983856" cy="3437559"/>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fontAlgn="base">
              <a:buNone/>
            </a:pPr>
            <a:r>
              <a:rPr lang="en-US" b="1"/>
              <a:t>Planned support &amp; resources: </a:t>
            </a:r>
            <a:r>
              <a:rPr lang="en-US"/>
              <a:t> </a:t>
            </a:r>
            <a:endParaRPr lang="en-US">
              <a:ea typeface="Calibri"/>
              <a:cs typeface="Calibri"/>
            </a:endParaRPr>
          </a:p>
          <a:p>
            <a:pPr fontAlgn="base"/>
            <a:r>
              <a:rPr lang="en-US"/>
              <a:t>Champion toolkits</a:t>
            </a:r>
            <a:endParaRPr lang="en-US">
              <a:ea typeface="Calibri"/>
              <a:cs typeface="Calibri"/>
            </a:endParaRPr>
          </a:p>
          <a:p>
            <a:pPr fontAlgn="base"/>
            <a:r>
              <a:rPr lang="en-US"/>
              <a:t>Recognition &amp; awards</a:t>
            </a:r>
          </a:p>
          <a:p>
            <a:pPr fontAlgn="base"/>
            <a:r>
              <a:rPr lang="en-US"/>
              <a:t>ALG Awareness Week</a:t>
            </a:r>
            <a:endParaRPr lang="en-US">
              <a:ea typeface="Calibri"/>
              <a:cs typeface="Calibri"/>
            </a:endParaRPr>
          </a:p>
          <a:p>
            <a:pPr fontAlgn="base"/>
            <a:r>
              <a:rPr lang="en-US"/>
              <a:t>Communities of Practice </a:t>
            </a:r>
            <a:endParaRPr lang="en-US">
              <a:ea typeface="Calibri"/>
              <a:cs typeface="Calibri"/>
            </a:endParaRPr>
          </a:p>
          <a:p>
            <a:endParaRPr lang="en-US"/>
          </a:p>
        </p:txBody>
      </p:sp>
      <p:sp>
        <p:nvSpPr>
          <p:cNvPr id="6" name="Arrow: Right 5">
            <a:extLst>
              <a:ext uri="{FF2B5EF4-FFF2-40B4-BE49-F238E27FC236}">
                <a16:creationId xmlns:a16="http://schemas.microsoft.com/office/drawing/2014/main" id="{29B07B12-019E-6A87-FBB0-F534C3572561}"/>
              </a:ext>
            </a:extLst>
          </p:cNvPr>
          <p:cNvSpPr/>
          <p:nvPr/>
        </p:nvSpPr>
        <p:spPr>
          <a:xfrm>
            <a:off x="4278701" y="3260785"/>
            <a:ext cx="810885" cy="759124"/>
          </a:xfrm>
          <a:prstGeom prst="rightArrow">
            <a:avLst>
              <a:gd name="adj1" fmla="val 59764"/>
              <a:gd name="adj2" fmla="val 4680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Why This Matters</a:t>
            </a:r>
          </a:p>
        </p:txBody>
      </p:sp>
      <p:sp>
        <p:nvSpPr>
          <p:cNvPr id="3" name="Content Placeholder 2"/>
          <p:cNvSpPr>
            <a:spLocks noGrp="1"/>
          </p:cNvSpPr>
          <p:nvPr>
            <p:ph idx="1"/>
          </p:nvPr>
        </p:nvSpPr>
        <p:spPr/>
        <p:txBody>
          <a:bodyPr vert="horz" lIns="91440" tIns="45720" rIns="91440" bIns="45720" rtlCol="0" anchor="t">
            <a:normAutofit/>
          </a:bodyPr>
          <a:lstStyle/>
          <a:p>
            <a:r>
              <a:rPr lang="en-US"/>
              <a:t>Champions raise awareness in their own ways but with ALG brand and designation backing them</a:t>
            </a:r>
            <a:endParaRPr lang="en-US">
              <a:ea typeface="Calibri"/>
              <a:cs typeface="Calibri"/>
            </a:endParaRPr>
          </a:p>
          <a:p>
            <a:r>
              <a:t>Champions are volunteers </a:t>
            </a:r>
            <a:r>
              <a:rPr lang="en-US"/>
              <a:t>so </a:t>
            </a:r>
            <a:r>
              <a:t>recognition is key</a:t>
            </a:r>
            <a:endParaRPr lang="en-US">
              <a:ea typeface="Calibri"/>
              <a:cs typeface="Calibri"/>
            </a:endParaRPr>
          </a:p>
          <a:p>
            <a:r>
              <a:t>System provides infrastructure; Champions bring it to life</a:t>
            </a:r>
            <a:endParaRPr lang="en-US">
              <a:ea typeface="Calibri"/>
              <a:cs typeface="Calibri"/>
            </a:endParaRPr>
          </a:p>
          <a:p>
            <a:r>
              <a:rPr lang="en-US"/>
              <a:t>Support makes the network sustainable </a:t>
            </a:r>
            <a:endParaRPr lang="en-US">
              <a:ea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group Activity: Reflection Questions</a:t>
            </a:r>
            <a:endParaRPr/>
          </a:p>
        </p:txBody>
      </p:sp>
      <p:sp>
        <p:nvSpPr>
          <p:cNvPr id="3" name="Content Placeholder 2"/>
          <p:cNvSpPr>
            <a:spLocks noGrp="1"/>
          </p:cNvSpPr>
          <p:nvPr>
            <p:ph idx="1"/>
          </p:nvPr>
        </p:nvSpPr>
        <p:spPr/>
        <p:txBody>
          <a:bodyPr/>
          <a:lstStyle/>
          <a:p>
            <a:r>
              <a:rPr lang="en-US"/>
              <a:t>What kinds of impact would you want your network to have in its first 3 years?</a:t>
            </a:r>
          </a:p>
          <a:p>
            <a:r>
              <a:rPr lang="en-US"/>
              <a:t>What support structures would your network need to thrive? </a:t>
            </a:r>
          </a:p>
          <a:p>
            <a:pPr marL="0" indent="0">
              <a:buNone/>
            </a:pPr>
            <a:r>
              <a:rPr lang="en-US">
                <a:sym typeface="Wingdings" panose="05000000000000000000" pitchFamily="2" charset="2"/>
              </a:rPr>
              <a:t> Save your thoughts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DC929-07DE-440D-D0F2-C2C316280A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EEB2F1-05F8-B4D8-CABD-C4F2977E17BE}"/>
              </a:ext>
            </a:extLst>
          </p:cNvPr>
          <p:cNvSpPr>
            <a:spLocks noGrp="1"/>
          </p:cNvSpPr>
          <p:nvPr>
            <p:ph type="title"/>
          </p:nvPr>
        </p:nvSpPr>
        <p:spPr/>
        <p:txBody>
          <a:bodyPr/>
          <a:lstStyle/>
          <a:p>
            <a:r>
              <a:t>Designing Your Own Network</a:t>
            </a:r>
          </a:p>
        </p:txBody>
      </p:sp>
      <p:graphicFrame>
        <p:nvGraphicFramePr>
          <p:cNvPr id="5" name="Content Placeholder 2">
            <a:extLst>
              <a:ext uri="{FF2B5EF4-FFF2-40B4-BE49-F238E27FC236}">
                <a16:creationId xmlns:a16="http://schemas.microsoft.com/office/drawing/2014/main" id="{7BFB9D10-0BD6-9159-5E50-EDFB1602564D}"/>
              </a:ext>
            </a:extLst>
          </p:cNvPr>
          <p:cNvGraphicFramePr>
            <a:graphicFrameLocks noGrp="1"/>
          </p:cNvGraphicFramePr>
          <p:nvPr>
            <p:ph idx="1"/>
            <p:extLst>
              <p:ext uri="{D42A27DB-BD31-4B8C-83A1-F6EECF244321}">
                <p14:modId xmlns:p14="http://schemas.microsoft.com/office/powerpoint/2010/main" val="3577025114"/>
              </p:ext>
            </p:extLst>
          </p:nvPr>
        </p:nvGraphicFramePr>
        <p:xfrm>
          <a:off x="1443491" y="2015733"/>
          <a:ext cx="6571343" cy="3450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5929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a:t>
            </a:r>
            <a:r>
              <a:t>Activity: Draft Your Design</a:t>
            </a:r>
          </a:p>
        </p:txBody>
      </p:sp>
      <p:sp>
        <p:nvSpPr>
          <p:cNvPr id="3" name="Content Placeholder 2"/>
          <p:cNvSpPr>
            <a:spLocks noGrp="1"/>
          </p:cNvSpPr>
          <p:nvPr>
            <p:ph idx="1"/>
          </p:nvPr>
        </p:nvSpPr>
        <p:spPr/>
        <p:txBody>
          <a:bodyPr>
            <a:normAutofit/>
          </a:bodyPr>
          <a:lstStyle/>
          <a:p>
            <a:r>
              <a:t>In small groups: draft 3 steps to launch/support a network</a:t>
            </a:r>
            <a:endParaRPr lang="en-US"/>
          </a:p>
          <a:p>
            <a:pPr lvl="1" fontAlgn="base"/>
            <a:r>
              <a:rPr lang="en-US"/>
              <a:t>Keep in mind the roles you identified for peer-to-peer adoption; curation, copyright, access; pedagogy, instructional design; and </a:t>
            </a:r>
            <a:r>
              <a:rPr lang="en-US">
                <a:ea typeface="Calibri"/>
                <a:cs typeface="Calibri"/>
              </a:rPr>
              <a:t>liaisons to system leadership</a:t>
            </a:r>
            <a:endParaRPr lang="en-US"/>
          </a:p>
          <a:p>
            <a:pPr lvl="1"/>
            <a:r>
              <a:rPr lang="en-US"/>
              <a:t>Use your reflections on the kinds of impact you would like to see and the kinds of support structures you think are needed.</a:t>
            </a:r>
            <a:endParaRPr/>
          </a:p>
          <a:p>
            <a:r>
              <a:rPr lang="en-US"/>
              <a:t>Prepare to s</a:t>
            </a:r>
            <a:r>
              <a:t>hare one </a:t>
            </a:r>
            <a:r>
              <a:rPr lang="en-US"/>
              <a:t>draft launch </a:t>
            </a:r>
            <a:r>
              <a:t>idea per group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Key Takeaways</a:t>
            </a:r>
          </a:p>
        </p:txBody>
      </p:sp>
      <p:sp>
        <p:nvSpPr>
          <p:cNvPr id="3" name="Content Placeholder 2"/>
          <p:cNvSpPr>
            <a:spLocks noGrp="1"/>
          </p:cNvSpPr>
          <p:nvPr>
            <p:ph idx="1"/>
          </p:nvPr>
        </p:nvSpPr>
        <p:spPr/>
        <p:txBody>
          <a:bodyPr/>
          <a:lstStyle/>
          <a:p>
            <a:r>
              <a:t>Networks succeed where mandates fail</a:t>
            </a:r>
          </a:p>
          <a:p>
            <a:r>
              <a:t>Champions are trusted local advocates</a:t>
            </a:r>
          </a:p>
          <a:p>
            <a:r>
              <a:rPr lang="en-US"/>
              <a:t>Impact grows when champions are supported &amp; recognized </a:t>
            </a:r>
          </a:p>
          <a:p>
            <a:r>
              <a:t>Structured roles + investment = statewide 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Resources</a:t>
            </a:r>
          </a:p>
        </p:txBody>
      </p:sp>
      <p:sp>
        <p:nvSpPr>
          <p:cNvPr id="3" name="Content Placeholder 2"/>
          <p:cNvSpPr>
            <a:spLocks noGrp="1"/>
          </p:cNvSpPr>
          <p:nvPr>
            <p:ph idx="1"/>
          </p:nvPr>
        </p:nvSpPr>
        <p:spPr>
          <a:xfrm>
            <a:off x="1443491" y="1858077"/>
            <a:ext cx="6571343" cy="3450613"/>
          </a:xfrm>
        </p:spPr>
        <p:txBody>
          <a:bodyPr vert="horz" lIns="91440" tIns="45720" rIns="91440" bIns="45720" rtlCol="0" anchor="t">
            <a:normAutofit/>
          </a:bodyPr>
          <a:lstStyle/>
          <a:p>
            <a:r>
              <a:rPr lang="en-US">
                <a:ea typeface="+mn-lt"/>
                <a:cs typeface="+mn-lt"/>
              </a:rPr>
              <a:t>Download session materials at: </a:t>
            </a:r>
            <a:r>
              <a:rPr lang="en-US">
                <a:ea typeface="+mn-lt"/>
                <a:cs typeface="+mn-lt"/>
                <a:hlinkClick r:id="rId2"/>
              </a:rPr>
              <a:t>https://alg.manifoldapp.org/projects/ache-oer-2025</a:t>
            </a:r>
            <a:endParaRPr lang="en-US">
              <a:ea typeface="+mn-lt"/>
              <a:cs typeface="+mn-lt"/>
            </a:endParaRPr>
          </a:p>
          <a:p>
            <a:pPr lvl="1"/>
            <a:r>
              <a:rPr lang="en-US"/>
              <a:t>Slides</a:t>
            </a:r>
          </a:p>
          <a:p>
            <a:pPr lvl="1"/>
            <a:r>
              <a:rPr lang="en-US"/>
              <a:t>Participant Handout</a:t>
            </a:r>
          </a:p>
          <a:p>
            <a:pPr lvl="1"/>
            <a:r>
              <a:rPr lang="en-US"/>
              <a:t>Workshop Outline</a:t>
            </a:r>
          </a:p>
        </p:txBody>
      </p:sp>
      <p:pic>
        <p:nvPicPr>
          <p:cNvPr id="4" name="Picture 3" descr="A close-up of a logo&#10;&#10;AI-generated content may be incorrect.">
            <a:extLst>
              <a:ext uri="{FF2B5EF4-FFF2-40B4-BE49-F238E27FC236}">
                <a16:creationId xmlns:a16="http://schemas.microsoft.com/office/drawing/2014/main" id="{FFEA5570-FB8D-E1C1-9BB6-B22677081372}"/>
              </a:ext>
            </a:extLst>
          </p:cNvPr>
          <p:cNvPicPr>
            <a:picLocks noChangeAspect="1"/>
          </p:cNvPicPr>
          <p:nvPr/>
        </p:nvPicPr>
        <p:blipFill>
          <a:blip r:embed="rId3"/>
          <a:stretch>
            <a:fillRect/>
          </a:stretch>
        </p:blipFill>
        <p:spPr>
          <a:xfrm>
            <a:off x="4981153" y="2964292"/>
            <a:ext cx="1141124" cy="4564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endParaRPr/>
          </a:p>
        </p:txBody>
      </p:sp>
      <p:sp>
        <p:nvSpPr>
          <p:cNvPr id="3" name="Content Placeholder 2"/>
          <p:cNvSpPr>
            <a:spLocks noGrp="1"/>
          </p:cNvSpPr>
          <p:nvPr>
            <p:ph idx="1"/>
          </p:nvPr>
        </p:nvSpPr>
        <p:spPr>
          <a:xfrm>
            <a:off x="1443490" y="2222767"/>
            <a:ext cx="6571343" cy="2988513"/>
          </a:xfrm>
        </p:spPr>
        <p:txBody>
          <a:bodyPr vert="horz" lIns="91440" tIns="45720" rIns="91440" bIns="45720" rtlCol="0" anchor="t">
            <a:normAutofit/>
          </a:bodyPr>
          <a:lstStyle/>
          <a:p>
            <a:pPr marL="0" indent="0" algn="ctr">
              <a:buNone/>
            </a:pPr>
            <a:r>
              <a:rPr lang="fi-FI" b="1"/>
              <a:t>Nakita Afaha</a:t>
            </a:r>
          </a:p>
          <a:p>
            <a:pPr marL="0" indent="0" algn="ctr">
              <a:buNone/>
            </a:pPr>
            <a:r>
              <a:rPr lang="en-US" sz="1600"/>
              <a:t>Program Manager, Affordable Learning Georgia</a:t>
            </a:r>
          </a:p>
          <a:p>
            <a:pPr marL="0" indent="0" algn="ctr">
              <a:buNone/>
            </a:pPr>
            <a:r>
              <a:rPr lang="fi-FI" sz="1600"/>
              <a:t>706-583-2353</a:t>
            </a:r>
          </a:p>
          <a:p>
            <a:pPr marL="0" indent="0" algn="ctr">
              <a:buNone/>
            </a:pPr>
            <a:r>
              <a:rPr lang="fi-FI" sz="1600">
                <a:solidFill>
                  <a:schemeClr val="accent1"/>
                </a:solidFill>
                <a:hlinkClick r:id="rId2">
                  <a:extLst>
                    <a:ext uri="{A12FA001-AC4F-418D-AE19-62706E023703}">
                      <ahyp:hlinkClr xmlns:ahyp="http://schemas.microsoft.com/office/drawing/2018/hyperlinkcolor" val="tx"/>
                    </a:ext>
                  </a:extLst>
                </a:hlinkClick>
              </a:rPr>
              <a:t>Nakita.Afaha@usg.edu</a:t>
            </a:r>
            <a:endParaRPr lang="fi-FI" sz="1600">
              <a:solidFill>
                <a:schemeClr val="accent1"/>
              </a:solidFill>
            </a:endParaRPr>
          </a:p>
          <a:p>
            <a:pPr marL="0" indent="0" algn="ctr">
              <a:buNone/>
            </a:pPr>
            <a:r>
              <a:rPr lang="fi-FI" sz="1600">
                <a:solidFill>
                  <a:schemeClr val="accent1"/>
                </a:solidFill>
                <a:hlinkClick r:id="rId3">
                  <a:extLst>
                    <a:ext uri="{A12FA001-AC4F-418D-AE19-62706E023703}">
                      <ahyp:hlinkClr xmlns:ahyp="http://schemas.microsoft.com/office/drawing/2018/hyperlinkcolor" val="tx"/>
                    </a:ext>
                  </a:extLst>
                </a:hlinkClick>
              </a:rPr>
              <a:t>www.affordablelearninggeorgia.org</a:t>
            </a:r>
            <a:r>
              <a:rPr lang="fi-FI" sz="1600">
                <a:solidFill>
                  <a:schemeClr val="accent1"/>
                </a:solidFill>
              </a:rPr>
              <a:t>  </a:t>
            </a:r>
          </a:p>
          <a:p>
            <a:pPr marL="0" indent="0" algn="ctr">
              <a:buNone/>
            </a:pPr>
            <a:r>
              <a:rPr lang="fi-FI" sz="1600">
                <a:solidFill>
                  <a:schemeClr val="accent1"/>
                </a:solidFill>
                <a:hlinkClick r:id="rId4">
                  <a:extLst>
                    <a:ext uri="{A12FA001-AC4F-418D-AE19-62706E023703}">
                      <ahyp:hlinkClr xmlns:ahyp="http://schemas.microsoft.com/office/drawing/2018/hyperlinkcolor" val="tx"/>
                    </a:ext>
                  </a:extLst>
                </a:hlinkClick>
              </a:rPr>
              <a:t>https://www.linkedin.com/in/nakita-afaha/</a:t>
            </a:r>
            <a:r>
              <a:rPr lang="fi-FI" sz="1600">
                <a:solidFill>
                  <a:schemeClr val="accent1"/>
                </a:solidFill>
              </a:rPr>
              <a:t> </a:t>
            </a:r>
          </a:p>
        </p:txBody>
      </p:sp>
      <p:pic>
        <p:nvPicPr>
          <p:cNvPr id="7" name="Picture 6" descr="A blue text on a black background&#10;&#10;AI-generated content may be incorrect.">
            <a:extLst>
              <a:ext uri="{FF2B5EF4-FFF2-40B4-BE49-F238E27FC236}">
                <a16:creationId xmlns:a16="http://schemas.microsoft.com/office/drawing/2014/main" id="{57CD6675-5DF0-D26F-429E-5A27E6C79B9F}"/>
              </a:ext>
            </a:extLst>
          </p:cNvPr>
          <p:cNvPicPr>
            <a:picLocks noChangeAspect="1"/>
          </p:cNvPicPr>
          <p:nvPr/>
        </p:nvPicPr>
        <p:blipFill>
          <a:blip r:embed="rId5"/>
          <a:stretch>
            <a:fillRect/>
          </a:stretch>
        </p:blipFill>
        <p:spPr>
          <a:xfrm>
            <a:off x="4157581" y="5156370"/>
            <a:ext cx="1143160" cy="84784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45" name="Picture 44">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46" name="Straight Connector 45">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8" name="Rectangle 47">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9462" y="962902"/>
            <a:ext cx="3132288" cy="2380828"/>
          </a:xfrm>
        </p:spPr>
        <p:txBody>
          <a:bodyPr vert="horz" lIns="91440" tIns="45720" rIns="91440" bIns="0" rtlCol="0" anchor="b">
            <a:normAutofit/>
          </a:bodyPr>
          <a:lstStyle/>
          <a:p>
            <a:pPr defTabSz="914400"/>
            <a:r>
              <a:rPr lang="en-US" sz="2600"/>
              <a:t>Building an Advocacy Network for Open Education in Your State</a:t>
            </a:r>
          </a:p>
        </p:txBody>
      </p:sp>
      <p:sp>
        <p:nvSpPr>
          <p:cNvPr id="3" name="Subtitle 2"/>
          <p:cNvSpPr>
            <a:spLocks noGrp="1"/>
          </p:cNvSpPr>
          <p:nvPr>
            <p:ph sz="half" idx="1"/>
          </p:nvPr>
        </p:nvSpPr>
        <p:spPr>
          <a:xfrm>
            <a:off x="1089462" y="3531204"/>
            <a:ext cx="3128610" cy="1610643"/>
          </a:xfrm>
        </p:spPr>
        <p:txBody>
          <a:bodyPr vert="horz" lIns="91440" tIns="91440" rIns="91440" bIns="91440" rtlCol="0">
            <a:normAutofit/>
          </a:bodyPr>
          <a:lstStyle/>
          <a:p>
            <a:pPr marL="0" indent="0" defTabSz="914400">
              <a:buNone/>
            </a:pPr>
            <a:r>
              <a:rPr lang="en-US" sz="1400" cap="all"/>
              <a:t>Lessons from Affordable Learning Georgia (ALG)</a:t>
            </a:r>
          </a:p>
        </p:txBody>
      </p:sp>
      <p:cxnSp>
        <p:nvCxnSpPr>
          <p:cNvPr id="50" name="Straight Connector 49">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462" y="3528543"/>
            <a:ext cx="31286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Picture 7" descr="A map of the state of georgia&#10;&#10;AI-generated content may be incorrect.">
            <a:extLst>
              <a:ext uri="{FF2B5EF4-FFF2-40B4-BE49-F238E27FC236}">
                <a16:creationId xmlns:a16="http://schemas.microsoft.com/office/drawing/2014/main" id="{82133612-937F-B9F9-830B-0B1E94BBC23B}"/>
              </a:ext>
            </a:extLst>
          </p:cNvPr>
          <p:cNvPicPr>
            <a:picLocks noChangeAspect="1"/>
          </p:cNvPicPr>
          <p:nvPr/>
        </p:nvPicPr>
        <p:blipFill>
          <a:blip r:embed="rId3"/>
          <a:stretch>
            <a:fillRect/>
          </a:stretch>
        </p:blipFill>
        <p:spPr>
          <a:xfrm>
            <a:off x="4570808" y="1183884"/>
            <a:ext cx="3720331" cy="3904159"/>
          </a:xfrm>
          <a:prstGeom prst="rect">
            <a:avLst/>
          </a:prstGeom>
          <a:noFill/>
        </p:spPr>
      </p:pic>
      <p:pic>
        <p:nvPicPr>
          <p:cNvPr id="51" name="Picture 50">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52" name="Straight Connector 51">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5" name="Picture 4" descr="Blue text on a black background&#10;&#10;AI-generated content may be incorrect.">
            <a:extLst>
              <a:ext uri="{FF2B5EF4-FFF2-40B4-BE49-F238E27FC236}">
                <a16:creationId xmlns:a16="http://schemas.microsoft.com/office/drawing/2014/main" id="{318AA1CD-3B65-C16E-9E31-7D1E8CEEC6EE}"/>
              </a:ext>
            </a:extLst>
          </p:cNvPr>
          <p:cNvPicPr>
            <a:picLocks noChangeAspect="1"/>
          </p:cNvPicPr>
          <p:nvPr/>
        </p:nvPicPr>
        <p:blipFill>
          <a:blip r:embed="rId4"/>
          <a:stretch>
            <a:fillRect/>
          </a:stretch>
        </p:blipFill>
        <p:spPr>
          <a:xfrm>
            <a:off x="7151367" y="146510"/>
            <a:ext cx="1758111" cy="4142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Session Outcomes</a:t>
            </a:r>
          </a:p>
        </p:txBody>
      </p:sp>
      <p:sp>
        <p:nvSpPr>
          <p:cNvPr id="3" name="Content Placeholder 2"/>
          <p:cNvSpPr>
            <a:spLocks noGrp="1"/>
          </p:cNvSpPr>
          <p:nvPr>
            <p:ph idx="1"/>
          </p:nvPr>
        </p:nvSpPr>
        <p:spPr/>
        <p:txBody>
          <a:bodyPr/>
          <a:lstStyle/>
          <a:p>
            <a:r>
              <a:t>Understand what ALG is and why the Champion network was created</a:t>
            </a:r>
          </a:p>
          <a:p>
            <a:r>
              <a:t>Learn how Champions drive meaningful change across institutions</a:t>
            </a:r>
          </a:p>
          <a:p>
            <a:r>
              <a:t>Explore how ALG supports its network</a:t>
            </a:r>
          </a:p>
          <a:p>
            <a:r>
              <a:t>Draft first steps to launch your own network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BEFDA1A-2A01-4C29-A5D0-AE6F050D0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hild holding up hand">
            <a:extLst>
              <a:ext uri="{FF2B5EF4-FFF2-40B4-BE49-F238E27FC236}">
                <a16:creationId xmlns:a16="http://schemas.microsoft.com/office/drawing/2014/main" id="{02DF2FA6-0B6D-F86B-94FE-E23F985634CA}"/>
              </a:ext>
            </a:extLst>
          </p:cNvPr>
          <p:cNvPicPr>
            <a:picLocks noChangeAspect="1"/>
          </p:cNvPicPr>
          <p:nvPr/>
        </p:nvPicPr>
        <p:blipFill>
          <a:blip r:embed="rId3">
            <a:duotone>
              <a:schemeClr val="bg2">
                <a:shade val="45000"/>
                <a:satMod val="135000"/>
              </a:schemeClr>
              <a:prstClr val="white"/>
            </a:duotone>
            <a:alphaModFix amt="50000"/>
          </a:blip>
          <a:srcRect l="10283" r="1385" b="-1"/>
          <a:stretch>
            <a:fillRect/>
          </a:stretch>
        </p:blipFill>
        <p:spPr>
          <a:xfrm>
            <a:off x="228" y="10"/>
            <a:ext cx="9143772" cy="6857990"/>
          </a:xfrm>
          <a:prstGeom prst="rect">
            <a:avLst/>
          </a:prstGeom>
        </p:spPr>
      </p:pic>
      <p:cxnSp>
        <p:nvCxnSpPr>
          <p:cNvPr id="12" name="Straight Connector 11">
            <a:extLst>
              <a:ext uri="{FF2B5EF4-FFF2-40B4-BE49-F238E27FC236}">
                <a16:creationId xmlns:a16="http://schemas.microsoft.com/office/drawing/2014/main" id="{17FD20E5-30AF-47B9-9256-2E8E904CBB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088684" y="804519"/>
            <a:ext cx="7202456" cy="1049235"/>
          </a:xfrm>
        </p:spPr>
        <p:txBody>
          <a:bodyPr>
            <a:normAutofit/>
          </a:bodyPr>
          <a:lstStyle/>
          <a:p>
            <a:r>
              <a:t>Who’s in the Room?</a:t>
            </a:r>
          </a:p>
        </p:txBody>
      </p:sp>
      <p:sp>
        <p:nvSpPr>
          <p:cNvPr id="14" name="Rectangle 13">
            <a:extLst>
              <a:ext uri="{FF2B5EF4-FFF2-40B4-BE49-F238E27FC236}">
                <a16:creationId xmlns:a16="http://schemas.microsoft.com/office/drawing/2014/main" id="{279D3810-B86F-4009-84EC-DE0FEABD6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88684" y="2015732"/>
            <a:ext cx="7202456" cy="3450613"/>
          </a:xfrm>
        </p:spPr>
        <p:txBody>
          <a:bodyPr>
            <a:normAutofit/>
          </a:bodyPr>
          <a:lstStyle/>
          <a:p>
            <a:pPr marL="0" indent="0">
              <a:buNone/>
            </a:pPr>
            <a:r>
              <a:t>Raise your hand if you are…</a:t>
            </a:r>
          </a:p>
          <a:p>
            <a:r>
              <a:t>Faculty</a:t>
            </a:r>
          </a:p>
          <a:p>
            <a:r>
              <a:t>Librarian</a:t>
            </a:r>
          </a:p>
          <a:p>
            <a:r>
              <a:t>Instructional Designer / CETL staff</a:t>
            </a:r>
          </a:p>
          <a:p>
            <a:r>
              <a:t>Administrator</a:t>
            </a:r>
            <a:endParaRPr lang="en-US"/>
          </a:p>
        </p:txBody>
      </p:sp>
      <p:pic>
        <p:nvPicPr>
          <p:cNvPr id="16" name="Picture 15">
            <a:extLst>
              <a:ext uri="{FF2B5EF4-FFF2-40B4-BE49-F238E27FC236}">
                <a16:creationId xmlns:a16="http://schemas.microsoft.com/office/drawing/2014/main" id="{C33612A4-0B77-4479-B2AA-F178599550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8" name="Straight Connector 17">
            <a:extLst>
              <a:ext uri="{FF2B5EF4-FFF2-40B4-BE49-F238E27FC236}">
                <a16:creationId xmlns:a16="http://schemas.microsoft.com/office/drawing/2014/main" id="{078A367A-3E83-4B48-A0F7-43FBE33328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6" name="Picture 5" descr="Blue text on a black background&#10;&#10;AI-generated content may be incorrect.">
            <a:extLst>
              <a:ext uri="{FF2B5EF4-FFF2-40B4-BE49-F238E27FC236}">
                <a16:creationId xmlns:a16="http://schemas.microsoft.com/office/drawing/2014/main" id="{4DB5AFE7-F9FA-1645-E816-F7E041F89857}"/>
              </a:ext>
            </a:extLst>
          </p:cNvPr>
          <p:cNvPicPr>
            <a:picLocks noChangeAspect="1"/>
          </p:cNvPicPr>
          <p:nvPr/>
        </p:nvPicPr>
        <p:blipFill>
          <a:blip r:embed="rId5"/>
          <a:stretch>
            <a:fillRect/>
          </a:stretch>
        </p:blipFill>
        <p:spPr>
          <a:xfrm>
            <a:off x="7151367" y="146510"/>
            <a:ext cx="1758111" cy="41420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Why </a:t>
            </a:r>
            <a:r>
              <a:rPr lang="en-US"/>
              <a:t>OER </a:t>
            </a:r>
            <a:r>
              <a:t>Advocacy Networks?</a:t>
            </a:r>
          </a:p>
        </p:txBody>
      </p:sp>
      <p:sp>
        <p:nvSpPr>
          <p:cNvPr id="3" name="Content Placeholder 2"/>
          <p:cNvSpPr>
            <a:spLocks noGrp="1"/>
          </p:cNvSpPr>
          <p:nvPr>
            <p:ph sz="half" idx="1"/>
          </p:nvPr>
        </p:nvSpPr>
        <p:spPr>
          <a:xfrm>
            <a:off x="1443490" y="2013936"/>
            <a:ext cx="3125871" cy="2428668"/>
          </a:xfrm>
        </p:spPr>
        <p:txBody>
          <a:bodyPr vert="horz" lIns="91440" tIns="45720" rIns="91440" bIns="45720" rtlCol="0" anchor="t">
            <a:normAutofit/>
          </a:bodyPr>
          <a:lstStyle/>
          <a:p>
            <a:r>
              <a:t>Systemwide mandates not an </a:t>
            </a:r>
            <a:r>
              <a:rPr lang="en-US"/>
              <a:t>option</a:t>
            </a:r>
          </a:p>
          <a:p>
            <a:r>
              <a:rPr lang="en-US"/>
              <a:t>Networks</a:t>
            </a:r>
            <a:r>
              <a:t> build sustainable support</a:t>
            </a:r>
            <a:endParaRPr lang="en-US"/>
          </a:p>
          <a:p>
            <a:r>
              <a:rPr lang="en-US"/>
              <a:t>Rising textbook costs </a:t>
            </a:r>
            <a:endParaRPr lang="en-US">
              <a:ea typeface="Calibri"/>
              <a:cs typeface="Calibri"/>
            </a:endParaRPr>
          </a:p>
          <a:p>
            <a:endParaRPr>
              <a:ea typeface="Calibri"/>
              <a:cs typeface="Calibri"/>
            </a:endParaRPr>
          </a:p>
        </p:txBody>
      </p:sp>
      <p:pic>
        <p:nvPicPr>
          <p:cNvPr id="5" name="Content Placeholder 4" descr="A bar graph describing the average college textbook price increasing 162% since 2000, compared to the average price increase overall of 74%.">
            <a:extLst>
              <a:ext uri="{FF2B5EF4-FFF2-40B4-BE49-F238E27FC236}">
                <a16:creationId xmlns:a16="http://schemas.microsoft.com/office/drawing/2014/main" id="{AF520EFC-44D7-5835-9358-86D8115FDD4B}"/>
              </a:ext>
            </a:extLst>
          </p:cNvPr>
          <p:cNvPicPr>
            <a:picLocks noGrp="1" noChangeAspect="1"/>
          </p:cNvPicPr>
          <p:nvPr>
            <p:ph sz="half" idx="2"/>
          </p:nvPr>
        </p:nvPicPr>
        <p:blipFill>
          <a:blip r:embed="rId3"/>
          <a:stretch>
            <a:fillRect/>
          </a:stretch>
        </p:blipFill>
        <p:spPr>
          <a:xfrm>
            <a:off x="4639826" y="1411397"/>
            <a:ext cx="4038600" cy="2642688"/>
          </a:xfrm>
          <a:prstGeom prst="rect">
            <a:avLst/>
          </a:prstGeom>
        </p:spPr>
      </p:pic>
      <p:sp>
        <p:nvSpPr>
          <p:cNvPr id="6" name="TextBox 5">
            <a:extLst>
              <a:ext uri="{FF2B5EF4-FFF2-40B4-BE49-F238E27FC236}">
                <a16:creationId xmlns:a16="http://schemas.microsoft.com/office/drawing/2014/main" id="{846E049D-3C4F-738B-858C-D5BC1B642DED}"/>
              </a:ext>
            </a:extLst>
          </p:cNvPr>
          <p:cNvSpPr txBox="1"/>
          <p:nvPr/>
        </p:nvSpPr>
        <p:spPr>
          <a:xfrm>
            <a:off x="741255" y="5569401"/>
            <a:ext cx="7449177" cy="769441"/>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latin typeface="Tw Cen MT"/>
              </a:rPr>
              <a:t>“I </a:t>
            </a:r>
            <a:r>
              <a:rPr lang="en-US" sz="2200" b="1">
                <a:latin typeface="Tw Cen MT"/>
              </a:rPr>
              <a:t>didn’t buy groceries for 2 weeks</a:t>
            </a:r>
            <a:r>
              <a:rPr lang="en-US" sz="2200">
                <a:latin typeface="Tw Cen MT"/>
              </a:rPr>
              <a:t> so I could buy $400 worth of textbooks. </a:t>
            </a:r>
            <a:r>
              <a:rPr lang="en-US" sz="2200" b="1">
                <a:latin typeface="Tw Cen MT"/>
              </a:rPr>
              <a:t>Didn’t even use half of them for classes</a:t>
            </a:r>
            <a:r>
              <a:rPr lang="en-US" sz="2200">
                <a:latin typeface="Tw Cen MT"/>
              </a:rPr>
              <a:t>.”</a:t>
            </a:r>
          </a:p>
        </p:txBody>
      </p:sp>
      <p:sp>
        <p:nvSpPr>
          <p:cNvPr id="9" name="TextBox 8">
            <a:extLst>
              <a:ext uri="{FF2B5EF4-FFF2-40B4-BE49-F238E27FC236}">
                <a16:creationId xmlns:a16="http://schemas.microsoft.com/office/drawing/2014/main" id="{D0DBBE31-F6D2-90B2-AA21-26A6A8551731}"/>
              </a:ext>
            </a:extLst>
          </p:cNvPr>
          <p:cNvSpPr txBox="1"/>
          <p:nvPr/>
        </p:nvSpPr>
        <p:spPr>
          <a:xfrm>
            <a:off x="159826" y="6456747"/>
            <a:ext cx="8819068" cy="246221"/>
          </a:xfrm>
          <a:prstGeom prst="rect">
            <a:avLst/>
          </a:prstGeom>
          <a:noFill/>
        </p:spPr>
        <p:txBody>
          <a:bodyPr wrap="square">
            <a:spAutoFit/>
          </a:bodyPr>
          <a:lstStyle/>
          <a:p>
            <a:r>
              <a:rPr lang="en-US" sz="1000" err="1">
                <a:solidFill>
                  <a:schemeClr val="bg1"/>
                </a:solidFill>
                <a:latin typeface="TW Cen MT"/>
              </a:rPr>
              <a:t>Martoni</a:t>
            </a:r>
            <a:r>
              <a:rPr lang="en-US" sz="1000">
                <a:solidFill>
                  <a:schemeClr val="bg1"/>
                </a:solidFill>
                <a:latin typeface="TW Cen MT"/>
              </a:rPr>
              <a:t>, Charlene. (2023). “What Should Professors Know About Expensive Textbooks?” </a:t>
            </a:r>
            <a:r>
              <a:rPr lang="en-US" sz="1000">
                <a:solidFill>
                  <a:schemeClr val="bg1"/>
                </a:solidFill>
                <a:latin typeface="TW Cen MT"/>
                <a:hlinkClick r:id="rId4">
                  <a:extLst>
                    <a:ext uri="{A12FA001-AC4F-418D-AE19-62706E023703}">
                      <ahyp:hlinkClr xmlns:ahyp="http://schemas.microsoft.com/office/drawing/2018/hyperlinkcolor" val="tx"/>
                    </a:ext>
                  </a:extLst>
                </a:hlinkClick>
              </a:rPr>
              <a:t>https://digitalcommons.kennesaw.edu/ato/2023openaccess/presentations/6/</a:t>
            </a:r>
            <a:r>
              <a:rPr lang="en-US" sz="1000">
                <a:solidFill>
                  <a:schemeClr val="bg1"/>
                </a:solidFill>
                <a:latin typeface="TW Cen MT"/>
              </a:rPr>
              <a:t> </a:t>
            </a:r>
            <a:endParaRPr lang="en-US" sz="10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500"/>
                                  </p:stCondLst>
                                  <p:childTnLst>
                                    <p:set>
                                      <p:cBhvr>
                                        <p:cTn id="17" dur="1" fill="hold">
                                          <p:stCondLst>
                                            <p:cond delay="0"/>
                                          </p:stCondLst>
                                        </p:cTn>
                                        <p:tgtEl>
                                          <p:spTgt spid="5"/>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1000"/>
                                  </p:stCondLst>
                                  <p:childTnLst>
                                    <p:set>
                                      <p:cBhvr>
                                        <p:cTn id="20" dur="1" fill="hold">
                                          <p:stCondLst>
                                            <p:cond delay="0"/>
                                          </p:stCondLst>
                                        </p:cTn>
                                        <p:tgtEl>
                                          <p:spTgt spid="6"/>
                                        </p:tgtEl>
                                        <p:attrNameLst>
                                          <p:attrName>style.visibility</p:attrName>
                                        </p:attrNameLst>
                                      </p:cBhvr>
                                      <p:to>
                                        <p:strVal val="visible"/>
                                      </p:to>
                                    </p:set>
                                  </p:childTnLst>
                                </p:cTn>
                              </p:par>
                            </p:childTnLst>
                          </p:cTn>
                        </p:par>
                        <p:par>
                          <p:cTn id="21" fill="hold">
                            <p:stCondLst>
                              <p:cond delay="1500"/>
                            </p:stCondLst>
                            <p:childTnLst>
                              <p:par>
                                <p:cTn id="22" presetID="1" presetClass="entr" presetSubtype="0" fill="hold" grpId="0" nodeType="afterEffect">
                                  <p:stCondLst>
                                    <p:cond delay="100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The Origins of ALG</a:t>
            </a:r>
          </a:p>
        </p:txBody>
      </p:sp>
      <p:graphicFrame>
        <p:nvGraphicFramePr>
          <p:cNvPr id="4" name="Diagram 3">
            <a:extLst>
              <a:ext uri="{FF2B5EF4-FFF2-40B4-BE49-F238E27FC236}">
                <a16:creationId xmlns:a16="http://schemas.microsoft.com/office/drawing/2014/main" id="{C5A1F2BF-8C16-7D3E-AECE-B1F79AC6CB3D}"/>
              </a:ext>
            </a:extLst>
          </p:cNvPr>
          <p:cNvGraphicFramePr/>
          <p:nvPr>
            <p:extLst>
              <p:ext uri="{D42A27DB-BD31-4B8C-83A1-F6EECF244321}">
                <p14:modId xmlns:p14="http://schemas.microsoft.com/office/powerpoint/2010/main" val="2297548405"/>
              </p:ext>
            </p:extLst>
          </p:nvPr>
        </p:nvGraphicFramePr>
        <p:xfrm>
          <a:off x="1443491" y="2327856"/>
          <a:ext cx="6059277"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11" name="TextBox 3510">
            <a:extLst>
              <a:ext uri="{FF2B5EF4-FFF2-40B4-BE49-F238E27FC236}">
                <a16:creationId xmlns:a16="http://schemas.microsoft.com/office/drawing/2014/main" id="{8EC31674-C9F7-C8E3-37CF-36F212D8651C}"/>
              </a:ext>
            </a:extLst>
          </p:cNvPr>
          <p:cNvSpPr txBox="1"/>
          <p:nvPr/>
        </p:nvSpPr>
        <p:spPr>
          <a:xfrm>
            <a:off x="179942" y="6459557"/>
            <a:ext cx="559840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chemeClr val="bg1"/>
                </a:solidFill>
                <a:hlinkClick r:id="rId8">
                  <a:extLst>
                    <a:ext uri="{A12FA001-AC4F-418D-AE19-62706E023703}">
                      <ahyp:hlinkClr xmlns:ahyp="http://schemas.microsoft.com/office/drawing/2018/hyperlinkcolor" val="tx"/>
                    </a:ext>
                  </a:extLst>
                </a:hlinkClick>
              </a:rPr>
              <a:t>https://affordablelearninggeorgia.org/timeline</a:t>
            </a:r>
            <a:r>
              <a:rPr lang="en-US" sz="1400">
                <a:solidFill>
                  <a:schemeClr val="bg1"/>
                </a:solidFill>
              </a:rPr>
              <a:t> </a:t>
            </a:r>
            <a:endParaRPr lang="en-US" sz="1400">
              <a:solidFill>
                <a:schemeClr val="bg1"/>
              </a:solidFill>
              <a:ea typeface="Calibri"/>
              <a:cs typeface="Calibri"/>
            </a:endParaRPr>
          </a:p>
        </p:txBody>
      </p:sp>
      <p:sp>
        <p:nvSpPr>
          <p:cNvPr id="40" name="TextBox 39">
            <a:extLst>
              <a:ext uri="{FF2B5EF4-FFF2-40B4-BE49-F238E27FC236}">
                <a16:creationId xmlns:a16="http://schemas.microsoft.com/office/drawing/2014/main" id="{8D9E1907-F843-C9CD-16B0-414AAEB51DF2}"/>
              </a:ext>
            </a:extLst>
          </p:cNvPr>
          <p:cNvSpPr txBox="1"/>
          <p:nvPr/>
        </p:nvSpPr>
        <p:spPr>
          <a:xfrm>
            <a:off x="1777388" y="4706039"/>
            <a:ext cx="5598404"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calibri"/>
                <a:ea typeface="calibri"/>
                <a:cs typeface="calibri"/>
              </a:rPr>
              <a:t>Our Mission</a:t>
            </a:r>
          </a:p>
          <a:p>
            <a:r>
              <a:rPr lang="en-US">
                <a:latin typeface="SofiaPro"/>
              </a:rPr>
              <a:t>Affordable Learning Georgia promotes student success and levels the playing field for all students through supporting the adoption, adaptation, and creation of affordable and open educational resources by USG faculty and professional staff.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Why Create Champions?</a:t>
            </a:r>
          </a:p>
        </p:txBody>
      </p:sp>
      <p:sp>
        <p:nvSpPr>
          <p:cNvPr id="3" name="Content Placeholder 2"/>
          <p:cNvSpPr>
            <a:spLocks noGrp="1"/>
          </p:cNvSpPr>
          <p:nvPr>
            <p:ph idx="1"/>
          </p:nvPr>
        </p:nvSpPr>
        <p:spPr/>
        <p:txBody>
          <a:bodyPr vert="horz" lIns="91440" tIns="45720" rIns="91440" bIns="45720" rtlCol="0" anchor="t">
            <a:normAutofit/>
          </a:bodyPr>
          <a:lstStyle/>
          <a:p>
            <a:r>
              <a:t>Needed local advocates to bridge silos</a:t>
            </a:r>
            <a:endParaRPr lang="en-US">
              <a:ea typeface="Calibri"/>
              <a:cs typeface="Calibri"/>
            </a:endParaRPr>
          </a:p>
          <a:p>
            <a:r>
              <a:t>Faculty trust peers more than mandates</a:t>
            </a:r>
            <a:endParaRPr lang="en-US">
              <a:ea typeface="Calibri"/>
              <a:cs typeface="Calibri"/>
            </a:endParaRPr>
          </a:p>
          <a:p>
            <a:r>
              <a:rPr lang="en-US"/>
              <a:t>Mandates weren’t an option so we had to build buy-in</a:t>
            </a:r>
            <a:endParaRPr/>
          </a:p>
          <a:p>
            <a:r>
              <a:rPr lang="en-US"/>
              <a:t>Needed two-way</a:t>
            </a:r>
            <a:r>
              <a:t> communication</a:t>
            </a:r>
            <a:r>
              <a:rPr lang="en-US"/>
              <a:t> between </a:t>
            </a:r>
            <a:r>
              <a:t>ALG</a:t>
            </a:r>
            <a:r>
              <a:rPr lang="en-US"/>
              <a:t> and the </a:t>
            </a:r>
            <a:r>
              <a:t>campuses</a:t>
            </a:r>
            <a:endParaRPr lang="en-US">
              <a:ea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The Champion Model</a:t>
            </a:r>
          </a:p>
        </p:txBody>
      </p:sp>
      <p:sp>
        <p:nvSpPr>
          <p:cNvPr id="3" name="Content Placeholder 2"/>
          <p:cNvSpPr>
            <a:spLocks noGrp="1"/>
          </p:cNvSpPr>
          <p:nvPr>
            <p:ph idx="1"/>
          </p:nvPr>
        </p:nvSpPr>
        <p:spPr/>
        <p:txBody>
          <a:bodyPr vert="horz" lIns="91440" tIns="45720" rIns="91440" bIns="45720" rtlCol="0" anchor="t">
            <a:normAutofit/>
          </a:bodyPr>
          <a:lstStyle/>
          <a:p>
            <a:r>
              <a:rPr b="1"/>
              <a:t>Faculty Champion </a:t>
            </a:r>
            <a:r>
              <a:t>– adoption, peer advocacy</a:t>
            </a:r>
          </a:p>
          <a:p>
            <a:r>
              <a:rPr b="1"/>
              <a:t>Library Champion </a:t>
            </a:r>
            <a:r>
              <a:t>– curation, copyright, OER access</a:t>
            </a:r>
            <a:endParaRPr lang="en-US">
              <a:ea typeface="Calibri"/>
              <a:cs typeface="Calibri"/>
            </a:endParaRPr>
          </a:p>
          <a:p>
            <a:r>
              <a:rPr b="1"/>
              <a:t>Design Champion </a:t>
            </a:r>
            <a:r>
              <a:t>– open pedagogy, instructional design</a:t>
            </a:r>
            <a:endParaRPr lang="en-US">
              <a:ea typeface="Calibri"/>
              <a:cs typeface="Calibri"/>
            </a:endParaRPr>
          </a:p>
          <a:p>
            <a:pPr marL="0" indent="0">
              <a:buNone/>
            </a:pPr>
            <a:r>
              <a:rPr lang="en-US" b="1">
                <a:ea typeface="Calibri"/>
                <a:cs typeface="Calibri"/>
                <a:sym typeface="Wingdings" panose="05000000000000000000" pitchFamily="2" charset="2"/>
              </a:rPr>
              <a:t></a:t>
            </a:r>
            <a:r>
              <a:rPr lang="en-US" b="1">
                <a:ea typeface="Calibri"/>
                <a:cs typeface="Calibri"/>
              </a:rPr>
              <a:t>Together</a:t>
            </a:r>
            <a:r>
              <a:rPr lang="en-US">
                <a:ea typeface="Calibri"/>
                <a:cs typeface="Calibri"/>
              </a:rPr>
              <a:t> - liaisons to ALG and advisors back to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EFDA1A-2A01-4C29-A5D0-AE6F050D0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lorful pins connected with a thread">
            <a:extLst>
              <a:ext uri="{FF2B5EF4-FFF2-40B4-BE49-F238E27FC236}">
                <a16:creationId xmlns:a16="http://schemas.microsoft.com/office/drawing/2014/main" id="{5A1397B1-BF5B-3F7D-837B-B0F63E7B59F5}"/>
              </a:ext>
            </a:extLst>
          </p:cNvPr>
          <p:cNvPicPr>
            <a:picLocks noChangeAspect="1"/>
          </p:cNvPicPr>
          <p:nvPr/>
        </p:nvPicPr>
        <p:blipFill>
          <a:blip r:embed="rId3">
            <a:duotone>
              <a:schemeClr val="bg2">
                <a:shade val="45000"/>
                <a:satMod val="135000"/>
              </a:schemeClr>
              <a:prstClr val="white"/>
            </a:duotone>
            <a:alphaModFix amt="50000"/>
          </a:blip>
          <a:srcRect r="11001" b="-1"/>
          <a:stretch>
            <a:fillRect/>
          </a:stretch>
        </p:blipFill>
        <p:spPr>
          <a:xfrm>
            <a:off x="228" y="10"/>
            <a:ext cx="9143772" cy="6857990"/>
          </a:xfrm>
          <a:prstGeom prst="rect">
            <a:avLst/>
          </a:prstGeom>
        </p:spPr>
      </p:pic>
      <p:cxnSp>
        <p:nvCxnSpPr>
          <p:cNvPr id="11" name="Straight Connector 10">
            <a:extLst>
              <a:ext uri="{FF2B5EF4-FFF2-40B4-BE49-F238E27FC236}">
                <a16:creationId xmlns:a16="http://schemas.microsoft.com/office/drawing/2014/main" id="{17FD20E5-30AF-47B9-9256-2E8E904CBB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088684" y="804519"/>
            <a:ext cx="7202456" cy="1049235"/>
          </a:xfrm>
        </p:spPr>
        <p:txBody>
          <a:bodyPr>
            <a:normAutofit/>
          </a:bodyPr>
          <a:lstStyle/>
          <a:p>
            <a:r>
              <a:rPr lang="en-US"/>
              <a:t>Group Activity: Map Your Champions</a:t>
            </a:r>
          </a:p>
        </p:txBody>
      </p:sp>
      <p:sp>
        <p:nvSpPr>
          <p:cNvPr id="13" name="Rectangle 12">
            <a:extLst>
              <a:ext uri="{FF2B5EF4-FFF2-40B4-BE49-F238E27FC236}">
                <a16:creationId xmlns:a16="http://schemas.microsoft.com/office/drawing/2014/main" id="{279D3810-B86F-4009-84EC-DE0FEABD6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88684" y="2015732"/>
            <a:ext cx="7202456" cy="3450613"/>
          </a:xfrm>
        </p:spPr>
        <p:txBody>
          <a:bodyPr vert="horz" lIns="91440" tIns="45720" rIns="91440" bIns="45720" rtlCol="0">
            <a:normAutofit/>
          </a:bodyPr>
          <a:lstStyle/>
          <a:p>
            <a:pPr marL="0" indent="0" fontAlgn="base">
              <a:buNone/>
            </a:pPr>
            <a:r>
              <a:rPr lang="en-US" b="1" i="1"/>
              <a:t>Who in your state/system could serve in these roles?</a:t>
            </a:r>
            <a:r>
              <a:rPr lang="en-US" b="1"/>
              <a:t> </a:t>
            </a:r>
          </a:p>
          <a:p>
            <a:pPr marL="0" indent="0" fontAlgn="base">
              <a:buNone/>
            </a:pPr>
            <a:r>
              <a:rPr lang="en-US"/>
              <a:t>?? → peer-to-peer adoption and advocacy</a:t>
            </a:r>
            <a:endParaRPr lang="en-US">
              <a:ea typeface="Calibri"/>
              <a:cs typeface="Calibri"/>
            </a:endParaRPr>
          </a:p>
          <a:p>
            <a:pPr marL="0" indent="0" fontAlgn="base">
              <a:buNone/>
            </a:pPr>
            <a:r>
              <a:rPr lang="en-US"/>
              <a:t>?? → curation, copyright, access </a:t>
            </a:r>
          </a:p>
          <a:p>
            <a:pPr marL="0" indent="0" fontAlgn="base">
              <a:buNone/>
            </a:pPr>
            <a:r>
              <a:rPr lang="en-US"/>
              <a:t>?? → open pedagogy, instructional design</a:t>
            </a:r>
            <a:endParaRPr lang="en-US">
              <a:ea typeface="Calibri"/>
              <a:cs typeface="Calibri"/>
            </a:endParaRPr>
          </a:p>
          <a:p>
            <a:pPr marL="0" indent="0">
              <a:buNone/>
            </a:pPr>
            <a:r>
              <a:rPr lang="en-US">
                <a:ea typeface="Calibri"/>
                <a:cs typeface="Calibri"/>
              </a:rPr>
              <a:t>??→ liaisons to system leadership</a:t>
            </a:r>
            <a:endParaRPr lang="en-US"/>
          </a:p>
        </p:txBody>
      </p:sp>
      <p:pic>
        <p:nvPicPr>
          <p:cNvPr id="15" name="Picture 14">
            <a:extLst>
              <a:ext uri="{FF2B5EF4-FFF2-40B4-BE49-F238E27FC236}">
                <a16:creationId xmlns:a16="http://schemas.microsoft.com/office/drawing/2014/main" id="{C33612A4-0B77-4479-B2AA-F178599550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7" name="Straight Connector 16">
            <a:extLst>
              <a:ext uri="{FF2B5EF4-FFF2-40B4-BE49-F238E27FC236}">
                <a16:creationId xmlns:a16="http://schemas.microsoft.com/office/drawing/2014/main" id="{078A367A-3E83-4B48-A0F7-43FBE33328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 name="Picture 3" descr="Blue text on a black background&#10;&#10;AI-generated content may be incorrect.">
            <a:extLst>
              <a:ext uri="{FF2B5EF4-FFF2-40B4-BE49-F238E27FC236}">
                <a16:creationId xmlns:a16="http://schemas.microsoft.com/office/drawing/2014/main" id="{8D00B097-B333-B0A1-3BB3-CB1B1E650692}"/>
              </a:ext>
            </a:extLst>
          </p:cNvPr>
          <p:cNvPicPr>
            <a:picLocks noChangeAspect="1"/>
          </p:cNvPicPr>
          <p:nvPr/>
        </p:nvPicPr>
        <p:blipFill>
          <a:blip r:embed="rId5"/>
          <a:stretch>
            <a:fillRect/>
          </a:stretch>
        </p:blipFill>
        <p:spPr>
          <a:xfrm>
            <a:off x="7151367" y="146510"/>
            <a:ext cx="1758111" cy="414207"/>
          </a:xfrm>
          <a:prstGeom prst="rect">
            <a:avLst/>
          </a:prstGeom>
        </p:spPr>
      </p:pic>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fff0862-dda6-4fd7-9437-296e7a0fcd45">
      <Terms xmlns="http://schemas.microsoft.com/office/infopath/2007/PartnerControls"/>
    </lcf76f155ced4ddcb4097134ff3c332f>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22C76DF9BD8349B0CA3C9A1AA4C548" ma:contentTypeVersion="116" ma:contentTypeDescription="Create a new document." ma:contentTypeScope="" ma:versionID="b1721d9033949a51f89eb69c63a66ce0">
  <xsd:schema xmlns:xsd="http://www.w3.org/2001/XMLSchema" xmlns:xs="http://www.w3.org/2001/XMLSchema" xmlns:p="http://schemas.microsoft.com/office/2006/metadata/properties" xmlns:ns3="http://schemas.microsoft.com/sharepoint/v4" xmlns:ns4="9fff0862-dda6-4fd7-9437-296e7a0fcd45" xmlns:ns5="7dcc4a76-b6f0-4a5c-8242-557922f7abb0" targetNamespace="http://schemas.microsoft.com/office/2006/metadata/properties" ma:root="true" ma:fieldsID="c7ddfbfbcb451ab83c4f76807ab70fb0" ns3:_="" ns4:_="" ns5:_="">
    <xsd:import namespace="http://schemas.microsoft.com/sharepoint/v4"/>
    <xsd:import namespace="9fff0862-dda6-4fd7-9437-296e7a0fcd45"/>
    <xsd:import namespace="7dcc4a76-b6f0-4a5c-8242-557922f7abb0"/>
    <xsd:element name="properties">
      <xsd:complexType>
        <xsd:sequence>
          <xsd:element name="documentManagement">
            <xsd:complexType>
              <xsd:all>
                <xsd:element ref="ns3:IconOverlay" minOccurs="0"/>
                <xsd:element ref="ns4:MediaServiceMetadata" minOccurs="0"/>
                <xsd:element ref="ns4:MediaServiceFastMetadata" minOccurs="0"/>
                <xsd:element ref="ns4:MediaServiceAutoTags" minOccurs="0"/>
                <xsd:element ref="ns4:MediaServiceDateTaken" minOccurs="0"/>
                <xsd:element ref="ns5:SharedWithUsers" minOccurs="0"/>
                <xsd:element ref="ns5:SharedWithDetail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element ref="ns4:lcf76f155ced4ddcb4097134ff3c332f"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ff0862-dda6-4fd7-9437-296e7a0fcd4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f0ecd7d-7305-47a7-acb2-43d943ef90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cc4a76-b6f0-4a5c-8242-557922f7abb0"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71D595-A5B2-46CB-80CD-C211105AF2DA}">
  <ds:schemaRefs>
    <ds:schemaRef ds:uri="9fff0862-dda6-4fd7-9437-296e7a0fcd45"/>
    <ds:schemaRef ds:uri="http://schemas.microsoft.com/office/2006/metadata/properties"/>
    <ds:schemaRef ds:uri="http://schemas.microsoft.com/office/infopath/2007/PartnerControls"/>
    <ds:schemaRef ds:uri="http://schemas.microsoft.com/sharepoint/v4"/>
  </ds:schemaRefs>
</ds:datastoreItem>
</file>

<file path=customXml/itemProps2.xml><?xml version="1.0" encoding="utf-8"?>
<ds:datastoreItem xmlns:ds="http://schemas.openxmlformats.org/officeDocument/2006/customXml" ds:itemID="{6377E725-00C5-4AEF-9B13-D89CC8A9F013}">
  <ds:schemaRefs>
    <ds:schemaRef ds:uri="http://schemas.microsoft.com/sharepoint/v3/contenttype/forms"/>
  </ds:schemaRefs>
</ds:datastoreItem>
</file>

<file path=customXml/itemProps3.xml><?xml version="1.0" encoding="utf-8"?>
<ds:datastoreItem xmlns:ds="http://schemas.openxmlformats.org/officeDocument/2006/customXml" ds:itemID="{0292F045-E852-42E1-BF42-E8B80D81450F}">
  <ds:schemaRefs>
    <ds:schemaRef ds:uri="7dcc4a76-b6f0-4a5c-8242-557922f7abb0"/>
    <ds:schemaRef ds:uri="9fff0862-dda6-4fd7-9437-296e7a0fcd4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Gallery</Template>
  <Application>Microsoft Office PowerPoint</Application>
  <PresentationFormat>On-screen Show (4:3)</PresentationFormat>
  <Slides>19</Slides>
  <Notes>14</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Gallery</vt:lpstr>
      <vt:lpstr>OPEN EDUCATIONAL RESOURCES WORKSHOP 2025</vt:lpstr>
      <vt:lpstr>Building an Advocacy Network for Open Education in Your State</vt:lpstr>
      <vt:lpstr>Session Outcomes</vt:lpstr>
      <vt:lpstr>Who’s in the Room?</vt:lpstr>
      <vt:lpstr>Why OER Advocacy Networks?</vt:lpstr>
      <vt:lpstr>The Origins of ALG</vt:lpstr>
      <vt:lpstr>Why Create Champions?</vt:lpstr>
      <vt:lpstr>The Champion Model</vt:lpstr>
      <vt:lpstr>Group Activity: Map Your Champions</vt:lpstr>
      <vt:lpstr>How Champions Work</vt:lpstr>
      <vt:lpstr>Champion Impact</vt:lpstr>
      <vt:lpstr>Supporting Champions</vt:lpstr>
      <vt:lpstr>Why This Matters</vt:lpstr>
      <vt:lpstr>group Activity: Reflection Questions</vt:lpstr>
      <vt:lpstr>Designing Your Own Network</vt:lpstr>
      <vt:lpstr>Group Activity: Draft Your Design</vt:lpstr>
      <vt:lpstr>Key Takeaways</vt:lpstr>
      <vt:lpstr>Resources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revision>1</cp:revision>
  <dcterms:created xsi:type="dcterms:W3CDTF">2013-01-27T09:14:16Z</dcterms:created>
  <dcterms:modified xsi:type="dcterms:W3CDTF">2025-09-11T12:11:45Z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0x0101007222C76DF9BD8349B0CA3C9A1AA4C548</vt:lpwstr>
  </property>
  <property fmtid="{D5CDD505-2E9C-101B-9397-08002B2CF9AE}" pid="3" name="e1a5b98cdd71426dacb6e478c7a5882f">
    <vt:lpwstr/>
  </property>
  <property fmtid="{D5CDD505-2E9C-101B-9397-08002B2CF9AE}" pid="4" name="MediaServiceImageTags">
    <vt:lpwstr/>
  </property>
  <property fmtid="{D5CDD505-2E9C-101B-9397-08002B2CF9AE}" pid="5" name="TaxCatchAll">
    <vt:lpwstr/>
  </property>
  <property fmtid="{D5CDD505-2E9C-101B-9397-08002B2CF9AE}" pid="6" name="Wiki_x0020_Page_x0020_Categories">
    <vt:lpwstr/>
  </property>
  <property fmtid="{D5CDD505-2E9C-101B-9397-08002B2CF9AE}" pid="7" name="Wiki Page Categories">
    <vt:lpwstr/>
  </property>
</Properties>
</file>