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7" r:id="rId5"/>
    <p:sldId id="298" r:id="rId6"/>
    <p:sldId id="299" r:id="rId7"/>
    <p:sldId id="300" r:id="rId8"/>
    <p:sldId id="301" r:id="rId9"/>
    <p:sldId id="30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6.png"/><Relationship Id="rId4" Type="http://schemas.openxmlformats.org/officeDocument/2006/relationships/image" Target="../media/image2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7.png"/><Relationship Id="rId4" Type="http://schemas.openxmlformats.org/officeDocument/2006/relationships/image" Target="../media/image2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.png"/><Relationship Id="rId4" Type="http://schemas.openxmlformats.org/officeDocument/2006/relationships/image" Target="../media/image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21: Multiplication of Rational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876780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a Rational Number?</a:t>
            </a: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7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9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is a major difference between the outcome of multiplying by a whole number and the outcome of multiplying by a fraction!!!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A common </a:t>
            </a: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misconception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among students is that “multiplication makes  ______________.”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152648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01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690563" y="2009775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is not true when multiplying with fractions!!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example, when you multiply a whole number times a fraction (less than 1) or vice versa, the product is less than the whole number being used in the multiplication!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15619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87178" y="2106612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“rule” for multiplying whole numbers and fractions, fractions with fractions, and mixed numbers: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825822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3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2">
            <a:extLst>
              <a:ext uri="{FF2B5EF4-FFF2-40B4-BE49-F238E27FC236}">
                <a16:creationId xmlns:a16="http://schemas.microsoft.com/office/drawing/2014/main" id="{6450B521-5ABB-48C6-B443-A1E282906444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81638" y="1966806"/>
            <a:ext cx="10167937" cy="475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Directions:</a:t>
            </a:r>
            <a:r>
              <a:rPr lang="en-US" sz="3200" b="1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Find the product of each of the examples below. Show work. Reduce all answers. Write answer as improper fraction AND mixed number (if possible).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08188E6-F9B6-4BE2-B6F7-9EDB09052F1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1831" t="47706" r="53211" b="40551"/>
          <a:stretch/>
        </p:blipFill>
        <p:spPr>
          <a:xfrm>
            <a:off x="306860" y="3791833"/>
            <a:ext cx="5045318" cy="95333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0491459-0133-4BE0-A9C0-539F05E4CA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528" t="60183" r="53280" b="27095"/>
          <a:stretch/>
        </p:blipFill>
        <p:spPr>
          <a:xfrm>
            <a:off x="123825" y="4591363"/>
            <a:ext cx="5258769" cy="103975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072F5C2-464F-4672-88A3-D4A4C6D535E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12592" t="35596" r="51009" b="52538"/>
          <a:stretch/>
        </p:blipFill>
        <p:spPr>
          <a:xfrm>
            <a:off x="425560" y="5501624"/>
            <a:ext cx="5670440" cy="103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603792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2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Content Placeholder 2">
            <a:extLst>
              <a:ext uri="{FF2B5EF4-FFF2-40B4-BE49-F238E27FC236}">
                <a16:creationId xmlns:a16="http://schemas.microsoft.com/office/drawing/2014/main" id="{60FA43F4-915E-4E58-AB29-F66F7C03F3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5"/>
          <a:srcRect l="12824" t="19475" r="52872" b="29229"/>
          <a:stretch/>
        </p:blipFill>
        <p:spPr>
          <a:xfrm>
            <a:off x="553673" y="2179417"/>
            <a:ext cx="4530055" cy="3810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095409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7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10">
            <a:extLst>
              <a:ext uri="{FF2B5EF4-FFF2-40B4-BE49-F238E27FC236}">
                <a16:creationId xmlns:a16="http://schemas.microsoft.com/office/drawing/2014/main" id="{2743FB0D-E0D6-49B1-AE02-DBB695734CC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592" t="23975" r="53004" b="40307"/>
          <a:stretch/>
        </p:blipFill>
        <p:spPr>
          <a:xfrm>
            <a:off x="453006" y="2122417"/>
            <a:ext cx="5503177" cy="3213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351822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3592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Rational Numbers</a:t>
            </a:r>
            <a:br>
              <a:rPr lang="en-US" dirty="0"/>
            </a:br>
            <a:br>
              <a:rPr lang="en-US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0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15" name="Object 14">
                        <a:extLst>
                          <a:ext uri="{FF2B5EF4-FFF2-40B4-BE49-F238E27FC236}">
                            <a16:creationId xmlns:a16="http://schemas.microsoft.com/office/drawing/2014/main" id="{B3993E40-0C22-4A02-A276-0B9B4BA3008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165940DA-0D9D-46BA-907D-7196004D9B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2867" t="43914" r="48463" b="31743"/>
          <a:stretch/>
        </p:blipFill>
        <p:spPr>
          <a:xfrm>
            <a:off x="440572" y="2298584"/>
            <a:ext cx="5188441" cy="1837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2006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5797</TotalTime>
  <Words>192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Avenir Next LT Pro</vt:lpstr>
      <vt:lpstr>Calibri</vt:lpstr>
      <vt:lpstr>Times New Roman</vt:lpstr>
      <vt:lpstr>AccentBoxVTI</vt:lpstr>
      <vt:lpstr>Microsoft Equation 3.0</vt:lpstr>
      <vt:lpstr>Lesson 21: Multiplication of Rational Numbers</vt:lpstr>
      <vt:lpstr>What is a Rational Number?  </vt:lpstr>
      <vt:lpstr>Multiplication of Rational Numbers   </vt:lpstr>
      <vt:lpstr>Multiplication of Rational Numbers   </vt:lpstr>
      <vt:lpstr>Multiplication of Rational Numbers   </vt:lpstr>
      <vt:lpstr>Multiplication of Rational Numbers   </vt:lpstr>
      <vt:lpstr>Multiplication of Rational Numbers   </vt:lpstr>
      <vt:lpstr>Multiplication of Rational Numbers   </vt:lpstr>
      <vt:lpstr>Multiplication of Rational Numbers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67</cp:revision>
  <dcterms:created xsi:type="dcterms:W3CDTF">2023-12-09T14:49:07Z</dcterms:created>
  <dcterms:modified xsi:type="dcterms:W3CDTF">2025-01-13T18:04:34Z</dcterms:modified>
</cp:coreProperties>
</file>