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24: Operations with Decimals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Multiplication of Decimals</a:t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Multiplying by POWERS of 10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39405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Multiplication of Decimals</a:t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6: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Multiply by POWERS of 10 without using a calculator.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a)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.274 · 10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b) .39 · 100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c) 15.32 · 1000			d) 42.3 · .01 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728095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36" y="583146"/>
            <a:ext cx="10168128" cy="1179576"/>
          </a:xfrm>
        </p:spPr>
        <p:txBody>
          <a:bodyPr>
            <a:normAutofit fontScale="90000"/>
          </a:bodyPr>
          <a:lstStyle/>
          <a:p>
            <a:pPr marL="22860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Division of Decimals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Divide a Decimal: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long division for dividing decimals, we never actually divide by a decimal.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Before we divide and adjustment is made so that the divisor is always a whole number.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621859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36" y="583146"/>
            <a:ext cx="10168128" cy="1179576"/>
          </a:xfrm>
        </p:spPr>
        <p:txBody>
          <a:bodyPr>
            <a:normAutofit fontScale="90000"/>
          </a:bodyPr>
          <a:lstStyle/>
          <a:p>
            <a:pPr marL="22860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Division of Decimals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Divide a Decimal: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492793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36" y="583146"/>
            <a:ext cx="10168128" cy="1179576"/>
          </a:xfrm>
        </p:spPr>
        <p:txBody>
          <a:bodyPr>
            <a:normAutofit fontScale="90000"/>
          </a:bodyPr>
          <a:lstStyle/>
          <a:p>
            <a:pPr marL="22860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Division of Decimals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7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Find the Quotient of 32.66 ÷ 7.1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978723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36" y="583146"/>
            <a:ext cx="10168128" cy="1179576"/>
          </a:xfrm>
        </p:spPr>
        <p:txBody>
          <a:bodyPr>
            <a:normAutofit fontScale="90000"/>
          </a:bodyPr>
          <a:lstStyle/>
          <a:p>
            <a:pPr marL="22860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Division of Decimals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8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Find the Quotient of 1.0773 ÷ 0.513</a:t>
            </a:r>
            <a:endParaRPr lang="en-US" sz="3200" dirty="0">
              <a:solidFill>
                <a:srgbClr val="365F9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75260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36" y="583146"/>
            <a:ext cx="10168128" cy="1179576"/>
          </a:xfr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44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Dividing by POWERS of 10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divide a decimal by a power of 10:</a:t>
            </a:r>
            <a:endParaRPr lang="en-US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move the decimal point one place to the left for each power of ten if the exponent is positive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move the decimal point one place to the right for each power of ten if the exponent is negative.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395210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36" y="583146"/>
            <a:ext cx="10168128" cy="1179576"/>
          </a:xfr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44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Dividing by POWERS of 10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9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9,248.6 ÷ 100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7093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36" y="583146"/>
            <a:ext cx="10168128" cy="1179576"/>
          </a:xfr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44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Dividing by POWERS of 10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10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3.28 ÷ 10,000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681659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36" y="583146"/>
            <a:ext cx="10168128" cy="1179576"/>
          </a:xfr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44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Dividing by POWERS of 10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11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4.52 ÷ .001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08342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 and Subtraction of Decimals</a:t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To Add or Subtract Decimals:</a:t>
            </a:r>
            <a:endParaRPr lang="en-US" sz="3600" dirty="0"/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21" y="809823"/>
            <a:ext cx="10168128" cy="1179576"/>
          </a:xfrm>
        </p:spPr>
        <p:txBody>
          <a:bodyPr>
            <a:normAutofit fontScale="90000"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Repeating Decimals</a:t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>
              <a:solidFill>
                <a:srgbClr val="365F9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365F9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fraction, when </a:t>
            </a:r>
            <a:r>
              <a:rPr lang="en-US" sz="3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divided</a:t>
            </a: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either _______________ or _______________.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Therefore, a terminating decimal can be converted back into a fraction AND a repeating decimal can be converted back into a fraction.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45684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21" y="809823"/>
            <a:ext cx="10168128" cy="1179576"/>
          </a:xfrm>
        </p:spPr>
        <p:txBody>
          <a:bodyPr>
            <a:normAutofit fontScale="90000"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Repeating Decimals</a:t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12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Rewrite 0.47 as a fraction.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762052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21" y="809823"/>
            <a:ext cx="10168128" cy="1179576"/>
          </a:xfrm>
        </p:spPr>
        <p:txBody>
          <a:bodyPr>
            <a:normAutofit fontScale="90000"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Tips for converting a Repeating Decimal back into a Fraction</a:t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AF3731-CA87-11F3-E8ED-083321DD35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35" y="2490656"/>
            <a:ext cx="8174405" cy="303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457939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21" y="809823"/>
            <a:ext cx="10168128" cy="1179576"/>
          </a:xfrm>
        </p:spPr>
        <p:txBody>
          <a:bodyPr>
            <a:normAutofit fontScale="90000"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Repeating Decimals</a:t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13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Replace each repeating decimal with a rational number.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a) .17		b) .7			c) .238		d) .18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961421E-9663-48E3-A8C5-1193017EAB1E}"/>
              </a:ext>
            </a:extLst>
          </p:cNvPr>
          <p:cNvCxnSpPr/>
          <p:nvPr/>
        </p:nvCxnSpPr>
        <p:spPr>
          <a:xfrm>
            <a:off x="1440611" y="3429000"/>
            <a:ext cx="33643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DA43972-CD15-4ADF-A9FF-D4AEA67E6D4A}"/>
              </a:ext>
            </a:extLst>
          </p:cNvPr>
          <p:cNvCxnSpPr/>
          <p:nvPr/>
        </p:nvCxnSpPr>
        <p:spPr>
          <a:xfrm>
            <a:off x="4054415" y="3429000"/>
            <a:ext cx="33643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C04279-EBA4-468F-AB6A-2A49C7BE28BD}"/>
              </a:ext>
            </a:extLst>
          </p:cNvPr>
          <p:cNvCxnSpPr/>
          <p:nvPr/>
        </p:nvCxnSpPr>
        <p:spPr>
          <a:xfrm>
            <a:off x="9687465" y="3433313"/>
            <a:ext cx="33643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148CD4D-03D0-445C-8046-80DE268B409D}"/>
              </a:ext>
            </a:extLst>
          </p:cNvPr>
          <p:cNvCxnSpPr>
            <a:cxnSpLocks/>
          </p:cNvCxnSpPr>
          <p:nvPr/>
        </p:nvCxnSpPr>
        <p:spPr>
          <a:xfrm>
            <a:off x="6883879" y="3429000"/>
            <a:ext cx="65560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856232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21" y="809823"/>
            <a:ext cx="10168128" cy="1179576"/>
          </a:xfrm>
        </p:spPr>
        <p:txBody>
          <a:bodyPr>
            <a:normAutofit fontScale="90000"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Repeating Decimals</a:t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13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Replace each repeating decimal with a rational number.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e) 	.32			f) .8			g) .631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8E4ED38-4CC0-7388-6D61-4570EC4F3BE6}"/>
              </a:ext>
            </a:extLst>
          </p:cNvPr>
          <p:cNvCxnSpPr/>
          <p:nvPr/>
        </p:nvCxnSpPr>
        <p:spPr>
          <a:xfrm>
            <a:off x="1846053" y="3429000"/>
            <a:ext cx="33643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7FAFA5F-DDBA-9C28-0398-FF2C07772640}"/>
              </a:ext>
            </a:extLst>
          </p:cNvPr>
          <p:cNvCxnSpPr>
            <a:cxnSpLocks/>
          </p:cNvCxnSpPr>
          <p:nvPr/>
        </p:nvCxnSpPr>
        <p:spPr>
          <a:xfrm>
            <a:off x="4917057" y="3429000"/>
            <a:ext cx="23291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261D96-71F4-D990-B026-7867F1563434}"/>
              </a:ext>
            </a:extLst>
          </p:cNvPr>
          <p:cNvCxnSpPr/>
          <p:nvPr/>
        </p:nvCxnSpPr>
        <p:spPr>
          <a:xfrm>
            <a:off x="7841411" y="3429000"/>
            <a:ext cx="60384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837020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765" y="950213"/>
            <a:ext cx="10168128" cy="1179576"/>
          </a:xfrm>
        </p:spPr>
        <p:txBody>
          <a:bodyPr>
            <a:normAutofit fontScale="90000"/>
          </a:bodyPr>
          <a:lstStyle/>
          <a:p>
            <a:pPr marL="0" marR="0" indent="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Decimal Equivalents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Sometimes in computing products mentally it helps to recognize decimal equivalents of a few simple fractions. These are considered to be ___________________________.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854604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765" y="950213"/>
            <a:ext cx="10168128" cy="1179576"/>
          </a:xfrm>
        </p:spPr>
        <p:txBody>
          <a:bodyPr>
            <a:normAutofit fontScale="90000"/>
          </a:bodyPr>
          <a:lstStyle/>
          <a:p>
            <a:pPr marL="0" marR="0" indent="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Decimal Equivalents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14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Find the Common Decimal Equivalents.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0.25   = 			e) 0.4     =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0.2     = 			f) 0.125  =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c) 0.8     = 			g) 0.75   =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d) 0.5     = 			h) 0.6     =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3924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 and Subtraction of Decimals</a:t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dirty="0"/>
              <a:t>To Add or Subtract Decimals:</a:t>
            </a:r>
            <a:endParaRPr lang="en-US" sz="3500" dirty="0"/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24272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 and Subtraction of Decimals</a:t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1</a:t>
            </a:r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Add 9.813 + 2.140</a:t>
            </a:r>
            <a:endParaRPr lang="en-US" sz="3600" dirty="0">
              <a:solidFill>
                <a:srgbClr val="365F9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73871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 and Subtraction of Decimals</a:t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Add 841.0016 + 47.016 + 19.058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34251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 and Subtraction of Decimals</a:t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</a:t>
            </a:r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Subtract 1.314 – 0.58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90978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Multiplication of Decimals</a:t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Multiply Decimals: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43748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Multiplication of Decimals</a:t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4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Find the Product of 1.46 · 3.2</a:t>
            </a:r>
            <a:endParaRPr lang="en-US" sz="3200" dirty="0">
              <a:solidFill>
                <a:srgbClr val="365F9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61BC37-2131-BAAE-B5DC-02DE5E9718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t="20553" r="51972" b="47979"/>
          <a:stretch/>
        </p:blipFill>
        <p:spPr bwMode="auto">
          <a:xfrm>
            <a:off x="823337" y="2871124"/>
            <a:ext cx="5789582" cy="34382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055228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Multiplication of Decimals</a:t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5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Find the Product </a:t>
            </a:r>
            <a:r>
              <a:rPr lang="en-US" sz="32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0.251 </a:t>
            </a:r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 0.00113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025931-57E3-2B0F-62A4-F931B7C939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181" t="60234" r="14798" b="20156"/>
          <a:stretch/>
        </p:blipFill>
        <p:spPr bwMode="auto">
          <a:xfrm>
            <a:off x="766514" y="2900506"/>
            <a:ext cx="7463259" cy="2936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976118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5906</TotalTime>
  <Words>658</Words>
  <Application>Microsoft Office PowerPoint</Application>
  <PresentationFormat>Widescreen</PresentationFormat>
  <Paragraphs>68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Avenir Next LT Pro</vt:lpstr>
      <vt:lpstr>Bradley Hand ITC</vt:lpstr>
      <vt:lpstr>Calibri</vt:lpstr>
      <vt:lpstr>Times New Roman</vt:lpstr>
      <vt:lpstr>AccentBoxVTI</vt:lpstr>
      <vt:lpstr>Lesson 24: Operations with Decimals</vt:lpstr>
      <vt:lpstr> Addition and Subtraction of Decimals </vt:lpstr>
      <vt:lpstr> Addition and Subtraction of Decimals </vt:lpstr>
      <vt:lpstr> Addition and Subtraction of Decimals </vt:lpstr>
      <vt:lpstr> Addition and Subtraction of Decimals </vt:lpstr>
      <vt:lpstr> Addition and Subtraction of Decimals </vt:lpstr>
      <vt:lpstr>  Multiplication of Decimals  </vt:lpstr>
      <vt:lpstr>  Multiplication of Decimals  </vt:lpstr>
      <vt:lpstr>  Multiplication of Decimals  </vt:lpstr>
      <vt:lpstr>  Multiplication of Decimals  </vt:lpstr>
      <vt:lpstr>  Multiplication of Decimals  </vt:lpstr>
      <vt:lpstr>  Division of Decimals   </vt:lpstr>
      <vt:lpstr>  Division of Decimals   </vt:lpstr>
      <vt:lpstr>  Division of Decimals   </vt:lpstr>
      <vt:lpstr>  Division of Decimals   </vt:lpstr>
      <vt:lpstr>   Dividing by POWERS of 10    </vt:lpstr>
      <vt:lpstr>   Dividing by POWERS of 10    </vt:lpstr>
      <vt:lpstr>   Dividing by POWERS of 10    </vt:lpstr>
      <vt:lpstr>   Dividing by POWERS of 10    </vt:lpstr>
      <vt:lpstr>   Repeating Decimals     </vt:lpstr>
      <vt:lpstr>   Repeating Decimals     </vt:lpstr>
      <vt:lpstr>   Tips for converting a Repeating Decimal back into a Fraction     </vt:lpstr>
      <vt:lpstr>   Repeating Decimals     </vt:lpstr>
      <vt:lpstr>   Repeating Decimals     </vt:lpstr>
      <vt:lpstr>   Common Decimal Equivalents      </vt:lpstr>
      <vt:lpstr>   Common Decimal Equivalents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52</cp:revision>
  <dcterms:created xsi:type="dcterms:W3CDTF">2023-12-09T14:49:07Z</dcterms:created>
  <dcterms:modified xsi:type="dcterms:W3CDTF">2025-01-14T20:29:57Z</dcterms:modified>
</cp:coreProperties>
</file>