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94" r:id="rId4"/>
    <p:sldId id="295" r:id="rId5"/>
    <p:sldId id="296" r:id="rId6"/>
    <p:sldId id="308" r:id="rId7"/>
    <p:sldId id="309" r:id="rId8"/>
    <p:sldId id="298" r:id="rId9"/>
    <p:sldId id="299" r:id="rId10"/>
    <p:sldId id="300" r:id="rId11"/>
    <p:sldId id="310" r:id="rId12"/>
    <p:sldId id="301" r:id="rId13"/>
    <p:sldId id="30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16: Subtraction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Pattern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02" y="2099152"/>
            <a:ext cx="10965595" cy="5255491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Uses patterns of subtraction of whole number to subtract integers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Uses Inductive Reasoning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4A4D0F6-C61D-8E46-624D-9FF5055220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3887" y="3780996"/>
            <a:ext cx="3591426" cy="30770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9D5A00-9268-B725-7D6F-EABDAE83E9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5999" y="2807341"/>
            <a:ext cx="5363323" cy="383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69673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E5D17-7055-2B10-10A9-612BE62D4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29618-3963-70E5-9E7F-591636C7E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Missing Addend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8F89C0-9665-ED8B-67FB-0653B2C462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091" y="2050473"/>
            <a:ext cx="11413917" cy="4435408"/>
          </a:xfrm>
        </p:spPr>
      </p:pic>
    </p:spTree>
    <p:extLst>
      <p:ext uri="{BB962C8B-B14F-4D97-AF65-F5344CB8AC3E}">
        <p14:creationId xmlns:p14="http://schemas.microsoft.com/office/powerpoint/2010/main" val="6968173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Charged Field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52DC95-BA9E-2D80-3C37-692D4C715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338" y="2187079"/>
            <a:ext cx="10421168" cy="1479627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2CA79DC-B55F-6A70-5230-0EB70DF82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913" y="3862783"/>
            <a:ext cx="11098174" cy="253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946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Helpful Hints on Subtraction of Integers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DE06781-706E-9443-1532-2D0F80891B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966" y="2084832"/>
            <a:ext cx="11829627" cy="2247023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16D3E2-9938-6A17-2DF8-DDE4532F24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0549"/>
          <a:stretch/>
        </p:blipFill>
        <p:spPr>
          <a:xfrm>
            <a:off x="95966" y="4265183"/>
            <a:ext cx="10928958" cy="13043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A92CC3-EDDB-C203-1B8B-AD250A540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66" y="5597236"/>
            <a:ext cx="11594947" cy="94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6732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Subtraction of Integers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1B83DB4-4AD2-2114-3FF3-7F887DCDB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29"/>
          <a:stretch/>
        </p:blipFill>
        <p:spPr>
          <a:xfrm>
            <a:off x="2807855" y="2104101"/>
            <a:ext cx="6341480" cy="4481571"/>
          </a:xfrm>
        </p:spPr>
      </p:pic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Subtraction of Integers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 Model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Missing Addend Model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Charged Field Model</a:t>
            </a:r>
            <a:endPara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648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E97344-7E0A-446B-AEEB-7D95169B7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84A151-656C-688E-6D01-9AF04153E4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66" t="15157"/>
          <a:stretch/>
        </p:blipFill>
        <p:spPr>
          <a:xfrm>
            <a:off x="611632" y="2216728"/>
            <a:ext cx="11176000" cy="27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75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02EAE92-55C7-9D57-6C70-B54D385FC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84" y="2121492"/>
            <a:ext cx="10431331" cy="185763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9F5277B-DAFD-49E4-49E7-CA6B0ADF03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43058" y="4043781"/>
            <a:ext cx="7061654" cy="265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625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A5716-5455-429B-A9A0-58E4B1A55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302D-7189-456B-D8AA-F41137864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75417-0D59-672F-581B-9439F8E9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86" y="2232494"/>
            <a:ext cx="7621064" cy="154326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F4076B-5072-03F8-887F-E50317CBBB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673" y="3861490"/>
            <a:ext cx="7231514" cy="273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149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36C04-82A3-21A2-BD70-ABCF6AEA9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0A66-6EF7-32D2-9E6B-134CFA990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9F67B6-D8EE-D783-2D52-89EE21E142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97"/>
          <a:stretch/>
        </p:blipFill>
        <p:spPr>
          <a:xfrm>
            <a:off x="584237" y="2179782"/>
            <a:ext cx="7735380" cy="189460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AD5E11B-DDA0-689C-1D1A-38ED46CA2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494" y="4391494"/>
            <a:ext cx="7421011" cy="1476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828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6733A5-5F6C-2A87-F638-18F1584C7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083" y="2135154"/>
            <a:ext cx="11473681" cy="2994631"/>
          </a:xfrm>
        </p:spPr>
      </p:pic>
    </p:spTree>
    <p:extLst>
      <p:ext uri="{BB962C8B-B14F-4D97-AF65-F5344CB8AC3E}">
        <p14:creationId xmlns:p14="http://schemas.microsoft.com/office/powerpoint/2010/main" val="18585744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108CA5A-22E9-34B2-0273-EC96B44E75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43407" y="2149792"/>
            <a:ext cx="9391340" cy="4382626"/>
          </a:xfrm>
        </p:spPr>
      </p:pic>
    </p:spTree>
    <p:extLst>
      <p:ext uri="{BB962C8B-B14F-4D97-AF65-F5344CB8AC3E}">
        <p14:creationId xmlns:p14="http://schemas.microsoft.com/office/powerpoint/2010/main" val="4799960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5641</TotalTime>
  <Words>69</Words>
  <Application>Microsoft Office PowerPoint</Application>
  <PresentationFormat>Widescreen</PresentationFormat>
  <Paragraphs>20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Avenir Next LT Pro</vt:lpstr>
      <vt:lpstr>Bradley Hand ITC</vt:lpstr>
      <vt:lpstr>Calibri</vt:lpstr>
      <vt:lpstr>Symbol</vt:lpstr>
      <vt:lpstr>Times New Roman</vt:lpstr>
      <vt:lpstr>AccentBoxVTI</vt:lpstr>
      <vt:lpstr>Lesson 16: Subtraction of Integers</vt:lpstr>
      <vt:lpstr>Subtraction of Integers </vt:lpstr>
      <vt:lpstr>Subtraction of Integers Algorithms</vt:lpstr>
      <vt:lpstr>Chip Model</vt:lpstr>
      <vt:lpstr>Chip Model</vt:lpstr>
      <vt:lpstr>Chip Model</vt:lpstr>
      <vt:lpstr>Chip Model</vt:lpstr>
      <vt:lpstr>Number Line Model</vt:lpstr>
      <vt:lpstr>Number Line Model</vt:lpstr>
      <vt:lpstr>Pattern Model</vt:lpstr>
      <vt:lpstr>Missing Addend Model</vt:lpstr>
      <vt:lpstr>Charged Field Model</vt:lpstr>
      <vt:lpstr>Helpful Hints on Subtraction of Integers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44</cp:revision>
  <dcterms:created xsi:type="dcterms:W3CDTF">2023-12-09T14:49:07Z</dcterms:created>
  <dcterms:modified xsi:type="dcterms:W3CDTF">2025-01-03T15:40:43Z</dcterms:modified>
</cp:coreProperties>
</file>