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82" r:id="rId12"/>
    <p:sldId id="267" r:id="rId13"/>
    <p:sldId id="268" r:id="rId14"/>
    <p:sldId id="269" r:id="rId15"/>
    <p:sldId id="266"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111" d="100"/>
          <a:sy n="111" d="100"/>
        </p:scale>
        <p:origin x="594" y="9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EB8136-4330-4480-80D9-0F6FD970617C}"/>
              </a:ext>
            </a:extLst>
          </p:cNvPr>
          <p:cNvSpPr>
            <a:spLocks noGrp="1"/>
          </p:cNvSpPr>
          <p:nvPr>
            <p:ph type="ctrTitle"/>
          </p:nvPr>
        </p:nvSpPr>
        <p:spPr>
          <a:xfrm>
            <a:off x="576072" y="1124712"/>
            <a:ext cx="11036808" cy="3172968"/>
          </a:xfrm>
        </p:spPr>
        <p:txBody>
          <a:bodyPr anchor="b">
            <a:normAutofit/>
          </a:bodyPr>
          <a:lstStyle>
            <a:lvl1pPr algn="l">
              <a:defRPr sz="8000"/>
            </a:lvl1pPr>
          </a:lstStyle>
          <a:p>
            <a:r>
              <a:rPr lang="en-US" dirty="0"/>
              <a:t>Click to edit Master title style</a:t>
            </a:r>
          </a:p>
        </p:txBody>
      </p:sp>
      <p:sp>
        <p:nvSpPr>
          <p:cNvPr id="3" name="Subtitle 2">
            <a:extLst>
              <a:ext uri="{FF2B5EF4-FFF2-40B4-BE49-F238E27FC236}">
                <a16:creationId xmlns:a16="http://schemas.microsoft.com/office/drawing/2014/main" id="{566E5739-DD96-45FB-B609-3E3447A52FED}"/>
              </a:ext>
            </a:extLst>
          </p:cNvPr>
          <p:cNvSpPr>
            <a:spLocks noGrp="1"/>
          </p:cNvSpPr>
          <p:nvPr>
            <p:ph type="subTitle" idx="1"/>
          </p:nvPr>
        </p:nvSpPr>
        <p:spPr>
          <a:xfrm>
            <a:off x="576072" y="4727448"/>
            <a:ext cx="11036808" cy="1481328"/>
          </a:xfrm>
        </p:spPr>
        <p:txBody>
          <a:bodyPr>
            <a:normAutofit/>
          </a:bodyPr>
          <a:lstStyle>
            <a:lvl1pPr marL="0" indent="0" algn="l">
              <a:buNone/>
              <a:defRPr sz="28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4" name="Date Placeholder 3">
            <a:extLst>
              <a:ext uri="{FF2B5EF4-FFF2-40B4-BE49-F238E27FC236}">
                <a16:creationId xmlns:a16="http://schemas.microsoft.com/office/drawing/2014/main" id="{1B9FF558-51F9-42A2-9944-DBE23DA8B224}"/>
              </a:ext>
            </a:extLst>
          </p:cNvPr>
          <p:cNvSpPr>
            <a:spLocks noGrp="1"/>
          </p:cNvSpPr>
          <p:nvPr>
            <p:ph type="dt" sz="half" idx="10"/>
          </p:nvPr>
        </p:nvSpPr>
        <p:spPr>
          <a:xfrm>
            <a:off x="576072" y="6356350"/>
            <a:ext cx="2743200" cy="365125"/>
          </a:xfrm>
        </p:spPr>
        <p:txBody>
          <a:bodyPr/>
          <a:lstStyle/>
          <a:p>
            <a:fld id="{02AC24A9-CCB6-4F8D-B8DB-C2F3692CFA5A}" type="datetimeFigureOut">
              <a:rPr lang="en-US" smtClean="0"/>
              <a:t>1/8/2025</a:t>
            </a:fld>
            <a:endParaRPr lang="en-US" dirty="0"/>
          </a:p>
        </p:txBody>
      </p:sp>
      <p:sp>
        <p:nvSpPr>
          <p:cNvPr id="5" name="Footer Placeholder 4">
            <a:extLst>
              <a:ext uri="{FF2B5EF4-FFF2-40B4-BE49-F238E27FC236}">
                <a16:creationId xmlns:a16="http://schemas.microsoft.com/office/drawing/2014/main" id="{8B8C0E86-A7F7-4BDC-A637-254E5252DED5}"/>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C3D10ADE-E9DA-4E57-BF57-1CCB65219839}"/>
              </a:ext>
            </a:extLst>
          </p:cNvPr>
          <p:cNvSpPr>
            <a:spLocks noGrp="1"/>
          </p:cNvSpPr>
          <p:nvPr>
            <p:ph type="sldNum" sz="quarter" idx="12"/>
          </p:nvPr>
        </p:nvSpPr>
        <p:spPr>
          <a:xfrm>
            <a:off x="8869680" y="6356350"/>
            <a:ext cx="2743200" cy="365125"/>
          </a:xfrm>
        </p:spPr>
        <p:txBody>
          <a:bodyPr/>
          <a:lstStyle/>
          <a:p>
            <a:fld id="{B2DC25EE-239B-4C5F-AAD1-255A7D5F1EE2}" type="slidenum">
              <a:rPr lang="en-US" smtClean="0"/>
              <a:t>‹#›</a:t>
            </a:fld>
            <a:endParaRPr lang="en-US" dirty="0"/>
          </a:p>
        </p:txBody>
      </p:sp>
      <p:sp>
        <p:nvSpPr>
          <p:cNvPr id="8" name="Rectangle 7">
            <a:extLst>
              <a:ext uri="{FF2B5EF4-FFF2-40B4-BE49-F238E27FC236}">
                <a16:creationId xmlns:a16="http://schemas.microsoft.com/office/drawing/2014/main" id="{8D06CE56-3881-4ADA-8CEF-D18B02C242A3}"/>
              </a:ext>
            </a:extLst>
          </p:cNvPr>
          <p:cNvSpPr/>
          <p:nvPr/>
        </p:nvSpPr>
        <p:spPr>
          <a:xfrm rot="5400000">
            <a:off x="857544" y="346791"/>
            <a:ext cx="146304" cy="7040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0" name="Rectangle 9">
            <a:extLst>
              <a:ext uri="{FF2B5EF4-FFF2-40B4-BE49-F238E27FC236}">
                <a16:creationId xmlns:a16="http://schemas.microsoft.com/office/drawing/2014/main" id="{79F3C543-62EC-4433-9C93-A2CD8764E9B4}"/>
              </a:ext>
            </a:extLst>
          </p:cNvPr>
          <p:cNvSpPr/>
          <p:nvPr/>
        </p:nvSpPr>
        <p:spPr>
          <a:xfrm flipV="1">
            <a:off x="578652" y="4501201"/>
            <a:ext cx="11034696" cy="18288"/>
          </a:xfrm>
          <a:prstGeom prst="rect">
            <a:avLst/>
          </a:prstGeom>
          <a:solidFill>
            <a:schemeClr val="tx2">
              <a:lumMod val="25000"/>
              <a:lumOff val="75000"/>
            </a:schemeClr>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859330686"/>
      </p:ext>
    </p:extLst>
  </p:cSld>
  <p:clrMapOvr>
    <a:masterClrMapping/>
  </p:clrMapOvr>
  <p:transition spd="slow">
    <p:push dir="u"/>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B32C18-E430-4EC7-BD7C-99D86D012231}"/>
              </a:ext>
            </a:extLst>
          </p:cNvPr>
          <p:cNvSpPr>
            <a:spLocks noGrp="1"/>
          </p:cNvSpPr>
          <p:nvPr>
            <p:ph type="title"/>
          </p:nvPr>
        </p:nvSpPr>
        <p:spPr/>
        <p:txBody>
          <a:bodyPr/>
          <a:lstStyle/>
          <a:p>
            <a:r>
              <a:rPr lang="en-US"/>
              <a:t>Click to edit Master title style</a:t>
            </a:r>
            <a:endParaRPr lang="en-US" dirty="0"/>
          </a:p>
        </p:txBody>
      </p:sp>
      <p:sp>
        <p:nvSpPr>
          <p:cNvPr id="3" name="Vertical Text Placeholder 2">
            <a:extLst>
              <a:ext uri="{FF2B5EF4-FFF2-40B4-BE49-F238E27FC236}">
                <a16:creationId xmlns:a16="http://schemas.microsoft.com/office/drawing/2014/main" id="{8FC5012F-7119-4D94-9717-3862E1C9384E}"/>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9ED9A4A-D287-4207-9037-70DB007A1707}"/>
              </a:ext>
            </a:extLst>
          </p:cNvPr>
          <p:cNvSpPr>
            <a:spLocks noGrp="1"/>
          </p:cNvSpPr>
          <p:nvPr>
            <p:ph type="dt" sz="half" idx="10"/>
          </p:nvPr>
        </p:nvSpPr>
        <p:spPr/>
        <p:txBody>
          <a:bodyPr/>
          <a:lstStyle/>
          <a:p>
            <a:fld id="{02AC24A9-CCB6-4F8D-B8DB-C2F3692CFA5A}" type="datetimeFigureOut">
              <a:rPr lang="en-US" smtClean="0"/>
              <a:t>1/8/2025</a:t>
            </a:fld>
            <a:endParaRPr lang="en-US"/>
          </a:p>
        </p:txBody>
      </p:sp>
      <p:sp>
        <p:nvSpPr>
          <p:cNvPr id="5" name="Footer Placeholder 4">
            <a:extLst>
              <a:ext uri="{FF2B5EF4-FFF2-40B4-BE49-F238E27FC236}">
                <a16:creationId xmlns:a16="http://schemas.microsoft.com/office/drawing/2014/main" id="{61ECFCAC-80DB-43BB-B3F1-AC22BACEE36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7679730-3487-4D94-A0DC-C21684963AB3}"/>
              </a:ext>
            </a:extLst>
          </p:cNvPr>
          <p:cNvSpPr>
            <a:spLocks noGrp="1"/>
          </p:cNvSpPr>
          <p:nvPr>
            <p:ph type="sldNum" sz="quarter" idx="12"/>
          </p:nvPr>
        </p:nvSpPr>
        <p:spPr/>
        <p:txBody>
          <a:bodyPr/>
          <a:lstStyle/>
          <a:p>
            <a:fld id="{B2DC25EE-239B-4C5F-AAD1-255A7D5F1EE2}" type="slidenum">
              <a:rPr lang="en-US" smtClean="0"/>
              <a:t>‹#›</a:t>
            </a:fld>
            <a:endParaRPr lang="en-US"/>
          </a:p>
        </p:txBody>
      </p:sp>
    </p:spTree>
    <p:extLst>
      <p:ext uri="{BB962C8B-B14F-4D97-AF65-F5344CB8AC3E}">
        <p14:creationId xmlns:p14="http://schemas.microsoft.com/office/powerpoint/2010/main" val="3808687035"/>
      </p:ext>
    </p:extLst>
  </p:cSld>
  <p:clrMapOvr>
    <a:masterClrMapping/>
  </p:clrMapOvr>
  <p:transition spd="slow">
    <p:push dir="u"/>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B543C89D-929E-4CD1-BCCC-72A14C0335D6}"/>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US" dirty="0"/>
          </a:p>
        </p:txBody>
      </p:sp>
      <p:sp>
        <p:nvSpPr>
          <p:cNvPr id="3" name="Vertical Text Placeholder 2">
            <a:extLst>
              <a:ext uri="{FF2B5EF4-FFF2-40B4-BE49-F238E27FC236}">
                <a16:creationId xmlns:a16="http://schemas.microsoft.com/office/drawing/2014/main" id="{FED450EA-A577-4B76-A12F-650BEB20FD8D}"/>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1D2603B-9ACE-4FA9-805B-9B91EB63DF7D}"/>
              </a:ext>
            </a:extLst>
          </p:cNvPr>
          <p:cNvSpPr>
            <a:spLocks noGrp="1"/>
          </p:cNvSpPr>
          <p:nvPr>
            <p:ph type="dt" sz="half" idx="10"/>
          </p:nvPr>
        </p:nvSpPr>
        <p:spPr/>
        <p:txBody>
          <a:bodyPr/>
          <a:lstStyle/>
          <a:p>
            <a:fld id="{02AC24A9-CCB6-4F8D-B8DB-C2F3692CFA5A}" type="datetimeFigureOut">
              <a:rPr lang="en-US" smtClean="0"/>
              <a:t>1/8/2025</a:t>
            </a:fld>
            <a:endParaRPr lang="en-US"/>
          </a:p>
        </p:txBody>
      </p:sp>
      <p:sp>
        <p:nvSpPr>
          <p:cNvPr id="5" name="Footer Placeholder 4">
            <a:extLst>
              <a:ext uri="{FF2B5EF4-FFF2-40B4-BE49-F238E27FC236}">
                <a16:creationId xmlns:a16="http://schemas.microsoft.com/office/drawing/2014/main" id="{7ECE18AC-D6A9-4A61-885D-68E2B684A43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5197AE4-AA47-4E14-8FFE-171FAE47F49E}"/>
              </a:ext>
            </a:extLst>
          </p:cNvPr>
          <p:cNvSpPr>
            <a:spLocks noGrp="1"/>
          </p:cNvSpPr>
          <p:nvPr>
            <p:ph type="sldNum" sz="quarter" idx="12"/>
          </p:nvPr>
        </p:nvSpPr>
        <p:spPr/>
        <p:txBody>
          <a:bodyPr/>
          <a:lstStyle/>
          <a:p>
            <a:fld id="{B2DC25EE-239B-4C5F-AAD1-255A7D5F1EE2}" type="slidenum">
              <a:rPr lang="en-US" smtClean="0"/>
              <a:t>‹#›</a:t>
            </a:fld>
            <a:endParaRPr lang="en-US"/>
          </a:p>
        </p:txBody>
      </p:sp>
    </p:spTree>
    <p:extLst>
      <p:ext uri="{BB962C8B-B14F-4D97-AF65-F5344CB8AC3E}">
        <p14:creationId xmlns:p14="http://schemas.microsoft.com/office/powerpoint/2010/main" val="3700191648"/>
      </p:ext>
    </p:extLst>
  </p:cSld>
  <p:clrMapOvr>
    <a:masterClrMapping/>
  </p:clrMapOvr>
  <p:transition spd="slow">
    <p:push dir="u"/>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2D6FBB9D-1CAA-4D05-AB33-BABDFE17B843}"/>
              </a:ext>
            </a:extLst>
          </p:cNvPr>
          <p:cNvSpPr/>
          <p:nvPr/>
        </p:nvSpPr>
        <p:spPr>
          <a:xfrm>
            <a:off x="558209" y="0"/>
            <a:ext cx="11167447" cy="2018806"/>
          </a:xfrm>
          <a:prstGeom prst="rect">
            <a:avLst/>
          </a:prstGeom>
          <a:ln w="9525">
            <a:solidFill>
              <a:schemeClr val="tx2">
                <a:lumMod val="10000"/>
                <a:lumOff val="90000"/>
              </a:schemeClr>
            </a:solidFill>
          </a:ln>
          <a:effectLst>
            <a:outerShdw blurRad="50800" dist="38100" dir="2700000" algn="tl" rotWithShape="0">
              <a:schemeClr val="bg1">
                <a:lumMod val="8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useBgFill="1">
        <p:nvSpPr>
          <p:cNvPr id="10" name="Rectangle 9">
            <a:extLst>
              <a:ext uri="{FF2B5EF4-FFF2-40B4-BE49-F238E27FC236}">
                <a16:creationId xmlns:a16="http://schemas.microsoft.com/office/drawing/2014/main" id="{04727B71-B4B6-4823-80A1-68C40B475118}"/>
              </a:ext>
            </a:extLst>
          </p:cNvPr>
          <p:cNvSpPr/>
          <p:nvPr/>
        </p:nvSpPr>
        <p:spPr>
          <a:xfrm>
            <a:off x="566928" y="0"/>
            <a:ext cx="11155680" cy="2011680"/>
          </a:xfrm>
          <a:prstGeom prst="rect">
            <a:avLst/>
          </a:prstGeom>
          <a:ln w="952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2" name="Rectangle 11">
            <a:extLst>
              <a:ext uri="{FF2B5EF4-FFF2-40B4-BE49-F238E27FC236}">
                <a16:creationId xmlns:a16="http://schemas.microsoft.com/office/drawing/2014/main" id="{79A6DB05-9FB5-4B07-8675-74C23D4FD89D}"/>
              </a:ext>
            </a:extLst>
          </p:cNvPr>
          <p:cNvSpPr/>
          <p:nvPr/>
        </p:nvSpPr>
        <p:spPr>
          <a:xfrm>
            <a:off x="498834" y="787352"/>
            <a:ext cx="128016" cy="7040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48D358CF-0758-490A-A084-C46443B9ABE8}"/>
              </a:ext>
            </a:extLst>
          </p:cNvPr>
          <p:cNvSpPr>
            <a:spLocks noGrp="1"/>
          </p:cNvSpPr>
          <p:nvPr>
            <p:ph type="title"/>
          </p:nvPr>
        </p:nvSpPr>
        <p:spPr>
          <a:xfrm>
            <a:off x="1115568" y="548640"/>
            <a:ext cx="10168128" cy="1179576"/>
          </a:xfrm>
        </p:spPr>
        <p:txBody>
          <a:bodyPr>
            <a:normAutofit/>
          </a:bodyPr>
          <a:lstStyle>
            <a:lvl1pPr>
              <a:defRPr sz="4000"/>
            </a:lvl1pPr>
          </a:lstStyle>
          <a:p>
            <a:r>
              <a:rPr lang="en-US" dirty="0"/>
              <a:t>Click to edit Master title style</a:t>
            </a:r>
          </a:p>
        </p:txBody>
      </p:sp>
      <p:sp>
        <p:nvSpPr>
          <p:cNvPr id="3" name="Content Placeholder 2">
            <a:extLst>
              <a:ext uri="{FF2B5EF4-FFF2-40B4-BE49-F238E27FC236}">
                <a16:creationId xmlns:a16="http://schemas.microsoft.com/office/drawing/2014/main" id="{21671183-B3CE-4F45-92FB-98290CA0E2CA}"/>
              </a:ext>
            </a:extLst>
          </p:cNvPr>
          <p:cNvSpPr>
            <a:spLocks noGrp="1"/>
          </p:cNvSpPr>
          <p:nvPr>
            <p:ph idx="1"/>
          </p:nvPr>
        </p:nvSpPr>
        <p:spPr>
          <a:xfrm>
            <a:off x="1115568" y="2478024"/>
            <a:ext cx="10168128" cy="3694176"/>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3D7DED67-27EC-4D43-A21C-093C1DB04813}"/>
              </a:ext>
            </a:extLst>
          </p:cNvPr>
          <p:cNvSpPr>
            <a:spLocks noGrp="1"/>
          </p:cNvSpPr>
          <p:nvPr>
            <p:ph type="dt" sz="half" idx="10"/>
          </p:nvPr>
        </p:nvSpPr>
        <p:spPr>
          <a:xfrm>
            <a:off x="1115568" y="6356350"/>
            <a:ext cx="2743200" cy="365125"/>
          </a:xfrm>
        </p:spPr>
        <p:txBody>
          <a:bodyPr/>
          <a:lstStyle/>
          <a:p>
            <a:fld id="{02AC24A9-CCB6-4F8D-B8DB-C2F3692CFA5A}" type="datetimeFigureOut">
              <a:rPr lang="en-US" smtClean="0"/>
              <a:t>1/8/2025</a:t>
            </a:fld>
            <a:endParaRPr lang="en-US"/>
          </a:p>
        </p:txBody>
      </p:sp>
      <p:sp>
        <p:nvSpPr>
          <p:cNvPr id="5" name="Footer Placeholder 4">
            <a:extLst>
              <a:ext uri="{FF2B5EF4-FFF2-40B4-BE49-F238E27FC236}">
                <a16:creationId xmlns:a16="http://schemas.microsoft.com/office/drawing/2014/main" id="{36747CE3-4890-4BC1-94DB-5D49D02C993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93C5AD3-D79A-4D46-B25B-822FE0252511}"/>
              </a:ext>
            </a:extLst>
          </p:cNvPr>
          <p:cNvSpPr>
            <a:spLocks noGrp="1"/>
          </p:cNvSpPr>
          <p:nvPr>
            <p:ph type="sldNum" sz="quarter" idx="12"/>
          </p:nvPr>
        </p:nvSpPr>
        <p:spPr>
          <a:xfrm>
            <a:off x="8540496" y="6356350"/>
            <a:ext cx="2743200" cy="365125"/>
          </a:xfrm>
        </p:spPr>
        <p:txBody>
          <a:bodyPr/>
          <a:lstStyle/>
          <a:p>
            <a:fld id="{B2DC25EE-239B-4C5F-AAD1-255A7D5F1EE2}" type="slidenum">
              <a:rPr lang="en-US" smtClean="0"/>
              <a:t>‹#›</a:t>
            </a:fld>
            <a:endParaRPr lang="en-US"/>
          </a:p>
        </p:txBody>
      </p:sp>
    </p:spTree>
    <p:extLst>
      <p:ext uri="{BB962C8B-B14F-4D97-AF65-F5344CB8AC3E}">
        <p14:creationId xmlns:p14="http://schemas.microsoft.com/office/powerpoint/2010/main" val="1343388079"/>
      </p:ext>
    </p:extLst>
  </p:cSld>
  <p:clrMapOvr>
    <a:masterClrMapping/>
  </p:clrMapOvr>
  <p:transition spd="slow">
    <p:push dir="u"/>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85AEDC5C-2E87-49C6-AB07-A95E5F39ED8E}"/>
              </a:ext>
            </a:extLst>
          </p:cNvPr>
          <p:cNvSpPr/>
          <p:nvPr/>
        </p:nvSpPr>
        <p:spPr>
          <a:xfrm>
            <a:off x="558210" y="4981421"/>
            <a:ext cx="11134956" cy="822960"/>
          </a:xfrm>
          <a:prstGeom prst="rect">
            <a:avLst/>
          </a:prstGeom>
          <a:ln w="12700">
            <a:solidFill>
              <a:schemeClr val="tx2">
                <a:lumMod val="10000"/>
                <a:lumOff val="90000"/>
              </a:schemeClr>
            </a:solidFill>
          </a:ln>
          <a:effectLst>
            <a:outerShdw blurRad="50800" dist="38100" dir="2700000" algn="tl" rotWithShape="0">
              <a:schemeClr val="bg1">
                <a:lumMod val="8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10" name="Rectangle 9">
            <a:extLst>
              <a:ext uri="{FF2B5EF4-FFF2-40B4-BE49-F238E27FC236}">
                <a16:creationId xmlns:a16="http://schemas.microsoft.com/office/drawing/2014/main" id="{A57D88DE-E462-4C8A-BF99-609390DFB781}"/>
              </a:ext>
            </a:extLst>
          </p:cNvPr>
          <p:cNvSpPr/>
          <p:nvPr/>
        </p:nvSpPr>
        <p:spPr>
          <a:xfrm>
            <a:off x="498834" y="5118581"/>
            <a:ext cx="146304" cy="5486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B8E44900-E8BF-4B12-8BCB-41076E2B68C7}"/>
              </a:ext>
            </a:extLst>
          </p:cNvPr>
          <p:cNvSpPr>
            <a:spLocks noGrp="1"/>
          </p:cNvSpPr>
          <p:nvPr>
            <p:ph type="title"/>
          </p:nvPr>
        </p:nvSpPr>
        <p:spPr>
          <a:xfrm>
            <a:off x="557784" y="640080"/>
            <a:ext cx="10890504" cy="4114800"/>
          </a:xfrm>
        </p:spPr>
        <p:txBody>
          <a:bodyPr anchor="b">
            <a:normAutofit/>
          </a:bodyPr>
          <a:lstStyle>
            <a:lvl1pPr>
              <a:defRPr sz="6600"/>
            </a:lvl1pPr>
          </a:lstStyle>
          <a:p>
            <a:r>
              <a:rPr lang="en-US" dirty="0"/>
              <a:t>Click to edit Master title style</a:t>
            </a:r>
          </a:p>
        </p:txBody>
      </p:sp>
      <p:sp>
        <p:nvSpPr>
          <p:cNvPr id="3" name="Text Placeholder 2">
            <a:extLst>
              <a:ext uri="{FF2B5EF4-FFF2-40B4-BE49-F238E27FC236}">
                <a16:creationId xmlns:a16="http://schemas.microsoft.com/office/drawing/2014/main" id="{917741F9-B00F-4463-A257-6B66DABD9B4E}"/>
              </a:ext>
            </a:extLst>
          </p:cNvPr>
          <p:cNvSpPr>
            <a:spLocks noGrp="1"/>
          </p:cNvSpPr>
          <p:nvPr>
            <p:ph type="body" idx="1"/>
          </p:nvPr>
        </p:nvSpPr>
        <p:spPr>
          <a:xfrm>
            <a:off x="841248" y="5102352"/>
            <a:ext cx="10607040" cy="585216"/>
          </a:xfrm>
        </p:spPr>
        <p:txBody>
          <a:bodyPr anchor="ctr">
            <a:normAutofit/>
          </a:bodyPr>
          <a:lstStyle>
            <a:lvl1pPr marL="0" indent="0">
              <a:buNone/>
              <a:defRPr sz="20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Click to edit Master text styles</a:t>
            </a:r>
          </a:p>
        </p:txBody>
      </p:sp>
      <p:sp>
        <p:nvSpPr>
          <p:cNvPr id="4" name="Date Placeholder 3">
            <a:extLst>
              <a:ext uri="{FF2B5EF4-FFF2-40B4-BE49-F238E27FC236}">
                <a16:creationId xmlns:a16="http://schemas.microsoft.com/office/drawing/2014/main" id="{D48BFA7D-4401-4285-802B-1579165F0D6D}"/>
              </a:ext>
            </a:extLst>
          </p:cNvPr>
          <p:cNvSpPr>
            <a:spLocks noGrp="1"/>
          </p:cNvSpPr>
          <p:nvPr>
            <p:ph type="dt" sz="half" idx="10"/>
          </p:nvPr>
        </p:nvSpPr>
        <p:spPr/>
        <p:txBody>
          <a:bodyPr/>
          <a:lstStyle/>
          <a:p>
            <a:fld id="{02AC24A9-CCB6-4F8D-B8DB-C2F3692CFA5A}" type="datetimeFigureOut">
              <a:rPr lang="en-US" smtClean="0"/>
              <a:t>1/8/2025</a:t>
            </a:fld>
            <a:endParaRPr lang="en-US"/>
          </a:p>
        </p:txBody>
      </p:sp>
      <p:sp>
        <p:nvSpPr>
          <p:cNvPr id="5" name="Footer Placeholder 4">
            <a:extLst>
              <a:ext uri="{FF2B5EF4-FFF2-40B4-BE49-F238E27FC236}">
                <a16:creationId xmlns:a16="http://schemas.microsoft.com/office/drawing/2014/main" id="{49A909C5-AA19-4195-8376-9002D5DF465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3AC3F32-46E0-47C8-8565-5969A475FDB0}"/>
              </a:ext>
            </a:extLst>
          </p:cNvPr>
          <p:cNvSpPr>
            <a:spLocks noGrp="1"/>
          </p:cNvSpPr>
          <p:nvPr>
            <p:ph type="sldNum" sz="quarter" idx="12"/>
          </p:nvPr>
        </p:nvSpPr>
        <p:spPr/>
        <p:txBody>
          <a:bodyPr/>
          <a:lstStyle/>
          <a:p>
            <a:fld id="{B2DC25EE-239B-4C5F-AAD1-255A7D5F1EE2}" type="slidenum">
              <a:rPr lang="en-US" smtClean="0"/>
              <a:t>‹#›</a:t>
            </a:fld>
            <a:endParaRPr lang="en-US"/>
          </a:p>
        </p:txBody>
      </p:sp>
    </p:spTree>
    <p:extLst>
      <p:ext uri="{BB962C8B-B14F-4D97-AF65-F5344CB8AC3E}">
        <p14:creationId xmlns:p14="http://schemas.microsoft.com/office/powerpoint/2010/main" val="2264989110"/>
      </p:ext>
    </p:extLst>
  </p:cSld>
  <p:clrMapOvr>
    <a:masterClrMapping/>
  </p:clrMapOvr>
  <p:transition spd="slow">
    <p:push dir="u"/>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2076262E-36A0-40C6-ADE6-90CD9FB9B9EA}"/>
              </a:ext>
            </a:extLst>
          </p:cNvPr>
          <p:cNvSpPr/>
          <p:nvPr/>
        </p:nvSpPr>
        <p:spPr>
          <a:xfrm>
            <a:off x="558209" y="0"/>
            <a:ext cx="11167447" cy="2018806"/>
          </a:xfrm>
          <a:prstGeom prst="rect">
            <a:avLst/>
          </a:prstGeom>
          <a:ln w="9525">
            <a:solidFill>
              <a:schemeClr val="tx2">
                <a:lumMod val="10000"/>
                <a:lumOff val="90000"/>
              </a:schemeClr>
            </a:solidFill>
          </a:ln>
          <a:effectLst>
            <a:outerShdw blurRad="50800" dist="38100" dir="2700000" algn="tl" rotWithShape="0">
              <a:schemeClr val="bg1">
                <a:lumMod val="8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useBgFill="1">
        <p:nvSpPr>
          <p:cNvPr id="11" name="Rectangle 10">
            <a:extLst>
              <a:ext uri="{FF2B5EF4-FFF2-40B4-BE49-F238E27FC236}">
                <a16:creationId xmlns:a16="http://schemas.microsoft.com/office/drawing/2014/main" id="{42677A9B-4D1D-4D80-912C-24570140A650}"/>
              </a:ext>
            </a:extLst>
          </p:cNvPr>
          <p:cNvSpPr/>
          <p:nvPr/>
        </p:nvSpPr>
        <p:spPr>
          <a:xfrm>
            <a:off x="566928" y="0"/>
            <a:ext cx="11155680" cy="2011680"/>
          </a:xfrm>
          <a:prstGeom prst="rect">
            <a:avLst/>
          </a:prstGeom>
          <a:ln w="952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3" name="Rectangle 12">
            <a:extLst>
              <a:ext uri="{FF2B5EF4-FFF2-40B4-BE49-F238E27FC236}">
                <a16:creationId xmlns:a16="http://schemas.microsoft.com/office/drawing/2014/main" id="{03DC8C98-510F-48C9-82B2-9E4F760A68DF}"/>
              </a:ext>
            </a:extLst>
          </p:cNvPr>
          <p:cNvSpPr/>
          <p:nvPr/>
        </p:nvSpPr>
        <p:spPr>
          <a:xfrm>
            <a:off x="498834" y="787352"/>
            <a:ext cx="128016" cy="7040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17A078AE-0BC3-48F9-87EC-2DB0CCE7E2AE}"/>
              </a:ext>
            </a:extLst>
          </p:cNvPr>
          <p:cNvSpPr>
            <a:spLocks noGrp="1"/>
          </p:cNvSpPr>
          <p:nvPr>
            <p:ph type="title"/>
          </p:nvPr>
        </p:nvSpPr>
        <p:spPr>
          <a:xfrm>
            <a:off x="1115568" y="548640"/>
            <a:ext cx="10168128" cy="1179576"/>
          </a:xfrm>
        </p:spPr>
        <p:txBody>
          <a:bodyPr>
            <a:normAutofit/>
          </a:bodyPr>
          <a:lstStyle>
            <a:lvl1pPr>
              <a:defRPr sz="4000"/>
            </a:lvl1pPr>
          </a:lstStyle>
          <a:p>
            <a:r>
              <a:rPr lang="en-US" dirty="0"/>
              <a:t>Click to edit Master title style</a:t>
            </a:r>
          </a:p>
        </p:txBody>
      </p:sp>
      <p:sp>
        <p:nvSpPr>
          <p:cNvPr id="3" name="Content Placeholder 2">
            <a:extLst>
              <a:ext uri="{FF2B5EF4-FFF2-40B4-BE49-F238E27FC236}">
                <a16:creationId xmlns:a16="http://schemas.microsoft.com/office/drawing/2014/main" id="{292A20DF-0829-4336-B59F-FF9D7AA9D8B6}"/>
              </a:ext>
            </a:extLst>
          </p:cNvPr>
          <p:cNvSpPr>
            <a:spLocks noGrp="1"/>
          </p:cNvSpPr>
          <p:nvPr>
            <p:ph sz="half" idx="1"/>
          </p:nvPr>
        </p:nvSpPr>
        <p:spPr>
          <a:xfrm>
            <a:off x="1115568" y="2478024"/>
            <a:ext cx="4937760" cy="3694176"/>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a:extLst>
              <a:ext uri="{FF2B5EF4-FFF2-40B4-BE49-F238E27FC236}">
                <a16:creationId xmlns:a16="http://schemas.microsoft.com/office/drawing/2014/main" id="{7935D01C-CF67-4DF6-B96C-FFC9D5BF847B}"/>
              </a:ext>
            </a:extLst>
          </p:cNvPr>
          <p:cNvSpPr>
            <a:spLocks noGrp="1"/>
          </p:cNvSpPr>
          <p:nvPr>
            <p:ph sz="half" idx="2"/>
          </p:nvPr>
        </p:nvSpPr>
        <p:spPr>
          <a:xfrm>
            <a:off x="6345936" y="2478024"/>
            <a:ext cx="4937760" cy="3694176"/>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29BBD797-6031-4F82-8726-EAB757027FF5}"/>
              </a:ext>
            </a:extLst>
          </p:cNvPr>
          <p:cNvSpPr>
            <a:spLocks noGrp="1"/>
          </p:cNvSpPr>
          <p:nvPr>
            <p:ph type="dt" sz="half" idx="10"/>
          </p:nvPr>
        </p:nvSpPr>
        <p:spPr>
          <a:xfrm>
            <a:off x="1115568" y="6356350"/>
            <a:ext cx="2743200" cy="365125"/>
          </a:xfrm>
        </p:spPr>
        <p:txBody>
          <a:bodyPr/>
          <a:lstStyle/>
          <a:p>
            <a:fld id="{02AC24A9-CCB6-4F8D-B8DB-C2F3692CFA5A}" type="datetimeFigureOut">
              <a:rPr lang="en-US" smtClean="0"/>
              <a:t>1/8/2025</a:t>
            </a:fld>
            <a:endParaRPr lang="en-US"/>
          </a:p>
        </p:txBody>
      </p:sp>
      <p:sp>
        <p:nvSpPr>
          <p:cNvPr id="6" name="Footer Placeholder 5">
            <a:extLst>
              <a:ext uri="{FF2B5EF4-FFF2-40B4-BE49-F238E27FC236}">
                <a16:creationId xmlns:a16="http://schemas.microsoft.com/office/drawing/2014/main" id="{76B3F71C-B897-4909-A75E-8716AD49C156}"/>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4F78BC14-5BB1-405F-A6F3-C07230F085C8}"/>
              </a:ext>
            </a:extLst>
          </p:cNvPr>
          <p:cNvSpPr>
            <a:spLocks noGrp="1"/>
          </p:cNvSpPr>
          <p:nvPr>
            <p:ph type="sldNum" sz="quarter" idx="12"/>
          </p:nvPr>
        </p:nvSpPr>
        <p:spPr>
          <a:xfrm>
            <a:off x="8540496" y="6356350"/>
            <a:ext cx="2743200" cy="365125"/>
          </a:xfrm>
        </p:spPr>
        <p:txBody>
          <a:bodyPr/>
          <a:lstStyle/>
          <a:p>
            <a:fld id="{B2DC25EE-239B-4C5F-AAD1-255A7D5F1EE2}" type="slidenum">
              <a:rPr lang="en-US" smtClean="0"/>
              <a:t>‹#›</a:t>
            </a:fld>
            <a:endParaRPr lang="en-US"/>
          </a:p>
        </p:txBody>
      </p:sp>
    </p:spTree>
    <p:extLst>
      <p:ext uri="{BB962C8B-B14F-4D97-AF65-F5344CB8AC3E}">
        <p14:creationId xmlns:p14="http://schemas.microsoft.com/office/powerpoint/2010/main" val="670600292"/>
      </p:ext>
    </p:extLst>
  </p:cSld>
  <p:clrMapOvr>
    <a:masterClrMapping/>
  </p:clrMapOvr>
  <p:transition spd="slow">
    <p:push dir="u"/>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useBgFill="1">
        <p:nvSpPr>
          <p:cNvPr id="11" name="Rectangle 10">
            <a:extLst>
              <a:ext uri="{FF2B5EF4-FFF2-40B4-BE49-F238E27FC236}">
                <a16:creationId xmlns:a16="http://schemas.microsoft.com/office/drawing/2014/main" id="{6B671BDE-E45C-41A1-9B98-4A607D703855}"/>
              </a:ext>
            </a:extLst>
          </p:cNvPr>
          <p:cNvSpPr/>
          <p:nvPr/>
        </p:nvSpPr>
        <p:spPr>
          <a:xfrm>
            <a:off x="558209" y="0"/>
            <a:ext cx="11167447" cy="2018806"/>
          </a:xfrm>
          <a:prstGeom prst="rect">
            <a:avLst/>
          </a:prstGeom>
          <a:ln w="9525">
            <a:solidFill>
              <a:schemeClr val="tx2">
                <a:lumMod val="10000"/>
                <a:lumOff val="90000"/>
              </a:schemeClr>
            </a:solidFill>
          </a:ln>
          <a:effectLst>
            <a:outerShdw blurRad="50800" dist="38100" dir="2700000" algn="tl" rotWithShape="0">
              <a:schemeClr val="bg1">
                <a:lumMod val="8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useBgFill="1">
        <p:nvSpPr>
          <p:cNvPr id="13" name="Rectangle 12">
            <a:extLst>
              <a:ext uri="{FF2B5EF4-FFF2-40B4-BE49-F238E27FC236}">
                <a16:creationId xmlns:a16="http://schemas.microsoft.com/office/drawing/2014/main" id="{299500CE-917A-4D03-A7DF-71D8EBBC1537}"/>
              </a:ext>
            </a:extLst>
          </p:cNvPr>
          <p:cNvSpPr/>
          <p:nvPr/>
        </p:nvSpPr>
        <p:spPr>
          <a:xfrm>
            <a:off x="566928" y="0"/>
            <a:ext cx="11155680" cy="2011680"/>
          </a:xfrm>
          <a:prstGeom prst="rect">
            <a:avLst/>
          </a:prstGeom>
          <a:ln w="952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15" name="Rectangle 14">
            <a:extLst>
              <a:ext uri="{FF2B5EF4-FFF2-40B4-BE49-F238E27FC236}">
                <a16:creationId xmlns:a16="http://schemas.microsoft.com/office/drawing/2014/main" id="{C3D0D377-28B0-417D-886B-9483AF064975}"/>
              </a:ext>
            </a:extLst>
          </p:cNvPr>
          <p:cNvSpPr/>
          <p:nvPr/>
        </p:nvSpPr>
        <p:spPr>
          <a:xfrm>
            <a:off x="498834" y="787352"/>
            <a:ext cx="128016" cy="7040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0F8F91F8-0767-40B5-A3AA-72931FC192EA}"/>
              </a:ext>
            </a:extLst>
          </p:cNvPr>
          <p:cNvSpPr>
            <a:spLocks noGrp="1"/>
          </p:cNvSpPr>
          <p:nvPr>
            <p:ph type="title"/>
          </p:nvPr>
        </p:nvSpPr>
        <p:spPr>
          <a:xfrm>
            <a:off x="1115568" y="548640"/>
            <a:ext cx="10168128" cy="1179576"/>
          </a:xfrm>
        </p:spPr>
        <p:txBody>
          <a:bodyPr>
            <a:normAutofit/>
          </a:bodyPr>
          <a:lstStyle>
            <a:lvl1pPr>
              <a:defRPr sz="4000"/>
            </a:lvl1pPr>
          </a:lstStyle>
          <a:p>
            <a:r>
              <a:rPr lang="en-US" dirty="0"/>
              <a:t>Click to edit Master title style</a:t>
            </a:r>
          </a:p>
        </p:txBody>
      </p:sp>
      <p:sp>
        <p:nvSpPr>
          <p:cNvPr id="3" name="Text Placeholder 2">
            <a:extLst>
              <a:ext uri="{FF2B5EF4-FFF2-40B4-BE49-F238E27FC236}">
                <a16:creationId xmlns:a16="http://schemas.microsoft.com/office/drawing/2014/main" id="{AAAE0554-8BEE-4BF6-9519-51B8475D35E1}"/>
              </a:ext>
            </a:extLst>
          </p:cNvPr>
          <p:cNvSpPr>
            <a:spLocks noGrp="1"/>
          </p:cNvSpPr>
          <p:nvPr>
            <p:ph type="body" idx="1"/>
          </p:nvPr>
        </p:nvSpPr>
        <p:spPr>
          <a:xfrm>
            <a:off x="1115568" y="2372650"/>
            <a:ext cx="4937760" cy="823912"/>
          </a:xfrm>
        </p:spPr>
        <p:txBody>
          <a:bodyPr anchor="b"/>
          <a:lstStyle>
            <a:lvl1pPr marL="0" indent="0">
              <a:buNone/>
              <a:defRPr sz="2400" b="1" cap="none"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a:extLst>
              <a:ext uri="{FF2B5EF4-FFF2-40B4-BE49-F238E27FC236}">
                <a16:creationId xmlns:a16="http://schemas.microsoft.com/office/drawing/2014/main" id="{FD4A358D-C930-48E0-B372-06A826B74C47}"/>
              </a:ext>
            </a:extLst>
          </p:cNvPr>
          <p:cNvSpPr>
            <a:spLocks noGrp="1"/>
          </p:cNvSpPr>
          <p:nvPr>
            <p:ph sz="half" idx="2"/>
          </p:nvPr>
        </p:nvSpPr>
        <p:spPr>
          <a:xfrm>
            <a:off x="1115568" y="3203688"/>
            <a:ext cx="4937760" cy="2968512"/>
          </a:xfrm>
        </p:spPr>
        <p:txBody>
          <a:bodyPr/>
          <a:lstStyle>
            <a:lvl1pPr>
              <a:defRPr sz="2400"/>
            </a:lvl1pPr>
            <a:lvl2pPr>
              <a:defRPr sz="2000"/>
            </a:lvl2pPr>
            <a:lvl3pPr>
              <a:defRPr sz="1800"/>
            </a:lvl3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a:extLst>
              <a:ext uri="{FF2B5EF4-FFF2-40B4-BE49-F238E27FC236}">
                <a16:creationId xmlns:a16="http://schemas.microsoft.com/office/drawing/2014/main" id="{83B6615E-4966-4150-83B6-C47591B36383}"/>
              </a:ext>
            </a:extLst>
          </p:cNvPr>
          <p:cNvSpPr>
            <a:spLocks noGrp="1"/>
          </p:cNvSpPr>
          <p:nvPr>
            <p:ph type="body" sz="quarter" idx="3"/>
          </p:nvPr>
        </p:nvSpPr>
        <p:spPr>
          <a:xfrm>
            <a:off x="6345936" y="2372650"/>
            <a:ext cx="4937760" cy="823912"/>
          </a:xfrm>
        </p:spPr>
        <p:txBody>
          <a:bodyPr anchor="b"/>
          <a:lstStyle>
            <a:lvl1pPr marL="0" indent="0">
              <a:buNone/>
              <a:defRPr sz="2400" b="1" cap="none"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a:extLst>
              <a:ext uri="{FF2B5EF4-FFF2-40B4-BE49-F238E27FC236}">
                <a16:creationId xmlns:a16="http://schemas.microsoft.com/office/drawing/2014/main" id="{BD409F6B-C17B-4B4F-9F35-5068BDC4E2FD}"/>
              </a:ext>
            </a:extLst>
          </p:cNvPr>
          <p:cNvSpPr>
            <a:spLocks noGrp="1"/>
          </p:cNvSpPr>
          <p:nvPr>
            <p:ph sz="quarter" idx="4"/>
          </p:nvPr>
        </p:nvSpPr>
        <p:spPr>
          <a:xfrm>
            <a:off x="6345936" y="3203687"/>
            <a:ext cx="4937760" cy="2968511"/>
          </a:xfrm>
        </p:spPr>
        <p:txBody>
          <a:bodyPr/>
          <a:lstStyle>
            <a:lvl1pPr>
              <a:defRPr sz="2400"/>
            </a:lvl1pPr>
            <a:lvl2pPr>
              <a:defRPr sz="2000"/>
            </a:lvl2pPr>
            <a:lvl3pPr>
              <a:defRPr sz="1800"/>
            </a:lvl3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Date Placeholder 6">
            <a:extLst>
              <a:ext uri="{FF2B5EF4-FFF2-40B4-BE49-F238E27FC236}">
                <a16:creationId xmlns:a16="http://schemas.microsoft.com/office/drawing/2014/main" id="{C8BC356D-052B-4A9B-8B2F-6665FD325AB3}"/>
              </a:ext>
            </a:extLst>
          </p:cNvPr>
          <p:cNvSpPr>
            <a:spLocks noGrp="1"/>
          </p:cNvSpPr>
          <p:nvPr>
            <p:ph type="dt" sz="half" idx="10"/>
          </p:nvPr>
        </p:nvSpPr>
        <p:spPr>
          <a:xfrm>
            <a:off x="1115568" y="6356350"/>
            <a:ext cx="2743200" cy="365125"/>
          </a:xfrm>
        </p:spPr>
        <p:txBody>
          <a:bodyPr/>
          <a:lstStyle/>
          <a:p>
            <a:fld id="{02AC24A9-CCB6-4F8D-B8DB-C2F3692CFA5A}" type="datetimeFigureOut">
              <a:rPr lang="en-US" smtClean="0"/>
              <a:t>1/8/2025</a:t>
            </a:fld>
            <a:endParaRPr lang="en-US"/>
          </a:p>
        </p:txBody>
      </p:sp>
      <p:sp>
        <p:nvSpPr>
          <p:cNvPr id="8" name="Footer Placeholder 7">
            <a:extLst>
              <a:ext uri="{FF2B5EF4-FFF2-40B4-BE49-F238E27FC236}">
                <a16:creationId xmlns:a16="http://schemas.microsoft.com/office/drawing/2014/main" id="{69C5E5FA-26A9-467C-93E3-8476142D1D46}"/>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D279E50C-1E40-4B48-871B-E392428D20A3}"/>
              </a:ext>
            </a:extLst>
          </p:cNvPr>
          <p:cNvSpPr>
            <a:spLocks noGrp="1"/>
          </p:cNvSpPr>
          <p:nvPr>
            <p:ph type="sldNum" sz="quarter" idx="12"/>
          </p:nvPr>
        </p:nvSpPr>
        <p:spPr>
          <a:xfrm>
            <a:off x="8540496" y="6356350"/>
            <a:ext cx="2743200" cy="365125"/>
          </a:xfrm>
        </p:spPr>
        <p:txBody>
          <a:bodyPr/>
          <a:lstStyle/>
          <a:p>
            <a:fld id="{B2DC25EE-239B-4C5F-AAD1-255A7D5F1EE2}" type="slidenum">
              <a:rPr lang="en-US" smtClean="0"/>
              <a:t>‹#›</a:t>
            </a:fld>
            <a:endParaRPr lang="en-US"/>
          </a:p>
        </p:txBody>
      </p:sp>
    </p:spTree>
    <p:extLst>
      <p:ext uri="{BB962C8B-B14F-4D97-AF65-F5344CB8AC3E}">
        <p14:creationId xmlns:p14="http://schemas.microsoft.com/office/powerpoint/2010/main" val="161542081"/>
      </p:ext>
    </p:extLst>
  </p:cSld>
  <p:clrMapOvr>
    <a:masterClrMapping/>
  </p:clrMapOvr>
  <p:transition spd="slow">
    <p:push dir="u"/>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useBgFill="1">
        <p:nvSpPr>
          <p:cNvPr id="7" name="Rectangle 6">
            <a:extLst>
              <a:ext uri="{FF2B5EF4-FFF2-40B4-BE49-F238E27FC236}">
                <a16:creationId xmlns:a16="http://schemas.microsoft.com/office/drawing/2014/main" id="{8C0689C4-0DB3-408B-A956-40326B4AE4C4}"/>
              </a:ext>
            </a:extLst>
          </p:cNvPr>
          <p:cNvSpPr/>
          <p:nvPr/>
        </p:nvSpPr>
        <p:spPr>
          <a:xfrm>
            <a:off x="665853" y="1533525"/>
            <a:ext cx="10917063" cy="3790950"/>
          </a:xfrm>
          <a:prstGeom prst="rect">
            <a:avLst/>
          </a:prstGeom>
          <a:ln w="12700">
            <a:solidFill>
              <a:schemeClr val="tx2">
                <a:lumMod val="10000"/>
                <a:lumOff val="90000"/>
              </a:schemeClr>
            </a:solidFill>
          </a:ln>
          <a:effectLst>
            <a:outerShdw blurRad="50800" dist="38100" dir="2700000" algn="tl" rotWithShape="0">
              <a:schemeClr val="bg2">
                <a:lumMod val="8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9" name="Rectangle 8">
            <a:extLst>
              <a:ext uri="{FF2B5EF4-FFF2-40B4-BE49-F238E27FC236}">
                <a16:creationId xmlns:a16="http://schemas.microsoft.com/office/drawing/2014/main" id="{56E1D10E-1C30-41BF-8C3B-C460C9B5597B}"/>
              </a:ext>
            </a:extLst>
          </p:cNvPr>
          <p:cNvSpPr/>
          <p:nvPr/>
        </p:nvSpPr>
        <p:spPr>
          <a:xfrm>
            <a:off x="609084" y="2971798"/>
            <a:ext cx="128016" cy="9144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779454F2-0EE5-4888-AF4C-82F825E6226E}"/>
              </a:ext>
            </a:extLst>
          </p:cNvPr>
          <p:cNvSpPr>
            <a:spLocks noGrp="1"/>
          </p:cNvSpPr>
          <p:nvPr>
            <p:ph type="title"/>
          </p:nvPr>
        </p:nvSpPr>
        <p:spPr>
          <a:xfrm>
            <a:off x="1078992" y="1938528"/>
            <a:ext cx="10177272" cy="2990088"/>
          </a:xfrm>
        </p:spPr>
        <p:txBody>
          <a:bodyPr>
            <a:normAutofit/>
          </a:bodyPr>
          <a:lstStyle>
            <a:lvl1pPr>
              <a:defRPr sz="5400"/>
            </a:lvl1pPr>
          </a:lstStyle>
          <a:p>
            <a:r>
              <a:rPr lang="en-US" dirty="0"/>
              <a:t>Click to edit Master title style</a:t>
            </a:r>
          </a:p>
        </p:txBody>
      </p:sp>
      <p:sp>
        <p:nvSpPr>
          <p:cNvPr id="3" name="Date Placeholder 2">
            <a:extLst>
              <a:ext uri="{FF2B5EF4-FFF2-40B4-BE49-F238E27FC236}">
                <a16:creationId xmlns:a16="http://schemas.microsoft.com/office/drawing/2014/main" id="{67C91241-A315-4643-91E5-CF2C25CC903A}"/>
              </a:ext>
            </a:extLst>
          </p:cNvPr>
          <p:cNvSpPr>
            <a:spLocks noGrp="1"/>
          </p:cNvSpPr>
          <p:nvPr>
            <p:ph type="dt" sz="half" idx="10"/>
          </p:nvPr>
        </p:nvSpPr>
        <p:spPr/>
        <p:txBody>
          <a:bodyPr/>
          <a:lstStyle/>
          <a:p>
            <a:fld id="{02AC24A9-CCB6-4F8D-B8DB-C2F3692CFA5A}" type="datetimeFigureOut">
              <a:rPr lang="en-US" smtClean="0"/>
              <a:t>1/8/2025</a:t>
            </a:fld>
            <a:endParaRPr lang="en-US"/>
          </a:p>
        </p:txBody>
      </p:sp>
      <p:sp>
        <p:nvSpPr>
          <p:cNvPr id="4" name="Footer Placeholder 3">
            <a:extLst>
              <a:ext uri="{FF2B5EF4-FFF2-40B4-BE49-F238E27FC236}">
                <a16:creationId xmlns:a16="http://schemas.microsoft.com/office/drawing/2014/main" id="{22706D86-5479-487D-94C8-76093D84F377}"/>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A7739411-CED6-43D4-868D-A65C4161A72B}"/>
              </a:ext>
            </a:extLst>
          </p:cNvPr>
          <p:cNvSpPr>
            <a:spLocks noGrp="1"/>
          </p:cNvSpPr>
          <p:nvPr>
            <p:ph type="sldNum" sz="quarter" idx="12"/>
          </p:nvPr>
        </p:nvSpPr>
        <p:spPr/>
        <p:txBody>
          <a:bodyPr/>
          <a:lstStyle/>
          <a:p>
            <a:fld id="{B2DC25EE-239B-4C5F-AAD1-255A7D5F1EE2}" type="slidenum">
              <a:rPr lang="en-US" smtClean="0"/>
              <a:t>‹#›</a:t>
            </a:fld>
            <a:endParaRPr lang="en-US"/>
          </a:p>
        </p:txBody>
      </p:sp>
    </p:spTree>
    <p:extLst>
      <p:ext uri="{BB962C8B-B14F-4D97-AF65-F5344CB8AC3E}">
        <p14:creationId xmlns:p14="http://schemas.microsoft.com/office/powerpoint/2010/main" val="1584789161"/>
      </p:ext>
    </p:extLst>
  </p:cSld>
  <p:clrMapOvr>
    <a:masterClrMapping/>
  </p:clrMapOvr>
  <p:transition spd="slow">
    <p:push dir="u"/>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EAC447E0-1D4D-4EF2-B81B-4B2400EE3EDB}"/>
              </a:ext>
            </a:extLst>
          </p:cNvPr>
          <p:cNvSpPr>
            <a:spLocks noGrp="1"/>
          </p:cNvSpPr>
          <p:nvPr>
            <p:ph type="dt" sz="half" idx="10"/>
          </p:nvPr>
        </p:nvSpPr>
        <p:spPr/>
        <p:txBody>
          <a:bodyPr/>
          <a:lstStyle/>
          <a:p>
            <a:fld id="{02AC24A9-CCB6-4F8D-B8DB-C2F3692CFA5A}" type="datetimeFigureOut">
              <a:rPr lang="en-US" smtClean="0"/>
              <a:t>1/8/2025</a:t>
            </a:fld>
            <a:endParaRPr lang="en-US"/>
          </a:p>
        </p:txBody>
      </p:sp>
      <p:sp>
        <p:nvSpPr>
          <p:cNvPr id="3" name="Footer Placeholder 2">
            <a:extLst>
              <a:ext uri="{FF2B5EF4-FFF2-40B4-BE49-F238E27FC236}">
                <a16:creationId xmlns:a16="http://schemas.microsoft.com/office/drawing/2014/main" id="{C9984CA0-2A78-4600-9F3D-19B09E790FE8}"/>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38440955-B18E-49D3-AE7B-B331200E34C5}"/>
              </a:ext>
            </a:extLst>
          </p:cNvPr>
          <p:cNvSpPr>
            <a:spLocks noGrp="1"/>
          </p:cNvSpPr>
          <p:nvPr>
            <p:ph type="sldNum" sz="quarter" idx="12"/>
          </p:nvPr>
        </p:nvSpPr>
        <p:spPr/>
        <p:txBody>
          <a:bodyPr/>
          <a:lstStyle/>
          <a:p>
            <a:fld id="{B2DC25EE-239B-4C5F-AAD1-255A7D5F1EE2}" type="slidenum">
              <a:rPr lang="en-US" smtClean="0"/>
              <a:t>‹#›</a:t>
            </a:fld>
            <a:endParaRPr lang="en-US"/>
          </a:p>
        </p:txBody>
      </p:sp>
    </p:spTree>
    <p:extLst>
      <p:ext uri="{BB962C8B-B14F-4D97-AF65-F5344CB8AC3E}">
        <p14:creationId xmlns:p14="http://schemas.microsoft.com/office/powerpoint/2010/main" val="2875637141"/>
      </p:ext>
    </p:extLst>
  </p:cSld>
  <p:clrMapOvr>
    <a:masterClrMapping/>
  </p:clrMapOvr>
  <p:transition spd="slow">
    <p:push dir="u"/>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1FA417FE-CD1A-486F-A4AC-E4000A2FB18E}"/>
              </a:ext>
            </a:extLst>
          </p:cNvPr>
          <p:cNvSpPr/>
          <p:nvPr/>
        </p:nvSpPr>
        <p:spPr>
          <a:xfrm>
            <a:off x="558210" y="1162033"/>
            <a:ext cx="3740740" cy="4643344"/>
          </a:xfrm>
          <a:prstGeom prst="rect">
            <a:avLst/>
          </a:prstGeom>
          <a:ln w="12700">
            <a:solidFill>
              <a:schemeClr val="tx2">
                <a:lumMod val="10000"/>
                <a:lumOff val="90000"/>
              </a:schemeClr>
            </a:solidFill>
          </a:ln>
          <a:effectLst>
            <a:outerShdw blurRad="50800" dist="38100" dir="2700000" algn="tl" rotWithShape="0">
              <a:schemeClr val="bg1">
                <a:lumMod val="8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1" name="Rectangle 10">
            <a:extLst>
              <a:ext uri="{FF2B5EF4-FFF2-40B4-BE49-F238E27FC236}">
                <a16:creationId xmlns:a16="http://schemas.microsoft.com/office/drawing/2014/main" id="{1318F0F5-812B-472C-9408-B80F2553F5E0}"/>
              </a:ext>
            </a:extLst>
          </p:cNvPr>
          <p:cNvSpPr/>
          <p:nvPr/>
        </p:nvSpPr>
        <p:spPr>
          <a:xfrm>
            <a:off x="498834" y="1618375"/>
            <a:ext cx="146304" cy="82296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47F7751B-CD8F-4F5B-A903-1DCE5D1E8306}"/>
              </a:ext>
            </a:extLst>
          </p:cNvPr>
          <p:cNvSpPr>
            <a:spLocks noGrp="1"/>
          </p:cNvSpPr>
          <p:nvPr>
            <p:ph type="title"/>
          </p:nvPr>
        </p:nvSpPr>
        <p:spPr>
          <a:xfrm>
            <a:off x="868680" y="1709928"/>
            <a:ext cx="3099816" cy="1709928"/>
          </a:xfrm>
        </p:spPr>
        <p:txBody>
          <a:bodyPr tIns="45720" anchor="t">
            <a:normAutofit/>
          </a:bodyPr>
          <a:lstStyle>
            <a:lvl1pPr>
              <a:lnSpc>
                <a:spcPct val="100000"/>
              </a:lnSpc>
              <a:defRPr sz="3400"/>
            </a:lvl1pPr>
          </a:lstStyle>
          <a:p>
            <a:r>
              <a:rPr lang="en-US" dirty="0"/>
              <a:t>Click to edit Master title style</a:t>
            </a:r>
          </a:p>
        </p:txBody>
      </p:sp>
      <p:sp>
        <p:nvSpPr>
          <p:cNvPr id="3" name="Content Placeholder 2">
            <a:extLst>
              <a:ext uri="{FF2B5EF4-FFF2-40B4-BE49-F238E27FC236}">
                <a16:creationId xmlns:a16="http://schemas.microsoft.com/office/drawing/2014/main" id="{EFA55C8A-A0BB-441D-976F-EB56D4382DB6}"/>
              </a:ext>
            </a:extLst>
          </p:cNvPr>
          <p:cNvSpPr>
            <a:spLocks noGrp="1"/>
          </p:cNvSpPr>
          <p:nvPr>
            <p:ph idx="1"/>
          </p:nvPr>
        </p:nvSpPr>
        <p:spPr>
          <a:xfrm>
            <a:off x="4965192" y="1709928"/>
            <a:ext cx="6729984" cy="4096512"/>
          </a:xfrm>
        </p:spPr>
        <p:txBody>
          <a:bodyPr/>
          <a:lstStyle>
            <a:lvl1pPr>
              <a:defRPr sz="2800"/>
            </a:lvl1pPr>
            <a:lvl2pPr>
              <a:defRPr sz="2400"/>
            </a:lvl2pPr>
            <a:lvl3pPr>
              <a:defRPr sz="2000"/>
            </a:lvl3pPr>
            <a:lvl4pPr>
              <a:defRPr sz="2000"/>
            </a:lvl4pPr>
            <a:lvl5pPr>
              <a:defRPr sz="2000"/>
            </a:lvl5pPr>
            <a:lvl6pPr>
              <a:defRPr sz="2000"/>
            </a:lvl6pPr>
            <a:lvl7pPr>
              <a:defRPr sz="2000"/>
            </a:lvl7pPr>
            <a:lvl8pPr>
              <a:defRPr sz="2000"/>
            </a:lvl8pPr>
            <a:lvl9pPr>
              <a:defRPr sz="20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3">
            <a:extLst>
              <a:ext uri="{FF2B5EF4-FFF2-40B4-BE49-F238E27FC236}">
                <a16:creationId xmlns:a16="http://schemas.microsoft.com/office/drawing/2014/main" id="{37DE6A51-A2E5-4BFA-B571-9FDFE1BBFB44}"/>
              </a:ext>
            </a:extLst>
          </p:cNvPr>
          <p:cNvSpPr>
            <a:spLocks noGrp="1"/>
          </p:cNvSpPr>
          <p:nvPr>
            <p:ph type="body" sz="half" idx="2"/>
          </p:nvPr>
        </p:nvSpPr>
        <p:spPr>
          <a:xfrm>
            <a:off x="868680" y="3429000"/>
            <a:ext cx="3099816" cy="2066544"/>
          </a:xfrm>
        </p:spPr>
        <p:txBody>
          <a:bodyPr>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sp>
        <p:nvSpPr>
          <p:cNvPr id="5" name="Date Placeholder 4">
            <a:extLst>
              <a:ext uri="{FF2B5EF4-FFF2-40B4-BE49-F238E27FC236}">
                <a16:creationId xmlns:a16="http://schemas.microsoft.com/office/drawing/2014/main" id="{3D92778A-DD4C-4651-9C53-8B0C44CD8805}"/>
              </a:ext>
            </a:extLst>
          </p:cNvPr>
          <p:cNvSpPr>
            <a:spLocks noGrp="1"/>
          </p:cNvSpPr>
          <p:nvPr>
            <p:ph type="dt" sz="half" idx="10"/>
          </p:nvPr>
        </p:nvSpPr>
        <p:spPr>
          <a:xfrm>
            <a:off x="868680" y="6356350"/>
            <a:ext cx="2743200" cy="365125"/>
          </a:xfrm>
        </p:spPr>
        <p:txBody>
          <a:bodyPr/>
          <a:lstStyle/>
          <a:p>
            <a:fld id="{02AC24A9-CCB6-4F8D-B8DB-C2F3692CFA5A}" type="datetimeFigureOut">
              <a:rPr lang="en-US" smtClean="0"/>
              <a:t>1/8/2025</a:t>
            </a:fld>
            <a:endParaRPr lang="en-US" dirty="0"/>
          </a:p>
        </p:txBody>
      </p:sp>
      <p:sp>
        <p:nvSpPr>
          <p:cNvPr id="6" name="Footer Placeholder 5">
            <a:extLst>
              <a:ext uri="{FF2B5EF4-FFF2-40B4-BE49-F238E27FC236}">
                <a16:creationId xmlns:a16="http://schemas.microsoft.com/office/drawing/2014/main" id="{9D6C7F66-2DFA-4146-BE1A-CE2890FE45E2}"/>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D285D185-B1B6-4D62-81BE-BE82C80ACA6C}"/>
              </a:ext>
            </a:extLst>
          </p:cNvPr>
          <p:cNvSpPr>
            <a:spLocks noGrp="1"/>
          </p:cNvSpPr>
          <p:nvPr>
            <p:ph type="sldNum" sz="quarter" idx="12"/>
          </p:nvPr>
        </p:nvSpPr>
        <p:spPr/>
        <p:txBody>
          <a:bodyPr/>
          <a:lstStyle/>
          <a:p>
            <a:fld id="{B2DC25EE-239B-4C5F-AAD1-255A7D5F1EE2}" type="slidenum">
              <a:rPr lang="en-US" smtClean="0"/>
              <a:t>‹#›</a:t>
            </a:fld>
            <a:endParaRPr lang="en-US"/>
          </a:p>
        </p:txBody>
      </p:sp>
    </p:spTree>
    <p:extLst>
      <p:ext uri="{BB962C8B-B14F-4D97-AF65-F5344CB8AC3E}">
        <p14:creationId xmlns:p14="http://schemas.microsoft.com/office/powerpoint/2010/main" val="22026886"/>
      </p:ext>
    </p:extLst>
  </p:cSld>
  <p:clrMapOvr>
    <a:masterClrMapping/>
  </p:clrMapOvr>
  <p:transition spd="slow">
    <p:push dir="u"/>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168B77B5-211C-456E-B79F-306CC3619347}"/>
              </a:ext>
            </a:extLst>
          </p:cNvPr>
          <p:cNvSpPr/>
          <p:nvPr/>
        </p:nvSpPr>
        <p:spPr>
          <a:xfrm>
            <a:off x="558210" y="1162033"/>
            <a:ext cx="3740740" cy="4643344"/>
          </a:xfrm>
          <a:prstGeom prst="rect">
            <a:avLst/>
          </a:prstGeom>
          <a:ln w="12700">
            <a:solidFill>
              <a:schemeClr val="tx2">
                <a:lumMod val="10000"/>
                <a:lumOff val="90000"/>
              </a:schemeClr>
            </a:solidFill>
          </a:ln>
          <a:effectLst>
            <a:outerShdw blurRad="50800" dist="38100" dir="2700000" algn="tl" rotWithShape="0">
              <a:schemeClr val="bg1">
                <a:lumMod val="8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1" name="Rectangle 10">
            <a:extLst>
              <a:ext uri="{FF2B5EF4-FFF2-40B4-BE49-F238E27FC236}">
                <a16:creationId xmlns:a16="http://schemas.microsoft.com/office/drawing/2014/main" id="{3B63C338-194D-4F23-ABEC-60A7EA96F302}"/>
              </a:ext>
            </a:extLst>
          </p:cNvPr>
          <p:cNvSpPr/>
          <p:nvPr/>
        </p:nvSpPr>
        <p:spPr>
          <a:xfrm>
            <a:off x="498834" y="1618375"/>
            <a:ext cx="146304" cy="82296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A0C04DCC-0E3E-4F05-9FAC-9FA6CA4B2BAE}"/>
              </a:ext>
            </a:extLst>
          </p:cNvPr>
          <p:cNvSpPr>
            <a:spLocks noGrp="1"/>
          </p:cNvSpPr>
          <p:nvPr>
            <p:ph type="title"/>
          </p:nvPr>
        </p:nvSpPr>
        <p:spPr>
          <a:xfrm>
            <a:off x="868680" y="1709928"/>
            <a:ext cx="3099816" cy="1709928"/>
          </a:xfrm>
        </p:spPr>
        <p:txBody>
          <a:bodyPr tIns="45720" anchor="t">
            <a:normAutofit/>
          </a:bodyPr>
          <a:lstStyle>
            <a:lvl1pPr>
              <a:lnSpc>
                <a:spcPct val="100000"/>
              </a:lnSpc>
              <a:defRPr sz="3400"/>
            </a:lvl1pPr>
          </a:lstStyle>
          <a:p>
            <a:r>
              <a:rPr lang="en-US" dirty="0"/>
              <a:t>Click to edit Master title style</a:t>
            </a:r>
          </a:p>
        </p:txBody>
      </p:sp>
      <p:sp>
        <p:nvSpPr>
          <p:cNvPr id="3" name="Picture Placeholder 2">
            <a:extLst>
              <a:ext uri="{FF2B5EF4-FFF2-40B4-BE49-F238E27FC236}">
                <a16:creationId xmlns:a16="http://schemas.microsoft.com/office/drawing/2014/main" id="{EBA29649-B19F-499E-8E9A-3577EAC8F031}"/>
              </a:ext>
            </a:extLst>
          </p:cNvPr>
          <p:cNvSpPr>
            <a:spLocks noGrp="1"/>
          </p:cNvSpPr>
          <p:nvPr>
            <p:ph type="pic" idx="1"/>
          </p:nvPr>
        </p:nvSpPr>
        <p:spPr>
          <a:xfrm>
            <a:off x="4965192" y="1161288"/>
            <a:ext cx="6729984" cy="4645152"/>
          </a:xfrm>
        </p:spPr>
        <p:txBody>
          <a:bodyPr>
            <a:normAutofit/>
          </a:bodyPr>
          <a:lstStyle>
            <a:lvl1pPr marL="0" indent="0">
              <a:buNone/>
              <a:defRPr sz="28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4" name="Text Placeholder 3">
            <a:extLst>
              <a:ext uri="{FF2B5EF4-FFF2-40B4-BE49-F238E27FC236}">
                <a16:creationId xmlns:a16="http://schemas.microsoft.com/office/drawing/2014/main" id="{1BC9EF2E-A8CD-41A1-B11A-0D8842797A98}"/>
              </a:ext>
            </a:extLst>
          </p:cNvPr>
          <p:cNvSpPr>
            <a:spLocks noGrp="1"/>
          </p:cNvSpPr>
          <p:nvPr>
            <p:ph type="body" sz="half" idx="2"/>
          </p:nvPr>
        </p:nvSpPr>
        <p:spPr>
          <a:xfrm>
            <a:off x="868680" y="3438144"/>
            <a:ext cx="3099816" cy="2057400"/>
          </a:xfrm>
        </p:spPr>
        <p:txBody>
          <a:bodyPr>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sp>
        <p:nvSpPr>
          <p:cNvPr id="5" name="Date Placeholder 4">
            <a:extLst>
              <a:ext uri="{FF2B5EF4-FFF2-40B4-BE49-F238E27FC236}">
                <a16:creationId xmlns:a16="http://schemas.microsoft.com/office/drawing/2014/main" id="{B44257B5-0DE0-401F-9171-E8687A97DBA7}"/>
              </a:ext>
            </a:extLst>
          </p:cNvPr>
          <p:cNvSpPr>
            <a:spLocks noGrp="1"/>
          </p:cNvSpPr>
          <p:nvPr>
            <p:ph type="dt" sz="half" idx="10"/>
          </p:nvPr>
        </p:nvSpPr>
        <p:spPr>
          <a:xfrm>
            <a:off x="868680" y="6356350"/>
            <a:ext cx="2743200" cy="365125"/>
          </a:xfrm>
        </p:spPr>
        <p:txBody>
          <a:bodyPr/>
          <a:lstStyle/>
          <a:p>
            <a:fld id="{02AC24A9-CCB6-4F8D-B8DB-C2F3692CFA5A}" type="datetimeFigureOut">
              <a:rPr lang="en-US" smtClean="0"/>
              <a:t>1/8/2025</a:t>
            </a:fld>
            <a:endParaRPr lang="en-US"/>
          </a:p>
        </p:txBody>
      </p:sp>
      <p:sp>
        <p:nvSpPr>
          <p:cNvPr id="6" name="Footer Placeholder 5">
            <a:extLst>
              <a:ext uri="{FF2B5EF4-FFF2-40B4-BE49-F238E27FC236}">
                <a16:creationId xmlns:a16="http://schemas.microsoft.com/office/drawing/2014/main" id="{788CD9AD-D667-4FD4-AA34-428AA0BCD09E}"/>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18770FB6-F273-4BA6-8B97-9835AC537871}"/>
              </a:ext>
            </a:extLst>
          </p:cNvPr>
          <p:cNvSpPr>
            <a:spLocks noGrp="1"/>
          </p:cNvSpPr>
          <p:nvPr>
            <p:ph type="sldNum" sz="quarter" idx="12"/>
          </p:nvPr>
        </p:nvSpPr>
        <p:spPr/>
        <p:txBody>
          <a:bodyPr/>
          <a:lstStyle/>
          <a:p>
            <a:fld id="{B2DC25EE-239B-4C5F-AAD1-255A7D5F1EE2}" type="slidenum">
              <a:rPr lang="en-US" smtClean="0"/>
              <a:t>‹#›</a:t>
            </a:fld>
            <a:endParaRPr lang="en-US"/>
          </a:p>
        </p:txBody>
      </p:sp>
    </p:spTree>
    <p:extLst>
      <p:ext uri="{BB962C8B-B14F-4D97-AF65-F5344CB8AC3E}">
        <p14:creationId xmlns:p14="http://schemas.microsoft.com/office/powerpoint/2010/main" val="3879742724"/>
      </p:ext>
    </p:extLst>
  </p:cSld>
  <p:clrMapOvr>
    <a:masterClrMapping/>
  </p:clrMapOvr>
  <p:transition spd="slow">
    <p:push dir="u"/>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BB325BDE-35A4-4AAD-960B-C1415864ADD9}"/>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BE459C78-0CC4-4552-93DD-49B4194D005D}"/>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06744A3C-9C54-46A6-B3EF-5B36362423EB}"/>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2AC24A9-CCB6-4F8D-B8DB-C2F3692CFA5A}" type="datetimeFigureOut">
              <a:rPr lang="en-US" smtClean="0"/>
              <a:t>1/8/2025</a:t>
            </a:fld>
            <a:endParaRPr lang="en-US"/>
          </a:p>
        </p:txBody>
      </p:sp>
      <p:sp>
        <p:nvSpPr>
          <p:cNvPr id="5" name="Footer Placeholder 4">
            <a:extLst>
              <a:ext uri="{FF2B5EF4-FFF2-40B4-BE49-F238E27FC236}">
                <a16:creationId xmlns:a16="http://schemas.microsoft.com/office/drawing/2014/main" id="{07D5A696-7B4B-4181-A961-7D66556D507F}"/>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23038CB5-8F4A-401D-A3A9-B27DC15B7A81}"/>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2DC25EE-239B-4C5F-AAD1-255A7D5F1EE2}" type="slidenum">
              <a:rPr lang="en-US" smtClean="0"/>
              <a:t>‹#›</a:t>
            </a:fld>
            <a:endParaRPr lang="en-US"/>
          </a:p>
        </p:txBody>
      </p:sp>
    </p:spTree>
    <p:extLst>
      <p:ext uri="{BB962C8B-B14F-4D97-AF65-F5344CB8AC3E}">
        <p14:creationId xmlns:p14="http://schemas.microsoft.com/office/powerpoint/2010/main" val="2118663530"/>
      </p:ext>
    </p:extLst>
  </p:cSld>
  <p:clrMap bg1="lt1" tx1="dk1" bg2="lt2" tx2="dk2" accent1="accent1" accent2="accent2" accent3="accent3" accent4="accent4" accent5="accent5" accent6="accent6" hlink="hlink" folHlink="folHlink"/>
  <p:sldLayoutIdLst>
    <p:sldLayoutId id="2147483671" r:id="rId1"/>
    <p:sldLayoutId id="2147483670" r:id="rId2"/>
    <p:sldLayoutId id="2147483669" r:id="rId3"/>
    <p:sldLayoutId id="2147483668" r:id="rId4"/>
    <p:sldLayoutId id="2147483667" r:id="rId5"/>
    <p:sldLayoutId id="2147483666" r:id="rId6"/>
    <p:sldLayoutId id="2147483665" r:id="rId7"/>
    <p:sldLayoutId id="2147483664" r:id="rId8"/>
    <p:sldLayoutId id="2147483663" r:id="rId9"/>
    <p:sldLayoutId id="2147483662" r:id="rId10"/>
    <p:sldLayoutId id="2147483661" r:id="rId11"/>
  </p:sldLayoutIdLst>
  <p:transition spd="slow">
    <p:push dir="u"/>
  </p:transition>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11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11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11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11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11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2.xml"/><Relationship Id="rId4" Type="http://schemas.openxmlformats.org/officeDocument/2006/relationships/image" Target="../media/image12.png"/></Relationships>
</file>

<file path=ppt/slides/_rels/slide1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0.jpeg"/><Relationship Id="rId1" Type="http://schemas.openxmlformats.org/officeDocument/2006/relationships/slideLayout" Target="../slideLayouts/slideLayout2.xml"/><Relationship Id="rId4" Type="http://schemas.openxmlformats.org/officeDocument/2006/relationships/image" Target="../media/image14.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jpeg"/><Relationship Id="rId1" Type="http://schemas.openxmlformats.org/officeDocument/2006/relationships/slideLayout" Target="../slideLayouts/slideLayout2.xml"/><Relationship Id="rId4" Type="http://schemas.openxmlformats.org/officeDocument/2006/relationships/image" Target="../media/image18.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hyperlink" Target="https://www.georgiastandards.org/Pages/default.aspx"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5" name="p!!Rectangle">
            <a:extLst>
              <a:ext uri="{FF2B5EF4-FFF2-40B4-BE49-F238E27FC236}">
                <a16:creationId xmlns:a16="http://schemas.microsoft.com/office/drawing/2014/main" id="{2FB82883-1DC0-4BE1-A607-009095F3355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6" name="Picture 15" descr="A web of dots connected">
            <a:extLst>
              <a:ext uri="{FF2B5EF4-FFF2-40B4-BE49-F238E27FC236}">
                <a16:creationId xmlns:a16="http://schemas.microsoft.com/office/drawing/2014/main" id="{DD3EB658-65E2-F31B-9530-136A8737D832}"/>
              </a:ext>
            </a:extLst>
          </p:cNvPr>
          <p:cNvPicPr>
            <a:picLocks noChangeAspect="1"/>
          </p:cNvPicPr>
          <p:nvPr/>
        </p:nvPicPr>
        <p:blipFill rotWithShape="1">
          <a:blip r:embed="rId2"/>
          <a:srcRect l="20444" r="1" b="1"/>
          <a:stretch/>
        </p:blipFill>
        <p:spPr>
          <a:xfrm>
            <a:off x="20" y="10"/>
            <a:ext cx="12191980" cy="6857990"/>
          </a:xfrm>
          <a:prstGeom prst="rect">
            <a:avLst/>
          </a:prstGeom>
        </p:spPr>
      </p:pic>
      <p:sp>
        <p:nvSpPr>
          <p:cNvPr id="17" name="m!!text rectangle">
            <a:extLst>
              <a:ext uri="{FF2B5EF4-FFF2-40B4-BE49-F238E27FC236}">
                <a16:creationId xmlns:a16="http://schemas.microsoft.com/office/drawing/2014/main" id="{A3473CF9-37EB-43E7-89EF-D2D1C53D1DA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903615" y="4638503"/>
            <a:ext cx="8384770" cy="1332634"/>
          </a:xfrm>
          <a:prstGeom prst="rect">
            <a:avLst/>
          </a:prstGeom>
          <a:solidFill>
            <a:schemeClr val="bg1">
              <a:alpha val="95000"/>
            </a:schemeClr>
          </a:solidFill>
          <a:ln w="12700">
            <a:solidFill>
              <a:schemeClr val="tx2">
                <a:lumMod val="10000"/>
                <a:lumOff val="9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40DDD594-E1A6-81BB-85C9-FE3D7DC5E103}"/>
              </a:ext>
            </a:extLst>
          </p:cNvPr>
          <p:cNvSpPr>
            <a:spLocks noGrp="1"/>
          </p:cNvSpPr>
          <p:nvPr>
            <p:ph type="ctrTitle"/>
          </p:nvPr>
        </p:nvSpPr>
        <p:spPr>
          <a:xfrm>
            <a:off x="2103121" y="4727173"/>
            <a:ext cx="7985759" cy="868823"/>
          </a:xfrm>
        </p:spPr>
        <p:txBody>
          <a:bodyPr anchor="ctr">
            <a:noAutofit/>
          </a:bodyPr>
          <a:lstStyle/>
          <a:p>
            <a:pPr algn="ctr"/>
            <a:r>
              <a:rPr lang="en-US" sz="4000" dirty="0">
                <a:latin typeface="Arial" panose="020B0604020202020204" pitchFamily="34" charset="0"/>
                <a:cs typeface="Arial" panose="020B0604020202020204" pitchFamily="34" charset="0"/>
              </a:rPr>
              <a:t>Lesson 6: Numeration Systems</a:t>
            </a:r>
          </a:p>
        </p:txBody>
      </p:sp>
      <p:sp>
        <p:nvSpPr>
          <p:cNvPr id="18" name="m!!accent">
            <a:extLst>
              <a:ext uri="{FF2B5EF4-FFF2-40B4-BE49-F238E27FC236}">
                <a16:creationId xmlns:a16="http://schemas.microsoft.com/office/drawing/2014/main" id="{586B4EF9-43BA-4655-A6FF-1D8E21574C9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483110" y="5628237"/>
            <a:ext cx="7225780" cy="685800"/>
          </a:xfrm>
          <a:prstGeom prst="roundRect">
            <a:avLst>
              <a:gd name="adj" fmla="val 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itle 2">
            <a:extLst>
              <a:ext uri="{FF2B5EF4-FFF2-40B4-BE49-F238E27FC236}">
                <a16:creationId xmlns:a16="http://schemas.microsoft.com/office/drawing/2014/main" id="{1582B29A-47E1-D3F8-4708-63F9EAE76C85}"/>
              </a:ext>
            </a:extLst>
          </p:cNvPr>
          <p:cNvSpPr>
            <a:spLocks noGrp="1"/>
          </p:cNvSpPr>
          <p:nvPr>
            <p:ph type="subTitle" idx="1"/>
          </p:nvPr>
        </p:nvSpPr>
        <p:spPr>
          <a:xfrm>
            <a:off x="2615738" y="5680636"/>
            <a:ext cx="6960524" cy="1013461"/>
          </a:xfrm>
        </p:spPr>
        <p:txBody>
          <a:bodyPr anchor="ctr">
            <a:normAutofit fontScale="40000" lnSpcReduction="20000"/>
          </a:bodyPr>
          <a:lstStyle/>
          <a:p>
            <a:pPr algn="ctr"/>
            <a:r>
              <a:rPr lang="en-US" sz="3000" b="1" i="1" dirty="0">
                <a:latin typeface="Arial" panose="020B0604020202020204" pitchFamily="34" charset="0"/>
                <a:cs typeface="Arial" panose="020B0604020202020204" pitchFamily="34" charset="0"/>
              </a:rPr>
              <a:t>Teachers have a very important role to play in helping students develop facility with computation. By allowing students to work in ways that have meaning for them, teachers can gain insight into students’ developing understanding and give them guidance</a:t>
            </a:r>
            <a:r>
              <a:rPr lang="en-US" sz="3000" dirty="0"/>
              <a:t>.</a:t>
            </a:r>
          </a:p>
          <a:p>
            <a:pPr algn="ctr"/>
            <a:r>
              <a:rPr lang="en-US" sz="3000" b="1" i="1" dirty="0">
                <a:latin typeface="Arial" panose="020B0604020202020204" pitchFamily="34" charset="0"/>
                <a:cs typeface="Arial" panose="020B0604020202020204" pitchFamily="34" charset="0"/>
              </a:rPr>
              <a:t>- NCTM’s Standards for School Mathematics </a:t>
            </a:r>
            <a:endParaRPr lang="en-US" sz="3000" b="1" dirty="0">
              <a:latin typeface="Arial" panose="020B0604020202020204" pitchFamily="34" charset="0"/>
              <a:cs typeface="Arial" panose="020B0604020202020204" pitchFamily="34" charset="0"/>
            </a:endParaRPr>
          </a:p>
          <a:p>
            <a:pPr algn="ctr"/>
            <a:endParaRPr lang="en-US" sz="2000" dirty="0">
              <a:solidFill>
                <a:schemeClr val="bg1"/>
              </a:solidFill>
            </a:endParaRPr>
          </a:p>
        </p:txBody>
      </p:sp>
    </p:spTree>
    <p:extLst>
      <p:ext uri="{BB962C8B-B14F-4D97-AF65-F5344CB8AC3E}">
        <p14:creationId xmlns:p14="http://schemas.microsoft.com/office/powerpoint/2010/main" val="774814578"/>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7" presetClass="emph" presetSubtype="0" fill="remove" nodeType="withEffect">
                                  <p:stCondLst>
                                    <p:cond delay="0"/>
                                  </p:stCondLst>
                                  <p:childTnLst>
                                    <p:animClr clrSpc="rgb" dir="cw">
                                      <p:cBhvr override="childStyle">
                                        <p:cTn id="6" dur="500" autoRev="1" fill="remove"/>
                                        <p:tgtEl>
                                          <p:spTgt spid="3">
                                            <p:txEl>
                                              <p:pRg st="0" end="0"/>
                                            </p:txEl>
                                          </p:spTgt>
                                        </p:tgtEl>
                                        <p:attrNameLst>
                                          <p:attrName>style.color</p:attrName>
                                        </p:attrNameLst>
                                      </p:cBhvr>
                                      <p:to>
                                        <a:schemeClr val="bg1"/>
                                      </p:to>
                                    </p:animClr>
                                    <p:animClr clrSpc="rgb" dir="cw">
                                      <p:cBhvr>
                                        <p:cTn id="7" dur="500" autoRev="1" fill="remove"/>
                                        <p:tgtEl>
                                          <p:spTgt spid="3">
                                            <p:txEl>
                                              <p:pRg st="0" end="0"/>
                                            </p:txEl>
                                          </p:spTgt>
                                        </p:tgtEl>
                                        <p:attrNameLst>
                                          <p:attrName>fillcolor</p:attrName>
                                        </p:attrNameLst>
                                      </p:cBhvr>
                                      <p:to>
                                        <a:schemeClr val="bg1"/>
                                      </p:to>
                                    </p:animClr>
                                    <p:set>
                                      <p:cBhvr>
                                        <p:cTn id="8" dur="500" autoRev="1" fill="remove"/>
                                        <p:tgtEl>
                                          <p:spTgt spid="3">
                                            <p:txEl>
                                              <p:pRg st="0" end="0"/>
                                            </p:txEl>
                                          </p:spTgt>
                                        </p:tgtEl>
                                        <p:attrNameLst>
                                          <p:attrName>fill.type</p:attrName>
                                        </p:attrNameLst>
                                      </p:cBhvr>
                                      <p:to>
                                        <p:strVal val="solid"/>
                                      </p:to>
                                    </p:set>
                                    <p:set>
                                      <p:cBhvr>
                                        <p:cTn id="9" dur="500" autoRev="1" fill="remove"/>
                                        <p:tgtEl>
                                          <p:spTgt spid="3">
                                            <p:txEl>
                                              <p:pRg st="0" end="0"/>
                                            </p:txEl>
                                          </p:spTgt>
                                        </p:tgtEl>
                                        <p:attrNameLst>
                                          <p:attrName>fill.on</p:attrName>
                                        </p:attrNameLst>
                                      </p:cBhvr>
                                      <p:to>
                                        <p:strVal val="true"/>
                                      </p:to>
                                    </p:set>
                                  </p:childTnLst>
                                </p:cTn>
                              </p:par>
                              <p:par>
                                <p:cTn id="10" presetID="27" presetClass="emph" presetSubtype="0" fill="remove" nodeType="withEffect">
                                  <p:stCondLst>
                                    <p:cond delay="0"/>
                                  </p:stCondLst>
                                  <p:childTnLst>
                                    <p:animClr clrSpc="rgb" dir="cw">
                                      <p:cBhvr override="childStyle">
                                        <p:cTn id="11" dur="500" autoRev="1" fill="remove"/>
                                        <p:tgtEl>
                                          <p:spTgt spid="3">
                                            <p:txEl>
                                              <p:pRg st="1" end="1"/>
                                            </p:txEl>
                                          </p:spTgt>
                                        </p:tgtEl>
                                        <p:attrNameLst>
                                          <p:attrName>style.color</p:attrName>
                                        </p:attrNameLst>
                                      </p:cBhvr>
                                      <p:to>
                                        <a:schemeClr val="bg1"/>
                                      </p:to>
                                    </p:animClr>
                                    <p:animClr clrSpc="rgb" dir="cw">
                                      <p:cBhvr>
                                        <p:cTn id="12" dur="500" autoRev="1" fill="remove"/>
                                        <p:tgtEl>
                                          <p:spTgt spid="3">
                                            <p:txEl>
                                              <p:pRg st="1" end="1"/>
                                            </p:txEl>
                                          </p:spTgt>
                                        </p:tgtEl>
                                        <p:attrNameLst>
                                          <p:attrName>fillcolor</p:attrName>
                                        </p:attrNameLst>
                                      </p:cBhvr>
                                      <p:to>
                                        <a:schemeClr val="bg1"/>
                                      </p:to>
                                    </p:animClr>
                                    <p:set>
                                      <p:cBhvr>
                                        <p:cTn id="13" dur="500" autoRev="1" fill="remove"/>
                                        <p:tgtEl>
                                          <p:spTgt spid="3">
                                            <p:txEl>
                                              <p:pRg st="1" end="1"/>
                                            </p:txEl>
                                          </p:spTgt>
                                        </p:tgtEl>
                                        <p:attrNameLst>
                                          <p:attrName>fill.type</p:attrName>
                                        </p:attrNameLst>
                                      </p:cBhvr>
                                      <p:to>
                                        <p:strVal val="solid"/>
                                      </p:to>
                                    </p:set>
                                    <p:set>
                                      <p:cBhvr>
                                        <p:cTn id="14" dur="500" autoRev="1" fill="remove"/>
                                        <p:tgtEl>
                                          <p:spTgt spid="3">
                                            <p:txEl>
                                              <p:pRg st="1" end="1"/>
                                            </p:txEl>
                                          </p:spTgt>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3780DA-B70E-2CAA-7F07-DE7A915AEA78}"/>
              </a:ext>
            </a:extLst>
          </p:cNvPr>
          <p:cNvSpPr>
            <a:spLocks noGrp="1"/>
          </p:cNvSpPr>
          <p:nvPr>
            <p:ph type="title"/>
          </p:nvPr>
        </p:nvSpPr>
        <p:spPr>
          <a:xfrm>
            <a:off x="595223" y="850564"/>
            <a:ext cx="10628088" cy="1179576"/>
          </a:xfrm>
        </p:spPr>
        <p:txBody>
          <a:bodyPr>
            <a:noAutofit/>
          </a:bodyPr>
          <a:lstStyle/>
          <a:p>
            <a:pPr>
              <a:lnSpc>
                <a:spcPct val="107000"/>
              </a:lnSpc>
              <a:spcBef>
                <a:spcPts val="0"/>
              </a:spcBef>
              <a:spcAft>
                <a:spcPts val="800"/>
              </a:spcAft>
            </a:pPr>
            <a:r>
              <a:rPr lang="en-US" b="1" dirty="0">
                <a:effectLst/>
                <a:latin typeface="Arial" panose="020B0604020202020204" pitchFamily="34" charset="0"/>
                <a:ea typeface="Calibri" panose="020F0502020204030204" pitchFamily="34" charset="0"/>
                <a:cs typeface="Times New Roman" panose="02020603050405020304" pitchFamily="18" charset="0"/>
              </a:rPr>
              <a:t>Egyptian Numeration</a:t>
            </a:r>
            <a:br>
              <a:rPr lang="en-US" sz="1800" dirty="0">
                <a:effectLst/>
                <a:latin typeface="Calibri" panose="020F0502020204030204" pitchFamily="34" charset="0"/>
                <a:ea typeface="Calibri" panose="020F0502020204030204" pitchFamily="34" charset="0"/>
                <a:cs typeface="Times New Roman" panose="02020603050405020304" pitchFamily="18" charset="0"/>
              </a:rPr>
            </a:br>
            <a:endParaRPr lang="en-US" b="1" dirty="0">
              <a:effectLst/>
              <a:latin typeface="Arial" panose="020B0604020202020204" pitchFamily="34" charset="0"/>
              <a:ea typeface="Calibri" panose="020F0502020204030204" pitchFamily="34" charset="0"/>
              <a:cs typeface="Arial" panose="020B0604020202020204" pitchFamily="34" charset="0"/>
            </a:endParaRPr>
          </a:p>
        </p:txBody>
      </p:sp>
      <p:sp>
        <p:nvSpPr>
          <p:cNvPr id="6" name="Content Placeholder 5">
            <a:extLst>
              <a:ext uri="{FF2B5EF4-FFF2-40B4-BE49-F238E27FC236}">
                <a16:creationId xmlns:a16="http://schemas.microsoft.com/office/drawing/2014/main" id="{C3343419-9CE6-2423-C3A9-57022C5B3C51}"/>
              </a:ext>
            </a:extLst>
          </p:cNvPr>
          <p:cNvSpPr>
            <a:spLocks noGrp="1"/>
          </p:cNvSpPr>
          <p:nvPr>
            <p:ph idx="1"/>
          </p:nvPr>
        </p:nvSpPr>
        <p:spPr>
          <a:xfrm>
            <a:off x="511833" y="2242258"/>
            <a:ext cx="10168128" cy="2985350"/>
          </a:xfrm>
        </p:spPr>
        <p:txBody>
          <a:bodyPr>
            <a:normAutofit/>
          </a:bodyPr>
          <a:lstStyle/>
          <a:p>
            <a:endParaRPr lang="en-US" sz="3200" b="1" u="sng" dirty="0">
              <a:effectLst/>
              <a:latin typeface="Calibri" panose="020F0502020204030204" pitchFamily="34" charset="0"/>
              <a:ea typeface="Calibri" panose="020F0502020204030204" pitchFamily="34" charset="0"/>
              <a:cs typeface="Times New Roman" panose="02020603050405020304" pitchFamily="18" charset="0"/>
            </a:endParaRPr>
          </a:p>
          <a:p>
            <a:pPr marL="0" indent="0">
              <a:buNone/>
            </a:pPr>
            <a:endParaRPr lang="en-US" sz="3200" dirty="0">
              <a:latin typeface="Arial" panose="020B0604020202020204" pitchFamily="34" charset="0"/>
              <a:cs typeface="Arial" panose="020B0604020202020204" pitchFamily="34" charset="0"/>
            </a:endParaRPr>
          </a:p>
        </p:txBody>
      </p:sp>
      <p:sp>
        <p:nvSpPr>
          <p:cNvPr id="7" name="TextBox 6">
            <a:extLst>
              <a:ext uri="{FF2B5EF4-FFF2-40B4-BE49-F238E27FC236}">
                <a16:creationId xmlns:a16="http://schemas.microsoft.com/office/drawing/2014/main" id="{72DE71D3-AA1B-0259-7B07-8E6C7F3F5E3D}"/>
              </a:ext>
            </a:extLst>
          </p:cNvPr>
          <p:cNvSpPr txBox="1"/>
          <p:nvPr/>
        </p:nvSpPr>
        <p:spPr>
          <a:xfrm>
            <a:off x="511832" y="2017200"/>
            <a:ext cx="11297729" cy="3626057"/>
          </a:xfrm>
          <a:prstGeom prst="rect">
            <a:avLst/>
          </a:prstGeom>
          <a:noFill/>
        </p:spPr>
        <p:txBody>
          <a:bodyPr wrap="square">
            <a:spAutoFit/>
          </a:bodyPr>
          <a:lstStyle/>
          <a:p>
            <a:pPr>
              <a:lnSpc>
                <a:spcPct val="107000"/>
              </a:lnSpc>
              <a:spcAft>
                <a:spcPts val="800"/>
              </a:spcAft>
            </a:pPr>
            <a:r>
              <a:rPr lang="en-US" sz="3200" b="1" u="sng" dirty="0">
                <a:latin typeface="Arial" panose="020B0604020202020204" pitchFamily="34" charset="0"/>
                <a:cs typeface="Arial" panose="020B0604020202020204" pitchFamily="34" charset="0"/>
              </a:rPr>
              <a:t>Example</a:t>
            </a:r>
            <a:r>
              <a:rPr lang="en-US" sz="3200" dirty="0">
                <a:latin typeface="Arial" panose="020B0604020202020204" pitchFamily="34" charset="0"/>
                <a:cs typeface="Arial" panose="020B0604020202020204" pitchFamily="34" charset="0"/>
              </a:rPr>
              <a:t>: Write the following numbers using Egyptian numerals. </a:t>
            </a:r>
          </a:p>
          <a:p>
            <a:pPr marL="342900" indent="-342900">
              <a:lnSpc>
                <a:spcPct val="107000"/>
              </a:lnSpc>
              <a:spcAft>
                <a:spcPts val="800"/>
              </a:spcAft>
              <a:buAutoNum type="alphaUcParenR"/>
            </a:pPr>
            <a:r>
              <a:rPr lang="en-US" sz="3200" dirty="0">
                <a:latin typeface="Arial" panose="020B0604020202020204" pitchFamily="34" charset="0"/>
                <a:cs typeface="Arial" panose="020B0604020202020204" pitchFamily="34" charset="0"/>
              </a:rPr>
              <a:t>   3,251	</a:t>
            </a:r>
          </a:p>
          <a:p>
            <a:pPr>
              <a:lnSpc>
                <a:spcPct val="107000"/>
              </a:lnSpc>
              <a:spcAft>
                <a:spcPts val="800"/>
              </a:spcAft>
            </a:pPr>
            <a:r>
              <a:rPr lang="en-US" sz="3200" dirty="0">
                <a:latin typeface="Arial" panose="020B0604020202020204" pitchFamily="34" charset="0"/>
                <a:cs typeface="Arial" panose="020B0604020202020204" pitchFamily="34" charset="0"/>
              </a:rPr>
              <a:t>	</a:t>
            </a:r>
          </a:p>
          <a:p>
            <a:pPr>
              <a:lnSpc>
                <a:spcPct val="107000"/>
              </a:lnSpc>
              <a:spcAft>
                <a:spcPts val="800"/>
              </a:spcAft>
            </a:pPr>
            <a:r>
              <a:rPr lang="en-US" sz="3200" dirty="0">
                <a:latin typeface="Arial" panose="020B0604020202020204" pitchFamily="34" charset="0"/>
                <a:cs typeface="Arial" panose="020B0604020202020204" pitchFamily="34" charset="0"/>
              </a:rPr>
              <a:t>B) 12,032		</a:t>
            </a:r>
          </a:p>
          <a:p>
            <a:pPr marR="0" lvl="0">
              <a:lnSpc>
                <a:spcPct val="107000"/>
              </a:lnSpc>
              <a:spcBef>
                <a:spcPts val="0"/>
              </a:spcBef>
              <a:spcAft>
                <a:spcPts val="800"/>
              </a:spcAft>
            </a:pPr>
            <a:r>
              <a:rPr lang="en-US" sz="3200" dirty="0">
                <a:effectLst/>
                <a:latin typeface="Arial" panose="020B0604020202020204" pitchFamily="34" charset="0"/>
                <a:ea typeface="Calibri" panose="020F0502020204030204" pitchFamily="34" charset="0"/>
              </a:rPr>
              <a:t> </a:t>
            </a:r>
            <a:endParaRPr lang="en-US" sz="3200" dirty="0">
              <a:effectLst/>
              <a:latin typeface="Arial" panose="020B0604020202020204" pitchFamily="34" charset="0"/>
              <a:ea typeface="Calibri" panose="020F0502020204030204" pitchFamily="34" charset="0"/>
              <a:cs typeface="Arial" panose="020B0604020202020204" pitchFamily="34" charset="0"/>
            </a:endParaRPr>
          </a:p>
        </p:txBody>
      </p:sp>
      <p:sp>
        <p:nvSpPr>
          <p:cNvPr id="3" name="Rectangle 2">
            <a:extLst>
              <a:ext uri="{FF2B5EF4-FFF2-40B4-BE49-F238E27FC236}">
                <a16:creationId xmlns:a16="http://schemas.microsoft.com/office/drawing/2014/main" id="{FBB6D042-24BD-0841-91BD-BE4441ABF944}"/>
              </a:ext>
            </a:extLst>
          </p:cNvPr>
          <p:cNvSpPr>
            <a:spLocks noChangeArrowheads="1"/>
          </p:cNvSpPr>
          <p:nvPr/>
        </p:nvSpPr>
        <p:spPr bwMode="auto">
          <a:xfrm>
            <a:off x="0" y="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pic>
        <p:nvPicPr>
          <p:cNvPr id="5" name="Picture 4">
            <a:extLst>
              <a:ext uri="{FF2B5EF4-FFF2-40B4-BE49-F238E27FC236}">
                <a16:creationId xmlns:a16="http://schemas.microsoft.com/office/drawing/2014/main" id="{3F1065F5-1701-FA91-565E-3EDB2CB803C4}"/>
              </a:ext>
            </a:extLst>
          </p:cNvPr>
          <p:cNvPicPr>
            <a:picLocks noChangeAspect="1"/>
          </p:cNvPicPr>
          <p:nvPr/>
        </p:nvPicPr>
        <p:blipFill>
          <a:blip r:embed="rId2"/>
          <a:srcRect t="8251"/>
          <a:stretch/>
        </p:blipFill>
        <p:spPr>
          <a:xfrm>
            <a:off x="2918998" y="3178962"/>
            <a:ext cx="2676899" cy="673001"/>
          </a:xfrm>
          <a:prstGeom prst="rect">
            <a:avLst/>
          </a:prstGeom>
        </p:spPr>
      </p:pic>
      <p:pic>
        <p:nvPicPr>
          <p:cNvPr id="11" name="Picture 10">
            <a:extLst>
              <a:ext uri="{FF2B5EF4-FFF2-40B4-BE49-F238E27FC236}">
                <a16:creationId xmlns:a16="http://schemas.microsoft.com/office/drawing/2014/main" id="{E6712CAC-337F-62E9-9439-86C3D5FF3C31}"/>
              </a:ext>
            </a:extLst>
          </p:cNvPr>
          <p:cNvPicPr>
            <a:picLocks noChangeAspect="1"/>
          </p:cNvPicPr>
          <p:nvPr/>
        </p:nvPicPr>
        <p:blipFill>
          <a:blip r:embed="rId3"/>
          <a:stretch>
            <a:fillRect/>
          </a:stretch>
        </p:blipFill>
        <p:spPr>
          <a:xfrm>
            <a:off x="2957104" y="4215645"/>
            <a:ext cx="2638793" cy="657317"/>
          </a:xfrm>
          <a:prstGeom prst="rect">
            <a:avLst/>
          </a:prstGeom>
        </p:spPr>
      </p:pic>
    </p:spTree>
    <p:extLst>
      <p:ext uri="{BB962C8B-B14F-4D97-AF65-F5344CB8AC3E}">
        <p14:creationId xmlns:p14="http://schemas.microsoft.com/office/powerpoint/2010/main" val="236944921"/>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11"/>
                                        </p:tgtEl>
                                        <p:attrNameLst>
                                          <p:attrName>style.visibility</p:attrName>
                                        </p:attrNameLst>
                                      </p:cBhvr>
                                      <p:to>
                                        <p:strVal val="visible"/>
                                      </p:to>
                                    </p:set>
                                    <p:anim calcmode="lin" valueType="num">
                                      <p:cBhvr additive="base">
                                        <p:cTn id="13" dur="500" fill="hold"/>
                                        <p:tgtEl>
                                          <p:spTgt spid="11"/>
                                        </p:tgtEl>
                                        <p:attrNameLst>
                                          <p:attrName>ppt_x</p:attrName>
                                        </p:attrNameLst>
                                      </p:cBhvr>
                                      <p:tavLst>
                                        <p:tav tm="0">
                                          <p:val>
                                            <p:strVal val="#ppt_x"/>
                                          </p:val>
                                        </p:tav>
                                        <p:tav tm="100000">
                                          <p:val>
                                            <p:strVal val="#ppt_x"/>
                                          </p:val>
                                        </p:tav>
                                      </p:tavLst>
                                    </p:anim>
                                    <p:anim calcmode="lin" valueType="num">
                                      <p:cBhvr additive="base">
                                        <p:cTn id="14"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3780DA-B70E-2CAA-7F07-DE7A915AEA78}"/>
              </a:ext>
            </a:extLst>
          </p:cNvPr>
          <p:cNvSpPr>
            <a:spLocks noGrp="1"/>
          </p:cNvSpPr>
          <p:nvPr>
            <p:ph type="title"/>
          </p:nvPr>
        </p:nvSpPr>
        <p:spPr>
          <a:xfrm>
            <a:off x="595223" y="850564"/>
            <a:ext cx="10628088" cy="1179576"/>
          </a:xfrm>
        </p:spPr>
        <p:txBody>
          <a:bodyPr>
            <a:noAutofit/>
          </a:bodyPr>
          <a:lstStyle/>
          <a:p>
            <a:pPr>
              <a:lnSpc>
                <a:spcPct val="107000"/>
              </a:lnSpc>
              <a:spcBef>
                <a:spcPts val="0"/>
              </a:spcBef>
              <a:spcAft>
                <a:spcPts val="800"/>
              </a:spcAft>
            </a:pPr>
            <a:r>
              <a:rPr lang="en-US" b="1" dirty="0">
                <a:effectLst/>
                <a:latin typeface="Arial" panose="020B0604020202020204" pitchFamily="34" charset="0"/>
                <a:ea typeface="Calibri" panose="020F0502020204030204" pitchFamily="34" charset="0"/>
                <a:cs typeface="Times New Roman" panose="02020603050405020304" pitchFamily="18" charset="0"/>
              </a:rPr>
              <a:t>Egyptian Numeration</a:t>
            </a:r>
            <a:br>
              <a:rPr lang="en-US" sz="1800" dirty="0">
                <a:effectLst/>
                <a:latin typeface="Calibri" panose="020F0502020204030204" pitchFamily="34" charset="0"/>
                <a:ea typeface="Calibri" panose="020F0502020204030204" pitchFamily="34" charset="0"/>
                <a:cs typeface="Times New Roman" panose="02020603050405020304" pitchFamily="18" charset="0"/>
              </a:rPr>
            </a:br>
            <a:endParaRPr lang="en-US" b="1" dirty="0">
              <a:effectLst/>
              <a:latin typeface="Arial" panose="020B0604020202020204" pitchFamily="34" charset="0"/>
              <a:ea typeface="Calibri" panose="020F0502020204030204" pitchFamily="34" charset="0"/>
              <a:cs typeface="Arial" panose="020B0604020202020204" pitchFamily="34" charset="0"/>
            </a:endParaRPr>
          </a:p>
        </p:txBody>
      </p:sp>
      <p:sp>
        <p:nvSpPr>
          <p:cNvPr id="6" name="Content Placeholder 5">
            <a:extLst>
              <a:ext uri="{FF2B5EF4-FFF2-40B4-BE49-F238E27FC236}">
                <a16:creationId xmlns:a16="http://schemas.microsoft.com/office/drawing/2014/main" id="{C3343419-9CE6-2423-C3A9-57022C5B3C51}"/>
              </a:ext>
            </a:extLst>
          </p:cNvPr>
          <p:cNvSpPr>
            <a:spLocks noGrp="1"/>
          </p:cNvSpPr>
          <p:nvPr>
            <p:ph idx="1"/>
          </p:nvPr>
        </p:nvSpPr>
        <p:spPr>
          <a:xfrm>
            <a:off x="511833" y="2242258"/>
            <a:ext cx="10168128" cy="2985350"/>
          </a:xfrm>
        </p:spPr>
        <p:txBody>
          <a:bodyPr>
            <a:normAutofit/>
          </a:bodyPr>
          <a:lstStyle/>
          <a:p>
            <a:endParaRPr lang="en-US" sz="3200" b="1" u="sng" dirty="0">
              <a:effectLst/>
              <a:latin typeface="Calibri" panose="020F0502020204030204" pitchFamily="34" charset="0"/>
              <a:ea typeface="Calibri" panose="020F0502020204030204" pitchFamily="34" charset="0"/>
              <a:cs typeface="Times New Roman" panose="02020603050405020304" pitchFamily="18" charset="0"/>
            </a:endParaRPr>
          </a:p>
          <a:p>
            <a:pPr marL="0" indent="0">
              <a:buNone/>
            </a:pPr>
            <a:endParaRPr lang="en-US" sz="3200" dirty="0">
              <a:latin typeface="Arial" panose="020B0604020202020204" pitchFamily="34" charset="0"/>
              <a:cs typeface="Arial" panose="020B0604020202020204" pitchFamily="34" charset="0"/>
            </a:endParaRPr>
          </a:p>
        </p:txBody>
      </p:sp>
      <p:sp>
        <p:nvSpPr>
          <p:cNvPr id="7" name="TextBox 6">
            <a:extLst>
              <a:ext uri="{FF2B5EF4-FFF2-40B4-BE49-F238E27FC236}">
                <a16:creationId xmlns:a16="http://schemas.microsoft.com/office/drawing/2014/main" id="{72DE71D3-AA1B-0259-7B07-8E6C7F3F5E3D}"/>
              </a:ext>
            </a:extLst>
          </p:cNvPr>
          <p:cNvSpPr txBox="1"/>
          <p:nvPr/>
        </p:nvSpPr>
        <p:spPr>
          <a:xfrm>
            <a:off x="511832" y="2017200"/>
            <a:ext cx="11297729" cy="3728649"/>
          </a:xfrm>
          <a:prstGeom prst="rect">
            <a:avLst/>
          </a:prstGeom>
          <a:noFill/>
        </p:spPr>
        <p:txBody>
          <a:bodyPr wrap="square">
            <a:spAutoFit/>
          </a:bodyPr>
          <a:lstStyle/>
          <a:p>
            <a:pPr marR="0" lvl="0">
              <a:lnSpc>
                <a:spcPct val="107000"/>
              </a:lnSpc>
              <a:spcBef>
                <a:spcPts val="0"/>
              </a:spcBef>
              <a:spcAft>
                <a:spcPts val="800"/>
              </a:spcAft>
            </a:pPr>
            <a:r>
              <a:rPr lang="en-US" sz="3200" b="1" u="sng" dirty="0">
                <a:latin typeface="Arial" panose="020B0604020202020204" pitchFamily="34" charset="0"/>
                <a:ea typeface="Calibri" panose="020F0502020204030204" pitchFamily="34" charset="0"/>
              </a:rPr>
              <a:t>Example:</a:t>
            </a:r>
            <a:endParaRPr lang="en-US" sz="3200" b="1" u="sng" dirty="0">
              <a:effectLst/>
              <a:latin typeface="Arial" panose="020B0604020202020204" pitchFamily="34" charset="0"/>
              <a:ea typeface="Calibri" panose="020F0502020204030204" pitchFamily="34" charset="0"/>
            </a:endParaRPr>
          </a:p>
          <a:p>
            <a:pPr>
              <a:lnSpc>
                <a:spcPct val="107000"/>
              </a:lnSpc>
              <a:spcAft>
                <a:spcPts val="800"/>
              </a:spcAft>
            </a:pPr>
            <a:r>
              <a:rPr lang="en-US" sz="3200" dirty="0">
                <a:effectLst/>
                <a:latin typeface="Arial" panose="020B0604020202020204" pitchFamily="34" charset="0"/>
                <a:ea typeface="Calibri" panose="020F0502020204030204" pitchFamily="34" charset="0"/>
              </a:rPr>
              <a:t>What number is represented here?</a:t>
            </a:r>
          </a:p>
          <a:p>
            <a:pPr>
              <a:lnSpc>
                <a:spcPct val="107000"/>
              </a:lnSpc>
              <a:spcAft>
                <a:spcPts val="800"/>
              </a:spcAft>
            </a:pPr>
            <a:endParaRPr lang="en-US" sz="3200" dirty="0">
              <a:latin typeface="Arial" panose="020B0604020202020204" pitchFamily="34" charset="0"/>
              <a:ea typeface="Calibri" panose="020F0502020204030204" pitchFamily="34" charset="0"/>
            </a:endParaRPr>
          </a:p>
          <a:p>
            <a:pPr>
              <a:lnSpc>
                <a:spcPct val="107000"/>
              </a:lnSpc>
              <a:spcAft>
                <a:spcPts val="800"/>
              </a:spcAft>
            </a:pPr>
            <a:endParaRPr lang="en-US" sz="3200" dirty="0">
              <a:effectLst/>
              <a:latin typeface="Arial" panose="020B0604020202020204" pitchFamily="34" charset="0"/>
              <a:ea typeface="Calibri" panose="020F0502020204030204" pitchFamily="34" charset="0"/>
            </a:endParaRPr>
          </a:p>
          <a:p>
            <a:pPr>
              <a:lnSpc>
                <a:spcPct val="107000"/>
              </a:lnSpc>
              <a:spcAft>
                <a:spcPts val="800"/>
              </a:spcAft>
            </a:pPr>
            <a:r>
              <a:rPr lang="en-US" sz="3200" dirty="0">
                <a:solidFill>
                  <a:srgbClr val="4472C4"/>
                </a:solidFill>
                <a:effectLst/>
                <a:latin typeface="Arial" panose="020B0604020202020204" pitchFamily="34" charset="0"/>
                <a:ea typeface="Calibri" panose="020F0502020204030204" pitchFamily="34" charset="0"/>
              </a:rPr>
              <a:t>100,000 + 30,000 + 1,000 + 400 + 10 + 6 = 131,416</a:t>
            </a:r>
            <a:endParaRPr lang="en-US" sz="3200" dirty="0">
              <a:effectLst/>
              <a:latin typeface="Arial" panose="020B0604020202020204" pitchFamily="34" charset="0"/>
              <a:ea typeface="Calibri" panose="020F0502020204030204" pitchFamily="34" charset="0"/>
            </a:endParaRPr>
          </a:p>
          <a:p>
            <a:pPr>
              <a:lnSpc>
                <a:spcPct val="107000"/>
              </a:lnSpc>
              <a:spcAft>
                <a:spcPts val="800"/>
              </a:spcAft>
            </a:pPr>
            <a:r>
              <a:rPr lang="en-US" sz="3200" dirty="0">
                <a:effectLst/>
                <a:latin typeface="Arial" panose="020B0604020202020204" pitchFamily="34" charset="0"/>
                <a:ea typeface="Calibri" panose="020F0502020204030204" pitchFamily="34" charset="0"/>
              </a:rPr>
              <a:t> </a:t>
            </a:r>
            <a:endParaRPr lang="en-US" sz="3200" dirty="0">
              <a:effectLst/>
              <a:latin typeface="Arial" panose="020B0604020202020204" pitchFamily="34" charset="0"/>
              <a:ea typeface="Calibri" panose="020F0502020204030204" pitchFamily="34" charset="0"/>
              <a:cs typeface="Arial" panose="020B0604020202020204" pitchFamily="34" charset="0"/>
            </a:endParaRPr>
          </a:p>
        </p:txBody>
      </p:sp>
      <p:sp>
        <p:nvSpPr>
          <p:cNvPr id="3" name="Rectangle 2">
            <a:extLst>
              <a:ext uri="{FF2B5EF4-FFF2-40B4-BE49-F238E27FC236}">
                <a16:creationId xmlns:a16="http://schemas.microsoft.com/office/drawing/2014/main" id="{FBB6D042-24BD-0841-91BD-BE4441ABF944}"/>
              </a:ext>
            </a:extLst>
          </p:cNvPr>
          <p:cNvSpPr>
            <a:spLocks noChangeArrowheads="1"/>
          </p:cNvSpPr>
          <p:nvPr/>
        </p:nvSpPr>
        <p:spPr bwMode="auto">
          <a:xfrm>
            <a:off x="0" y="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pic>
        <p:nvPicPr>
          <p:cNvPr id="10" name="Picture 9">
            <a:extLst>
              <a:ext uri="{FF2B5EF4-FFF2-40B4-BE49-F238E27FC236}">
                <a16:creationId xmlns:a16="http://schemas.microsoft.com/office/drawing/2014/main" id="{AB2D890E-C8AB-CA9A-5D83-0B83A00BDAA4}"/>
              </a:ext>
            </a:extLst>
          </p:cNvPr>
          <p:cNvPicPr>
            <a:picLocks noChangeAspect="1"/>
          </p:cNvPicPr>
          <p:nvPr/>
        </p:nvPicPr>
        <p:blipFill rotWithShape="1">
          <a:blip r:embed="rId2"/>
          <a:srcRect l="53045" t="48148" r="14904" b="45299"/>
          <a:stretch/>
        </p:blipFill>
        <p:spPr bwMode="auto">
          <a:xfrm>
            <a:off x="527657" y="3219450"/>
            <a:ext cx="7390476" cy="849924"/>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1393945394"/>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7">
                                            <p:txEl>
                                              <p:pRg st="4" end="4"/>
                                            </p:txEl>
                                          </p:spTgt>
                                        </p:tgtEl>
                                        <p:attrNameLst>
                                          <p:attrName>style.visibility</p:attrName>
                                        </p:attrNameLst>
                                      </p:cBhvr>
                                      <p:to>
                                        <p:strVal val="visible"/>
                                      </p:to>
                                    </p:set>
                                    <p:anim calcmode="lin" valueType="num">
                                      <p:cBhvr additive="base">
                                        <p:cTn id="7" dur="500" fill="hold"/>
                                        <p:tgtEl>
                                          <p:spTgt spid="7">
                                            <p:txEl>
                                              <p:pRg st="4" end="4"/>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7">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3780DA-B70E-2CAA-7F07-DE7A915AEA78}"/>
              </a:ext>
            </a:extLst>
          </p:cNvPr>
          <p:cNvSpPr>
            <a:spLocks noGrp="1"/>
          </p:cNvSpPr>
          <p:nvPr>
            <p:ph type="title"/>
          </p:nvPr>
        </p:nvSpPr>
        <p:spPr>
          <a:xfrm>
            <a:off x="595223" y="850564"/>
            <a:ext cx="10628088" cy="1179576"/>
          </a:xfrm>
        </p:spPr>
        <p:txBody>
          <a:bodyPr>
            <a:noAutofit/>
          </a:bodyPr>
          <a:lstStyle/>
          <a:p>
            <a:pPr>
              <a:lnSpc>
                <a:spcPct val="107000"/>
              </a:lnSpc>
              <a:spcBef>
                <a:spcPts val="0"/>
              </a:spcBef>
              <a:spcAft>
                <a:spcPts val="800"/>
              </a:spcAft>
            </a:pPr>
            <a:r>
              <a:rPr lang="en-US" b="1" dirty="0">
                <a:effectLst/>
                <a:latin typeface="Arial" panose="020B0604020202020204" pitchFamily="34" charset="0"/>
                <a:ea typeface="Calibri" panose="020F0502020204030204" pitchFamily="34" charset="0"/>
                <a:cs typeface="Times New Roman" panose="02020603050405020304" pitchFamily="18" charset="0"/>
              </a:rPr>
              <a:t>Roman Numeration</a:t>
            </a:r>
            <a:br>
              <a:rPr lang="en-US" sz="1800" dirty="0">
                <a:effectLst/>
                <a:latin typeface="Calibri" panose="020F0502020204030204" pitchFamily="34" charset="0"/>
                <a:ea typeface="Calibri" panose="020F0502020204030204" pitchFamily="34" charset="0"/>
                <a:cs typeface="Times New Roman" panose="02020603050405020304" pitchFamily="18" charset="0"/>
              </a:rPr>
            </a:br>
            <a:endParaRPr lang="en-US" b="1" dirty="0">
              <a:effectLst/>
              <a:latin typeface="Arial" panose="020B0604020202020204" pitchFamily="34" charset="0"/>
              <a:ea typeface="Calibri" panose="020F0502020204030204" pitchFamily="34" charset="0"/>
              <a:cs typeface="Arial" panose="020B0604020202020204" pitchFamily="34" charset="0"/>
            </a:endParaRPr>
          </a:p>
        </p:txBody>
      </p:sp>
      <p:sp>
        <p:nvSpPr>
          <p:cNvPr id="6" name="Content Placeholder 5">
            <a:extLst>
              <a:ext uri="{FF2B5EF4-FFF2-40B4-BE49-F238E27FC236}">
                <a16:creationId xmlns:a16="http://schemas.microsoft.com/office/drawing/2014/main" id="{C3343419-9CE6-2423-C3A9-57022C5B3C51}"/>
              </a:ext>
            </a:extLst>
          </p:cNvPr>
          <p:cNvSpPr>
            <a:spLocks noGrp="1"/>
          </p:cNvSpPr>
          <p:nvPr>
            <p:ph idx="1"/>
          </p:nvPr>
        </p:nvSpPr>
        <p:spPr>
          <a:xfrm>
            <a:off x="511833" y="2242258"/>
            <a:ext cx="10168128" cy="1518859"/>
          </a:xfrm>
        </p:spPr>
        <p:txBody>
          <a:bodyPr>
            <a:normAutofit/>
          </a:bodyPr>
          <a:lstStyle/>
          <a:p>
            <a:endParaRPr lang="en-US" sz="3200" b="1" u="sng" dirty="0">
              <a:effectLst/>
              <a:latin typeface="Calibri" panose="020F0502020204030204" pitchFamily="34" charset="0"/>
              <a:ea typeface="Calibri" panose="020F0502020204030204" pitchFamily="34" charset="0"/>
              <a:cs typeface="Times New Roman" panose="02020603050405020304" pitchFamily="18" charset="0"/>
            </a:endParaRPr>
          </a:p>
          <a:p>
            <a:pPr marL="0" indent="0">
              <a:buNone/>
            </a:pPr>
            <a:endParaRPr lang="en-US" sz="3200" dirty="0">
              <a:latin typeface="Arial" panose="020B0604020202020204" pitchFamily="34" charset="0"/>
              <a:cs typeface="Arial" panose="020B0604020202020204" pitchFamily="34" charset="0"/>
            </a:endParaRPr>
          </a:p>
        </p:txBody>
      </p:sp>
      <p:sp>
        <p:nvSpPr>
          <p:cNvPr id="7" name="TextBox 6">
            <a:extLst>
              <a:ext uri="{FF2B5EF4-FFF2-40B4-BE49-F238E27FC236}">
                <a16:creationId xmlns:a16="http://schemas.microsoft.com/office/drawing/2014/main" id="{72DE71D3-AA1B-0259-7B07-8E6C7F3F5E3D}"/>
              </a:ext>
            </a:extLst>
          </p:cNvPr>
          <p:cNvSpPr txBox="1"/>
          <p:nvPr/>
        </p:nvSpPr>
        <p:spPr>
          <a:xfrm>
            <a:off x="511832" y="2017200"/>
            <a:ext cx="11297729" cy="3947812"/>
          </a:xfrm>
          <a:prstGeom prst="rect">
            <a:avLst/>
          </a:prstGeom>
          <a:noFill/>
        </p:spPr>
        <p:txBody>
          <a:bodyPr wrap="square">
            <a:spAutoFit/>
          </a:bodyPr>
          <a:lstStyle/>
          <a:p>
            <a:pPr marL="457200" indent="-457200">
              <a:lnSpc>
                <a:spcPct val="107000"/>
              </a:lnSpc>
              <a:spcAft>
                <a:spcPts val="800"/>
              </a:spcAft>
              <a:buFont typeface="Arial" panose="020B0604020202020204" pitchFamily="34" charset="0"/>
              <a:buChar char="•"/>
            </a:pPr>
            <a:r>
              <a:rPr lang="en-US" sz="3200" dirty="0">
                <a:effectLst/>
                <a:latin typeface="Arial" panose="020B0604020202020204" pitchFamily="34" charset="0"/>
                <a:ea typeface="Calibri" panose="020F0502020204030204" pitchFamily="34" charset="0"/>
              </a:rPr>
              <a:t>Roman numerals can be found on clock faces, buildings, gravestones, and the preface pages of books. Like the Egyptians, the Romans used __________.</a:t>
            </a:r>
          </a:p>
          <a:p>
            <a:pPr marL="457200" indent="-457200">
              <a:lnSpc>
                <a:spcPct val="107000"/>
              </a:lnSpc>
              <a:spcAft>
                <a:spcPts val="800"/>
              </a:spcAft>
              <a:buFont typeface="Arial" panose="020B0604020202020204" pitchFamily="34" charset="0"/>
              <a:buChar char="•"/>
            </a:pPr>
            <a:r>
              <a:rPr lang="en-US" sz="3200" dirty="0">
                <a:latin typeface="Arial" panose="020B0604020202020204" pitchFamily="34" charset="0"/>
                <a:ea typeface="Calibri" panose="020F0502020204030204" pitchFamily="34" charset="0"/>
              </a:rPr>
              <a:t>They had a modified additive numeration system, because in addition to the symbols for powers of the base (base ten), there are symbols for 5, 50, and 500. </a:t>
            </a:r>
          </a:p>
          <a:p>
            <a:pPr>
              <a:lnSpc>
                <a:spcPct val="107000"/>
              </a:lnSpc>
              <a:spcAft>
                <a:spcPts val="800"/>
              </a:spcAft>
            </a:pPr>
            <a:endParaRPr lang="en-US" sz="3200" dirty="0">
              <a:latin typeface="Arial" panose="020B0604020202020204" pitchFamily="34" charset="0"/>
              <a:ea typeface="Calibri" panose="020F0502020204030204" pitchFamily="34" charset="0"/>
              <a:cs typeface="Arial" panose="020B0604020202020204" pitchFamily="34" charset="0"/>
            </a:endParaRPr>
          </a:p>
        </p:txBody>
      </p:sp>
      <p:sp>
        <p:nvSpPr>
          <p:cNvPr id="3" name="Rectangle 2">
            <a:extLst>
              <a:ext uri="{FF2B5EF4-FFF2-40B4-BE49-F238E27FC236}">
                <a16:creationId xmlns:a16="http://schemas.microsoft.com/office/drawing/2014/main" id="{FBB6D042-24BD-0841-91BD-BE4441ABF944}"/>
              </a:ext>
            </a:extLst>
          </p:cNvPr>
          <p:cNvSpPr>
            <a:spLocks noChangeArrowheads="1"/>
          </p:cNvSpPr>
          <p:nvPr/>
        </p:nvSpPr>
        <p:spPr bwMode="auto">
          <a:xfrm>
            <a:off x="0" y="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5" name="TextBox 4">
            <a:extLst>
              <a:ext uri="{FF2B5EF4-FFF2-40B4-BE49-F238E27FC236}">
                <a16:creationId xmlns:a16="http://schemas.microsoft.com/office/drawing/2014/main" id="{31487280-7EBD-51D1-F029-E918515D66DF}"/>
              </a:ext>
            </a:extLst>
          </p:cNvPr>
          <p:cNvSpPr txBox="1"/>
          <p:nvPr/>
        </p:nvSpPr>
        <p:spPr>
          <a:xfrm>
            <a:off x="6452558" y="3005365"/>
            <a:ext cx="2424023" cy="584775"/>
          </a:xfrm>
          <a:prstGeom prst="rect">
            <a:avLst/>
          </a:prstGeom>
          <a:noFill/>
        </p:spPr>
        <p:txBody>
          <a:bodyPr wrap="square" rtlCol="0">
            <a:spAutoFit/>
          </a:bodyPr>
          <a:lstStyle/>
          <a:p>
            <a:r>
              <a:rPr lang="en-US" sz="3200" dirty="0">
                <a:solidFill>
                  <a:srgbClr val="0070C0"/>
                </a:solidFill>
                <a:latin typeface="Arial" panose="020B0604020202020204" pitchFamily="34" charset="0"/>
                <a:cs typeface="Arial" panose="020B0604020202020204" pitchFamily="34" charset="0"/>
              </a:rPr>
              <a:t>Base ten</a:t>
            </a:r>
          </a:p>
        </p:txBody>
      </p:sp>
    </p:spTree>
    <p:extLst>
      <p:ext uri="{BB962C8B-B14F-4D97-AF65-F5344CB8AC3E}">
        <p14:creationId xmlns:p14="http://schemas.microsoft.com/office/powerpoint/2010/main" val="2604339422"/>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3780DA-B70E-2CAA-7F07-DE7A915AEA78}"/>
              </a:ext>
            </a:extLst>
          </p:cNvPr>
          <p:cNvSpPr>
            <a:spLocks noGrp="1"/>
          </p:cNvSpPr>
          <p:nvPr>
            <p:ph type="title"/>
          </p:nvPr>
        </p:nvSpPr>
        <p:spPr>
          <a:xfrm>
            <a:off x="595223" y="850564"/>
            <a:ext cx="10628088" cy="1179576"/>
          </a:xfrm>
        </p:spPr>
        <p:txBody>
          <a:bodyPr>
            <a:noAutofit/>
          </a:bodyPr>
          <a:lstStyle/>
          <a:p>
            <a:pPr>
              <a:lnSpc>
                <a:spcPct val="107000"/>
              </a:lnSpc>
              <a:spcBef>
                <a:spcPts val="0"/>
              </a:spcBef>
              <a:spcAft>
                <a:spcPts val="800"/>
              </a:spcAft>
            </a:pPr>
            <a:r>
              <a:rPr lang="en-US" b="1" dirty="0">
                <a:effectLst/>
                <a:latin typeface="Arial" panose="020B0604020202020204" pitchFamily="34" charset="0"/>
                <a:ea typeface="Calibri" panose="020F0502020204030204" pitchFamily="34" charset="0"/>
                <a:cs typeface="Times New Roman" panose="02020603050405020304" pitchFamily="18" charset="0"/>
              </a:rPr>
              <a:t>Roman Numeration</a:t>
            </a:r>
            <a:br>
              <a:rPr lang="en-US" sz="1800" dirty="0">
                <a:effectLst/>
                <a:latin typeface="Calibri" panose="020F0502020204030204" pitchFamily="34" charset="0"/>
                <a:ea typeface="Calibri" panose="020F0502020204030204" pitchFamily="34" charset="0"/>
                <a:cs typeface="Times New Roman" panose="02020603050405020304" pitchFamily="18" charset="0"/>
              </a:rPr>
            </a:br>
            <a:endParaRPr lang="en-US" b="1" dirty="0">
              <a:effectLst/>
              <a:latin typeface="Arial" panose="020B0604020202020204" pitchFamily="34" charset="0"/>
              <a:ea typeface="Calibri" panose="020F0502020204030204" pitchFamily="34" charset="0"/>
              <a:cs typeface="Arial" panose="020B0604020202020204" pitchFamily="34" charset="0"/>
            </a:endParaRPr>
          </a:p>
        </p:txBody>
      </p:sp>
      <p:sp>
        <p:nvSpPr>
          <p:cNvPr id="6" name="Content Placeholder 5">
            <a:extLst>
              <a:ext uri="{FF2B5EF4-FFF2-40B4-BE49-F238E27FC236}">
                <a16:creationId xmlns:a16="http://schemas.microsoft.com/office/drawing/2014/main" id="{C3343419-9CE6-2423-C3A9-57022C5B3C51}"/>
              </a:ext>
            </a:extLst>
          </p:cNvPr>
          <p:cNvSpPr>
            <a:spLocks noGrp="1"/>
          </p:cNvSpPr>
          <p:nvPr>
            <p:ph idx="1"/>
          </p:nvPr>
        </p:nvSpPr>
        <p:spPr>
          <a:xfrm>
            <a:off x="511833" y="2242258"/>
            <a:ext cx="10168128" cy="4270685"/>
          </a:xfrm>
        </p:spPr>
        <p:txBody>
          <a:bodyPr>
            <a:normAutofit/>
          </a:bodyPr>
          <a:lstStyle/>
          <a:p>
            <a:pPr marL="342900" marR="0" lvl="0" indent="-342900">
              <a:lnSpc>
                <a:spcPct val="107000"/>
              </a:lnSpc>
              <a:spcBef>
                <a:spcPts val="0"/>
              </a:spcBef>
              <a:spcAft>
                <a:spcPts val="800"/>
              </a:spcAft>
              <a:buFont typeface="Symbol" panose="05050102010706020507" pitchFamily="18" charset="2"/>
              <a:buChar char=""/>
            </a:pPr>
            <a:r>
              <a:rPr lang="en-US" sz="3200" dirty="0">
                <a:effectLst/>
                <a:latin typeface="Arial" panose="020B0604020202020204" pitchFamily="34" charset="0"/>
                <a:ea typeface="Calibri" panose="020F0502020204030204" pitchFamily="34" charset="0"/>
                <a:cs typeface="Times New Roman" panose="02020603050405020304" pitchFamily="18" charset="0"/>
              </a:rPr>
              <a:t>The seven common symbols for Roman numerals are listed below:</a:t>
            </a:r>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a:p>
            <a:endParaRPr lang="en-US" sz="3200" b="1" u="sng" dirty="0">
              <a:effectLst/>
              <a:latin typeface="Calibri" panose="020F0502020204030204" pitchFamily="34" charset="0"/>
              <a:ea typeface="Calibri" panose="020F0502020204030204" pitchFamily="34" charset="0"/>
              <a:cs typeface="Times New Roman" panose="02020603050405020304" pitchFamily="18" charset="0"/>
            </a:endParaRPr>
          </a:p>
          <a:p>
            <a:pPr marL="0" indent="0">
              <a:buNone/>
            </a:pPr>
            <a:endParaRPr lang="en-US" sz="3200" dirty="0">
              <a:latin typeface="Arial" panose="020B0604020202020204" pitchFamily="34" charset="0"/>
              <a:cs typeface="Arial" panose="020B0604020202020204" pitchFamily="34" charset="0"/>
            </a:endParaRPr>
          </a:p>
        </p:txBody>
      </p:sp>
      <p:sp>
        <p:nvSpPr>
          <p:cNvPr id="3" name="Rectangle 2">
            <a:extLst>
              <a:ext uri="{FF2B5EF4-FFF2-40B4-BE49-F238E27FC236}">
                <a16:creationId xmlns:a16="http://schemas.microsoft.com/office/drawing/2014/main" id="{FBB6D042-24BD-0841-91BD-BE4441ABF944}"/>
              </a:ext>
            </a:extLst>
          </p:cNvPr>
          <p:cNvSpPr>
            <a:spLocks noChangeArrowheads="1"/>
          </p:cNvSpPr>
          <p:nvPr/>
        </p:nvSpPr>
        <p:spPr bwMode="auto">
          <a:xfrm>
            <a:off x="0" y="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4" name="Text Box 8">
            <a:extLst>
              <a:ext uri="{FF2B5EF4-FFF2-40B4-BE49-F238E27FC236}">
                <a16:creationId xmlns:a16="http://schemas.microsoft.com/office/drawing/2014/main" id="{B972AE0B-1F0F-159D-E6E0-192D7AE6EF42}"/>
              </a:ext>
            </a:extLst>
          </p:cNvPr>
          <p:cNvSpPr txBox="1">
            <a:spLocks noChangeArrowheads="1"/>
          </p:cNvSpPr>
          <p:nvPr/>
        </p:nvSpPr>
        <p:spPr bwMode="auto">
          <a:xfrm>
            <a:off x="818160" y="3429000"/>
            <a:ext cx="6315885" cy="2436962"/>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upright="1">
            <a:noAutofit/>
          </a:bodyPr>
          <a:lstStyle/>
          <a:p>
            <a:pPr marL="0" marR="0">
              <a:lnSpc>
                <a:spcPct val="107000"/>
              </a:lnSpc>
              <a:spcBef>
                <a:spcPts val="0"/>
              </a:spcBef>
              <a:spcAft>
                <a:spcPts val="800"/>
              </a:spcAft>
            </a:pPr>
            <a:r>
              <a:rPr lang="en-US" sz="1400" dirty="0">
                <a:effectLst/>
                <a:latin typeface="Arial" panose="020B0604020202020204" pitchFamily="34" charset="0"/>
                <a:ea typeface="Calibri" panose="020F0502020204030204" pitchFamily="34" charset="0"/>
                <a:cs typeface="Times New Roman" panose="02020603050405020304" pitchFamily="18" charset="0"/>
              </a:rPr>
              <a:t>One		1 ---------- I     	</a:t>
            </a:r>
          </a:p>
          <a:p>
            <a:pPr marL="0" marR="0">
              <a:lnSpc>
                <a:spcPct val="107000"/>
              </a:lnSpc>
              <a:spcBef>
                <a:spcPts val="0"/>
              </a:spcBef>
              <a:spcAft>
                <a:spcPts val="800"/>
              </a:spcAft>
            </a:pPr>
            <a:r>
              <a:rPr lang="en-US" sz="1400" dirty="0">
                <a:effectLst/>
                <a:latin typeface="Arial" panose="020B0604020202020204" pitchFamily="34" charset="0"/>
                <a:ea typeface="Calibri" panose="020F0502020204030204" pitchFamily="34" charset="0"/>
                <a:cs typeface="Times New Roman" panose="02020603050405020304" pitchFamily="18" charset="0"/>
              </a:rPr>
              <a:t>Five		5 --------- V</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07000"/>
              </a:lnSpc>
              <a:spcBef>
                <a:spcPts val="0"/>
              </a:spcBef>
              <a:spcAft>
                <a:spcPts val="800"/>
              </a:spcAft>
            </a:pPr>
            <a:r>
              <a:rPr lang="en-US" sz="1400" dirty="0">
                <a:effectLst/>
                <a:latin typeface="Arial" panose="020B0604020202020204" pitchFamily="34" charset="0"/>
                <a:ea typeface="Calibri" panose="020F0502020204030204" pitchFamily="34" charset="0"/>
                <a:cs typeface="Times New Roman" panose="02020603050405020304" pitchFamily="18" charset="0"/>
              </a:rPr>
              <a:t>Ten		10 -------- X		</a:t>
            </a:r>
          </a:p>
          <a:p>
            <a:pPr marL="0" marR="0">
              <a:lnSpc>
                <a:spcPct val="107000"/>
              </a:lnSpc>
              <a:spcBef>
                <a:spcPts val="0"/>
              </a:spcBef>
              <a:spcAft>
                <a:spcPts val="800"/>
              </a:spcAft>
            </a:pPr>
            <a:r>
              <a:rPr lang="en-US" sz="1400" dirty="0">
                <a:effectLst/>
                <a:latin typeface="Arial" panose="020B0604020202020204" pitchFamily="34" charset="0"/>
                <a:ea typeface="Calibri" panose="020F0502020204030204" pitchFamily="34" charset="0"/>
                <a:cs typeface="Times New Roman" panose="02020603050405020304" pitchFamily="18" charset="0"/>
              </a:rPr>
              <a:t>Fifty		50 -------- L</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07000"/>
              </a:lnSpc>
              <a:spcBef>
                <a:spcPts val="0"/>
              </a:spcBef>
              <a:spcAft>
                <a:spcPts val="800"/>
              </a:spcAft>
            </a:pPr>
            <a:r>
              <a:rPr lang="en-US" sz="1400" dirty="0">
                <a:effectLst/>
                <a:latin typeface="Arial" panose="020B0604020202020204" pitchFamily="34" charset="0"/>
                <a:ea typeface="Calibri" panose="020F0502020204030204" pitchFamily="34" charset="0"/>
                <a:cs typeface="Times New Roman" panose="02020603050405020304" pitchFamily="18" charset="0"/>
              </a:rPr>
              <a:t>One Hundred	100 ------- C	</a:t>
            </a:r>
          </a:p>
          <a:p>
            <a:pPr marL="0" marR="0">
              <a:lnSpc>
                <a:spcPct val="107000"/>
              </a:lnSpc>
              <a:spcBef>
                <a:spcPts val="0"/>
              </a:spcBef>
              <a:spcAft>
                <a:spcPts val="800"/>
              </a:spcAft>
            </a:pPr>
            <a:r>
              <a:rPr lang="en-US" sz="1400" dirty="0">
                <a:effectLst/>
                <a:latin typeface="Arial" panose="020B0604020202020204" pitchFamily="34" charset="0"/>
                <a:ea typeface="Calibri" panose="020F0502020204030204" pitchFamily="34" charset="0"/>
                <a:cs typeface="Times New Roman" panose="02020603050405020304" pitchFamily="18" charset="0"/>
              </a:rPr>
              <a:t>Five Hundred	500-------- D</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07000"/>
              </a:lnSpc>
              <a:spcBef>
                <a:spcPts val="0"/>
              </a:spcBef>
              <a:spcAft>
                <a:spcPts val="800"/>
              </a:spcAft>
            </a:pPr>
            <a:r>
              <a:rPr lang="en-US" sz="1400" dirty="0">
                <a:effectLst/>
                <a:latin typeface="Arial" panose="020B0604020202020204" pitchFamily="34" charset="0"/>
                <a:ea typeface="Calibri" panose="020F0502020204030204" pitchFamily="34" charset="0"/>
                <a:cs typeface="Times New Roman" panose="02020603050405020304" pitchFamily="18" charset="0"/>
              </a:rPr>
              <a:t>One Thousand	1000 ------ M	</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9" name="Picture 8">
            <a:extLst>
              <a:ext uri="{FF2B5EF4-FFF2-40B4-BE49-F238E27FC236}">
                <a16:creationId xmlns:a16="http://schemas.microsoft.com/office/drawing/2014/main" id="{8DCA2F91-D66A-6A07-5625-195E18E505B3}"/>
              </a:ext>
            </a:extLst>
          </p:cNvPr>
          <p:cNvPicPr>
            <a:picLocks noChangeAspect="1"/>
          </p:cNvPicPr>
          <p:nvPr/>
        </p:nvPicPr>
        <p:blipFill>
          <a:blip r:embed="rId2"/>
          <a:stretch>
            <a:fillRect/>
          </a:stretch>
        </p:blipFill>
        <p:spPr>
          <a:xfrm>
            <a:off x="4307413" y="3542427"/>
            <a:ext cx="609685" cy="2210108"/>
          </a:xfrm>
          <a:prstGeom prst="rect">
            <a:avLst/>
          </a:prstGeom>
        </p:spPr>
      </p:pic>
    </p:spTree>
    <p:extLst>
      <p:ext uri="{BB962C8B-B14F-4D97-AF65-F5344CB8AC3E}">
        <p14:creationId xmlns:p14="http://schemas.microsoft.com/office/powerpoint/2010/main" val="2915801860"/>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ppt_x"/>
                                          </p:val>
                                        </p:tav>
                                        <p:tav tm="100000">
                                          <p:val>
                                            <p:strVal val="#ppt_x"/>
                                          </p:val>
                                        </p:tav>
                                      </p:tavLst>
                                    </p:anim>
                                    <p:anim calcmode="lin" valueType="num">
                                      <p:cBhvr additive="base">
                                        <p:cTn id="8"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3780DA-B70E-2CAA-7F07-DE7A915AEA78}"/>
              </a:ext>
            </a:extLst>
          </p:cNvPr>
          <p:cNvSpPr>
            <a:spLocks noGrp="1"/>
          </p:cNvSpPr>
          <p:nvPr>
            <p:ph type="title"/>
          </p:nvPr>
        </p:nvSpPr>
        <p:spPr>
          <a:xfrm>
            <a:off x="595223" y="850564"/>
            <a:ext cx="10628088" cy="1179576"/>
          </a:xfrm>
        </p:spPr>
        <p:txBody>
          <a:bodyPr>
            <a:noAutofit/>
          </a:bodyPr>
          <a:lstStyle/>
          <a:p>
            <a:pPr>
              <a:lnSpc>
                <a:spcPct val="107000"/>
              </a:lnSpc>
              <a:spcBef>
                <a:spcPts val="0"/>
              </a:spcBef>
              <a:spcAft>
                <a:spcPts val="800"/>
              </a:spcAft>
            </a:pPr>
            <a:r>
              <a:rPr lang="en-US" b="1" dirty="0">
                <a:effectLst/>
                <a:latin typeface="Arial" panose="020B0604020202020204" pitchFamily="34" charset="0"/>
                <a:ea typeface="Calibri" panose="020F0502020204030204" pitchFamily="34" charset="0"/>
                <a:cs typeface="Times New Roman" panose="02020603050405020304" pitchFamily="18" charset="0"/>
              </a:rPr>
              <a:t>Roman Numeration</a:t>
            </a:r>
            <a:br>
              <a:rPr lang="en-US" sz="1800" dirty="0">
                <a:effectLst/>
                <a:latin typeface="Calibri" panose="020F0502020204030204" pitchFamily="34" charset="0"/>
                <a:ea typeface="Calibri" panose="020F0502020204030204" pitchFamily="34" charset="0"/>
                <a:cs typeface="Times New Roman" panose="02020603050405020304" pitchFamily="18" charset="0"/>
              </a:rPr>
            </a:br>
            <a:endParaRPr lang="en-US" b="1" dirty="0">
              <a:effectLst/>
              <a:latin typeface="Arial" panose="020B0604020202020204" pitchFamily="34" charset="0"/>
              <a:ea typeface="Calibri" panose="020F0502020204030204" pitchFamily="34" charset="0"/>
              <a:cs typeface="Arial" panose="020B0604020202020204" pitchFamily="34" charset="0"/>
            </a:endParaRPr>
          </a:p>
        </p:txBody>
      </p:sp>
      <p:sp>
        <p:nvSpPr>
          <p:cNvPr id="6" name="Content Placeholder 5">
            <a:extLst>
              <a:ext uri="{FF2B5EF4-FFF2-40B4-BE49-F238E27FC236}">
                <a16:creationId xmlns:a16="http://schemas.microsoft.com/office/drawing/2014/main" id="{C3343419-9CE6-2423-C3A9-57022C5B3C51}"/>
              </a:ext>
            </a:extLst>
          </p:cNvPr>
          <p:cNvSpPr>
            <a:spLocks noGrp="1"/>
          </p:cNvSpPr>
          <p:nvPr>
            <p:ph idx="1"/>
          </p:nvPr>
        </p:nvSpPr>
        <p:spPr>
          <a:xfrm>
            <a:off x="511833" y="2242258"/>
            <a:ext cx="10168128" cy="4270685"/>
          </a:xfrm>
        </p:spPr>
        <p:txBody>
          <a:bodyPr>
            <a:normAutofit lnSpcReduction="10000"/>
          </a:bodyPr>
          <a:lstStyle/>
          <a:p>
            <a:r>
              <a:rPr lang="en-US" sz="3200" dirty="0">
                <a:effectLst/>
                <a:latin typeface="Arial" panose="020B0604020202020204" pitchFamily="34" charset="0"/>
                <a:ea typeface="Calibri" panose="020F0502020204030204" pitchFamily="34" charset="0"/>
              </a:rPr>
              <a:t>The Romans wrote their numerals so that the numbers they represented were in decreasing order from left to right.</a:t>
            </a:r>
            <a:r>
              <a:rPr lang="en-US" sz="3200" dirty="0">
                <a:solidFill>
                  <a:srgbClr val="FF0000"/>
                </a:solidFill>
                <a:effectLst/>
                <a:latin typeface="Georgia" panose="02040502050405020303" pitchFamily="18" charset="0"/>
                <a:ea typeface="Calibri" panose="020F0502020204030204" pitchFamily="34" charset="0"/>
                <a:cs typeface="Times New Roman" panose="02020603050405020304" pitchFamily="18" charset="0"/>
              </a:rPr>
              <a:t> </a:t>
            </a:r>
          </a:p>
          <a:p>
            <a:r>
              <a:rPr lang="en-US" sz="3200" dirty="0">
                <a:solidFill>
                  <a:srgbClr val="0070C0"/>
                </a:solidFill>
                <a:latin typeface="Arial" panose="020B0604020202020204" pitchFamily="34" charset="0"/>
                <a:ea typeface="Calibri" panose="020F0502020204030204" pitchFamily="34" charset="0"/>
              </a:rPr>
              <a:t>IV = 5 – 1 = 4</a:t>
            </a:r>
          </a:p>
          <a:p>
            <a:pPr marL="0" marR="0">
              <a:lnSpc>
                <a:spcPct val="107000"/>
              </a:lnSpc>
              <a:spcBef>
                <a:spcPts val="0"/>
              </a:spcBef>
              <a:spcAft>
                <a:spcPts val="800"/>
              </a:spcAft>
            </a:pPr>
            <a:r>
              <a:rPr lang="en-US" sz="3200" dirty="0">
                <a:solidFill>
                  <a:srgbClr val="4472C4"/>
                </a:solidFill>
                <a:effectLst/>
                <a:latin typeface="Arial" panose="020B0604020202020204" pitchFamily="34" charset="0"/>
                <a:ea typeface="Calibri" panose="020F0502020204030204" pitchFamily="34" charset="0"/>
                <a:cs typeface="Times New Roman" panose="02020603050405020304" pitchFamily="18" charset="0"/>
              </a:rPr>
              <a:t>Only a single smaller number can be placed to the left of a larger number.</a:t>
            </a:r>
            <a:endParaRPr lang="en-US" sz="320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07000"/>
              </a:lnSpc>
              <a:spcBef>
                <a:spcPts val="0"/>
              </a:spcBef>
              <a:spcAft>
                <a:spcPts val="800"/>
              </a:spcAft>
            </a:pPr>
            <a:r>
              <a:rPr lang="en-US" sz="3200" dirty="0">
                <a:solidFill>
                  <a:srgbClr val="4472C4"/>
                </a:solidFill>
                <a:effectLst/>
                <a:latin typeface="Arial" panose="020B0604020202020204" pitchFamily="34" charset="0"/>
                <a:ea typeface="Calibri" panose="020F0502020204030204" pitchFamily="34" charset="0"/>
                <a:cs typeface="Times New Roman" panose="02020603050405020304" pitchFamily="18" charset="0"/>
              </a:rPr>
              <a:t>If a “smaller” symbol is to the left of a “larger” symbol, this means subtraction.</a:t>
            </a:r>
            <a:endParaRPr lang="en-US" sz="32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buNone/>
            </a:pPr>
            <a:endParaRPr lang="en-US" sz="3200" dirty="0">
              <a:solidFill>
                <a:srgbClr val="0070C0"/>
              </a:solidFill>
              <a:latin typeface="Arial" panose="020B0604020202020204" pitchFamily="34" charset="0"/>
              <a:ea typeface="Calibri" panose="020F0502020204030204" pitchFamily="34" charset="0"/>
            </a:endParaRPr>
          </a:p>
          <a:p>
            <a:endParaRPr lang="en-US" sz="3200" b="1" u="sng" dirty="0">
              <a:effectLst/>
              <a:latin typeface="Calibri" panose="020F0502020204030204" pitchFamily="34" charset="0"/>
              <a:ea typeface="Calibri" panose="020F0502020204030204" pitchFamily="34" charset="0"/>
              <a:cs typeface="Times New Roman" panose="02020603050405020304" pitchFamily="18" charset="0"/>
            </a:endParaRPr>
          </a:p>
          <a:p>
            <a:pPr marL="0" indent="0">
              <a:buNone/>
            </a:pPr>
            <a:endParaRPr lang="en-US" sz="3200" dirty="0">
              <a:latin typeface="Arial" panose="020B0604020202020204" pitchFamily="34" charset="0"/>
              <a:cs typeface="Arial" panose="020B0604020202020204" pitchFamily="34" charset="0"/>
            </a:endParaRPr>
          </a:p>
        </p:txBody>
      </p:sp>
      <p:sp>
        <p:nvSpPr>
          <p:cNvPr id="3" name="Rectangle 2">
            <a:extLst>
              <a:ext uri="{FF2B5EF4-FFF2-40B4-BE49-F238E27FC236}">
                <a16:creationId xmlns:a16="http://schemas.microsoft.com/office/drawing/2014/main" id="{FBB6D042-24BD-0841-91BD-BE4441ABF944}"/>
              </a:ext>
            </a:extLst>
          </p:cNvPr>
          <p:cNvSpPr>
            <a:spLocks noChangeArrowheads="1"/>
          </p:cNvSpPr>
          <p:nvPr/>
        </p:nvSpPr>
        <p:spPr bwMode="auto">
          <a:xfrm>
            <a:off x="0" y="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Tree>
    <p:extLst>
      <p:ext uri="{BB962C8B-B14F-4D97-AF65-F5344CB8AC3E}">
        <p14:creationId xmlns:p14="http://schemas.microsoft.com/office/powerpoint/2010/main" val="1443572112"/>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6">
                                            <p:txEl>
                                              <p:pRg st="1" end="1"/>
                                            </p:txEl>
                                          </p:spTgt>
                                        </p:tgtEl>
                                        <p:attrNameLst>
                                          <p:attrName>style.visibility</p:attrName>
                                        </p:attrNameLst>
                                      </p:cBhvr>
                                      <p:to>
                                        <p:strVal val="visible"/>
                                      </p:to>
                                    </p:set>
                                    <p:anim calcmode="lin" valueType="num">
                                      <p:cBhvr additive="base">
                                        <p:cTn id="7"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6">
                                            <p:txEl>
                                              <p:pRg st="1" end="1"/>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6">
                                            <p:txEl>
                                              <p:pRg st="2" end="2"/>
                                            </p:txEl>
                                          </p:spTgt>
                                        </p:tgtEl>
                                        <p:attrNameLst>
                                          <p:attrName>style.visibility</p:attrName>
                                        </p:attrNameLst>
                                      </p:cBhvr>
                                      <p:to>
                                        <p:strVal val="visible"/>
                                      </p:to>
                                    </p:set>
                                    <p:anim calcmode="lin" valueType="num">
                                      <p:cBhvr additive="base">
                                        <p:cTn id="11"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6">
                                            <p:txEl>
                                              <p:pRg st="2" end="2"/>
                                            </p:txEl>
                                          </p:spTgt>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6">
                                            <p:txEl>
                                              <p:pRg st="3" end="3"/>
                                            </p:txEl>
                                          </p:spTgt>
                                        </p:tgtEl>
                                        <p:attrNameLst>
                                          <p:attrName>style.visibility</p:attrName>
                                        </p:attrNameLst>
                                      </p:cBhvr>
                                      <p:to>
                                        <p:strVal val="visible"/>
                                      </p:to>
                                    </p:set>
                                    <p:anim calcmode="lin" valueType="num">
                                      <p:cBhvr additive="base">
                                        <p:cTn id="15" dur="500" fill="hold"/>
                                        <p:tgtEl>
                                          <p:spTgt spid="6">
                                            <p:txEl>
                                              <p:pRg st="3" end="3"/>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6">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3780DA-B70E-2CAA-7F07-DE7A915AEA78}"/>
              </a:ext>
            </a:extLst>
          </p:cNvPr>
          <p:cNvSpPr>
            <a:spLocks noGrp="1"/>
          </p:cNvSpPr>
          <p:nvPr>
            <p:ph type="title"/>
          </p:nvPr>
        </p:nvSpPr>
        <p:spPr>
          <a:xfrm>
            <a:off x="595223" y="850564"/>
            <a:ext cx="10628088" cy="1179576"/>
          </a:xfrm>
        </p:spPr>
        <p:txBody>
          <a:bodyPr>
            <a:noAutofit/>
          </a:bodyPr>
          <a:lstStyle/>
          <a:p>
            <a:pPr>
              <a:lnSpc>
                <a:spcPct val="107000"/>
              </a:lnSpc>
              <a:spcBef>
                <a:spcPts val="0"/>
              </a:spcBef>
              <a:spcAft>
                <a:spcPts val="800"/>
              </a:spcAft>
            </a:pPr>
            <a:r>
              <a:rPr lang="en-US" b="1" dirty="0">
                <a:effectLst/>
                <a:latin typeface="Arial" panose="020B0604020202020204" pitchFamily="34" charset="0"/>
                <a:ea typeface="Calibri" panose="020F0502020204030204" pitchFamily="34" charset="0"/>
                <a:cs typeface="Times New Roman" panose="02020603050405020304" pitchFamily="18" charset="0"/>
              </a:rPr>
              <a:t>Roman Numeration</a:t>
            </a:r>
            <a:br>
              <a:rPr lang="en-US" sz="1800" dirty="0">
                <a:effectLst/>
                <a:latin typeface="Calibri" panose="020F0502020204030204" pitchFamily="34" charset="0"/>
                <a:ea typeface="Calibri" panose="020F0502020204030204" pitchFamily="34" charset="0"/>
                <a:cs typeface="Times New Roman" panose="02020603050405020304" pitchFamily="18" charset="0"/>
              </a:rPr>
            </a:br>
            <a:endParaRPr lang="en-US" b="1" dirty="0">
              <a:effectLst/>
              <a:latin typeface="Arial" panose="020B0604020202020204" pitchFamily="34" charset="0"/>
              <a:ea typeface="Calibri" panose="020F0502020204030204" pitchFamily="34" charset="0"/>
              <a:cs typeface="Arial" panose="020B0604020202020204" pitchFamily="34" charset="0"/>
            </a:endParaRPr>
          </a:p>
        </p:txBody>
      </p:sp>
      <p:sp>
        <p:nvSpPr>
          <p:cNvPr id="6" name="Content Placeholder 5">
            <a:extLst>
              <a:ext uri="{FF2B5EF4-FFF2-40B4-BE49-F238E27FC236}">
                <a16:creationId xmlns:a16="http://schemas.microsoft.com/office/drawing/2014/main" id="{C3343419-9CE6-2423-C3A9-57022C5B3C51}"/>
              </a:ext>
            </a:extLst>
          </p:cNvPr>
          <p:cNvSpPr>
            <a:spLocks noGrp="1"/>
          </p:cNvSpPr>
          <p:nvPr>
            <p:ph idx="1"/>
          </p:nvPr>
        </p:nvSpPr>
        <p:spPr>
          <a:xfrm>
            <a:off x="511833" y="2242258"/>
            <a:ext cx="10168128" cy="2985350"/>
          </a:xfrm>
        </p:spPr>
        <p:txBody>
          <a:bodyPr>
            <a:normAutofit/>
          </a:bodyPr>
          <a:lstStyle/>
          <a:p>
            <a:endParaRPr lang="en-US" sz="3200" b="1" u="sng" dirty="0">
              <a:effectLst/>
              <a:latin typeface="Calibri" panose="020F0502020204030204" pitchFamily="34" charset="0"/>
              <a:ea typeface="Calibri" panose="020F0502020204030204" pitchFamily="34" charset="0"/>
              <a:cs typeface="Times New Roman" panose="02020603050405020304" pitchFamily="18" charset="0"/>
            </a:endParaRPr>
          </a:p>
          <a:p>
            <a:pPr marL="0" indent="0">
              <a:buNone/>
            </a:pPr>
            <a:endParaRPr lang="en-US" sz="3200" dirty="0">
              <a:latin typeface="Arial" panose="020B0604020202020204" pitchFamily="34" charset="0"/>
              <a:cs typeface="Arial" panose="020B0604020202020204" pitchFamily="34" charset="0"/>
            </a:endParaRPr>
          </a:p>
        </p:txBody>
      </p:sp>
      <p:sp>
        <p:nvSpPr>
          <p:cNvPr id="7" name="TextBox 6">
            <a:extLst>
              <a:ext uri="{FF2B5EF4-FFF2-40B4-BE49-F238E27FC236}">
                <a16:creationId xmlns:a16="http://schemas.microsoft.com/office/drawing/2014/main" id="{72DE71D3-AA1B-0259-7B07-8E6C7F3F5E3D}"/>
              </a:ext>
            </a:extLst>
          </p:cNvPr>
          <p:cNvSpPr txBox="1"/>
          <p:nvPr/>
        </p:nvSpPr>
        <p:spPr>
          <a:xfrm>
            <a:off x="511832" y="2017200"/>
            <a:ext cx="11297729" cy="4987712"/>
          </a:xfrm>
          <a:prstGeom prst="rect">
            <a:avLst/>
          </a:prstGeom>
          <a:noFill/>
        </p:spPr>
        <p:txBody>
          <a:bodyPr wrap="square">
            <a:spAutoFit/>
          </a:bodyPr>
          <a:lstStyle/>
          <a:p>
            <a:pPr marR="0" lvl="0">
              <a:lnSpc>
                <a:spcPct val="107000"/>
              </a:lnSpc>
              <a:spcBef>
                <a:spcPts val="0"/>
              </a:spcBef>
              <a:spcAft>
                <a:spcPts val="800"/>
              </a:spcAft>
            </a:pPr>
            <a:r>
              <a:rPr lang="en-US" sz="3200" b="1" u="sng" dirty="0">
                <a:latin typeface="Arial" panose="020B0604020202020204" pitchFamily="34" charset="0"/>
                <a:ea typeface="Calibri" panose="020F0502020204030204" pitchFamily="34" charset="0"/>
              </a:rPr>
              <a:t>Example:</a:t>
            </a:r>
            <a:endParaRPr lang="en-US" sz="3200" b="1" u="sng" dirty="0">
              <a:effectLst/>
              <a:latin typeface="Arial" panose="020B0604020202020204" pitchFamily="34" charset="0"/>
              <a:ea typeface="Calibri" panose="020F0502020204030204" pitchFamily="34" charset="0"/>
            </a:endParaRPr>
          </a:p>
          <a:p>
            <a:pPr>
              <a:lnSpc>
                <a:spcPct val="107000"/>
              </a:lnSpc>
              <a:spcAft>
                <a:spcPts val="800"/>
              </a:spcAft>
            </a:pPr>
            <a:r>
              <a:rPr lang="en-US" sz="3200" dirty="0">
                <a:effectLst/>
                <a:latin typeface="Arial" panose="020B0604020202020204" pitchFamily="34" charset="0"/>
                <a:ea typeface="Calibri" panose="020F0502020204030204" pitchFamily="34" charset="0"/>
                <a:cs typeface="Times New Roman" panose="02020603050405020304" pitchFamily="18" charset="0"/>
              </a:rPr>
              <a:t>Write the following numbers using Roman numerals. </a:t>
            </a:r>
            <a:endParaRPr lang="en-US" sz="32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US" sz="3200" dirty="0">
                <a:effectLst/>
                <a:latin typeface="Arial" panose="020B0604020202020204" pitchFamily="34" charset="0"/>
                <a:ea typeface="Calibri" panose="020F0502020204030204" pitchFamily="34" charset="0"/>
              </a:rPr>
              <a:t>	A) 3541				B)	1995</a:t>
            </a:r>
          </a:p>
          <a:p>
            <a:pPr>
              <a:lnSpc>
                <a:spcPct val="107000"/>
              </a:lnSpc>
              <a:spcAft>
                <a:spcPts val="800"/>
              </a:spcAft>
            </a:pPr>
            <a:endParaRPr lang="en-US" sz="3200" dirty="0">
              <a:latin typeface="Arial" panose="020B0604020202020204" pitchFamily="34" charset="0"/>
              <a:ea typeface="Calibri" panose="020F0502020204030204" pitchFamily="34" charset="0"/>
            </a:endParaRPr>
          </a:p>
          <a:p>
            <a:pPr>
              <a:lnSpc>
                <a:spcPct val="107000"/>
              </a:lnSpc>
              <a:spcAft>
                <a:spcPts val="800"/>
              </a:spcAft>
            </a:pPr>
            <a:r>
              <a:rPr lang="en-US" sz="3200" b="1" u="sng" dirty="0">
                <a:latin typeface="Arial" panose="020B0604020202020204" pitchFamily="34" charset="0"/>
                <a:ea typeface="Calibri" panose="020F0502020204030204" pitchFamily="34" charset="0"/>
              </a:rPr>
              <a:t>Example: </a:t>
            </a:r>
          </a:p>
          <a:p>
            <a:pPr>
              <a:lnSpc>
                <a:spcPct val="107000"/>
              </a:lnSpc>
              <a:spcAft>
                <a:spcPts val="800"/>
              </a:spcAft>
            </a:pPr>
            <a:r>
              <a:rPr lang="en-US" sz="3200" dirty="0">
                <a:latin typeface="Arial" panose="020B0604020202020204" pitchFamily="34" charset="0"/>
                <a:ea typeface="Calibri" panose="020F0502020204030204" pitchFamily="34" charset="0"/>
                <a:cs typeface="Times New Roman" panose="02020603050405020304" pitchFamily="18" charset="0"/>
              </a:rPr>
              <a:t>What number is represented here? MMDXCVI</a:t>
            </a:r>
          </a:p>
          <a:p>
            <a:pPr>
              <a:lnSpc>
                <a:spcPct val="107000"/>
              </a:lnSpc>
              <a:spcAft>
                <a:spcPts val="800"/>
              </a:spcAft>
            </a:pPr>
            <a:r>
              <a:rPr lang="en-US" sz="3200" dirty="0">
                <a:solidFill>
                  <a:srgbClr val="4472C4"/>
                </a:solidFill>
                <a:effectLst/>
                <a:latin typeface="Arial" panose="020B0604020202020204" pitchFamily="34" charset="0"/>
                <a:ea typeface="Calibri" panose="020F0502020204030204" pitchFamily="34" charset="0"/>
                <a:cs typeface="Times New Roman" panose="02020603050405020304" pitchFamily="18" charset="0"/>
              </a:rPr>
              <a:t>2000 + 500 + 90 + 6 = 2596</a:t>
            </a:r>
            <a:endParaRPr lang="en-US" sz="32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endParaRPr lang="en-US" sz="3200" dirty="0">
              <a:effectLst/>
              <a:latin typeface="Arial" panose="020B0604020202020204" pitchFamily="34" charset="0"/>
              <a:ea typeface="Calibri" panose="020F0502020204030204" pitchFamily="34" charset="0"/>
              <a:cs typeface="Arial" panose="020B0604020202020204" pitchFamily="34" charset="0"/>
            </a:endParaRPr>
          </a:p>
        </p:txBody>
      </p:sp>
      <p:sp>
        <p:nvSpPr>
          <p:cNvPr id="3" name="Rectangle 2">
            <a:extLst>
              <a:ext uri="{FF2B5EF4-FFF2-40B4-BE49-F238E27FC236}">
                <a16:creationId xmlns:a16="http://schemas.microsoft.com/office/drawing/2014/main" id="{FBB6D042-24BD-0841-91BD-BE4441ABF944}"/>
              </a:ext>
            </a:extLst>
          </p:cNvPr>
          <p:cNvSpPr>
            <a:spLocks noChangeArrowheads="1"/>
          </p:cNvSpPr>
          <p:nvPr/>
        </p:nvSpPr>
        <p:spPr bwMode="auto">
          <a:xfrm>
            <a:off x="0" y="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8" name="TextBox 7">
            <a:extLst>
              <a:ext uri="{FF2B5EF4-FFF2-40B4-BE49-F238E27FC236}">
                <a16:creationId xmlns:a16="http://schemas.microsoft.com/office/drawing/2014/main" id="{293E8555-C1AA-271C-5B53-58FFD7F5F014}"/>
              </a:ext>
            </a:extLst>
          </p:cNvPr>
          <p:cNvSpPr txBox="1"/>
          <p:nvPr/>
        </p:nvSpPr>
        <p:spPr>
          <a:xfrm>
            <a:off x="382439" y="3914753"/>
            <a:ext cx="4991818" cy="584775"/>
          </a:xfrm>
          <a:prstGeom prst="rect">
            <a:avLst/>
          </a:prstGeom>
          <a:noFill/>
        </p:spPr>
        <p:txBody>
          <a:bodyPr wrap="square">
            <a:spAutoFit/>
          </a:bodyPr>
          <a:lstStyle/>
          <a:p>
            <a:r>
              <a:rPr lang="en-US" sz="3200" dirty="0">
                <a:solidFill>
                  <a:srgbClr val="4472C4"/>
                </a:solidFill>
                <a:effectLst/>
                <a:latin typeface="Arial" panose="020B0604020202020204" pitchFamily="34" charset="0"/>
                <a:ea typeface="Calibri" panose="020F0502020204030204" pitchFamily="34" charset="0"/>
              </a:rPr>
              <a:t>MMMDXXXI or MMMDXLI</a:t>
            </a:r>
            <a:endParaRPr lang="en-US" sz="3200" dirty="0"/>
          </a:p>
        </p:txBody>
      </p:sp>
      <p:sp>
        <p:nvSpPr>
          <p:cNvPr id="11" name="TextBox 10">
            <a:extLst>
              <a:ext uri="{FF2B5EF4-FFF2-40B4-BE49-F238E27FC236}">
                <a16:creationId xmlns:a16="http://schemas.microsoft.com/office/drawing/2014/main" id="{BDD1DCC3-8271-AE38-A10A-D84763A21C76}"/>
              </a:ext>
            </a:extLst>
          </p:cNvPr>
          <p:cNvSpPr txBox="1"/>
          <p:nvPr/>
        </p:nvSpPr>
        <p:spPr>
          <a:xfrm>
            <a:off x="6642512" y="3914752"/>
            <a:ext cx="2380718" cy="584775"/>
          </a:xfrm>
          <a:prstGeom prst="rect">
            <a:avLst/>
          </a:prstGeom>
          <a:noFill/>
        </p:spPr>
        <p:txBody>
          <a:bodyPr wrap="square">
            <a:spAutoFit/>
          </a:bodyPr>
          <a:lstStyle/>
          <a:p>
            <a:r>
              <a:rPr lang="en-US" sz="3200" dirty="0">
                <a:solidFill>
                  <a:srgbClr val="4472C4"/>
                </a:solidFill>
                <a:effectLst/>
                <a:latin typeface="Arial" panose="020B0604020202020204" pitchFamily="34" charset="0"/>
                <a:ea typeface="Calibri" panose="020F0502020204030204" pitchFamily="34" charset="0"/>
              </a:rPr>
              <a:t>MCMXCV</a:t>
            </a:r>
            <a:endParaRPr lang="en-US" sz="3200" dirty="0"/>
          </a:p>
        </p:txBody>
      </p:sp>
    </p:spTree>
    <p:extLst>
      <p:ext uri="{BB962C8B-B14F-4D97-AF65-F5344CB8AC3E}">
        <p14:creationId xmlns:p14="http://schemas.microsoft.com/office/powerpoint/2010/main" val="398364325"/>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1"/>
                                        </p:tgtEl>
                                        <p:attrNameLst>
                                          <p:attrName>style.visibility</p:attrName>
                                        </p:attrNameLst>
                                      </p:cBhvr>
                                      <p:to>
                                        <p:strVal val="visible"/>
                                      </p:to>
                                    </p:set>
                                    <p:anim calcmode="lin" valueType="num">
                                      <p:cBhvr additive="base">
                                        <p:cTn id="13" dur="500" fill="hold"/>
                                        <p:tgtEl>
                                          <p:spTgt spid="11"/>
                                        </p:tgtEl>
                                        <p:attrNameLst>
                                          <p:attrName>ppt_x</p:attrName>
                                        </p:attrNameLst>
                                      </p:cBhvr>
                                      <p:tavLst>
                                        <p:tav tm="0">
                                          <p:val>
                                            <p:strVal val="#ppt_x"/>
                                          </p:val>
                                        </p:tav>
                                        <p:tav tm="100000">
                                          <p:val>
                                            <p:strVal val="#ppt_x"/>
                                          </p:val>
                                        </p:tav>
                                      </p:tavLst>
                                    </p:anim>
                                    <p:anim calcmode="lin" valueType="num">
                                      <p:cBhvr additive="base">
                                        <p:cTn id="14"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7">
                                            <p:txEl>
                                              <p:pRg st="6" end="6"/>
                                            </p:txEl>
                                          </p:spTgt>
                                        </p:tgtEl>
                                        <p:attrNameLst>
                                          <p:attrName>style.visibility</p:attrName>
                                        </p:attrNameLst>
                                      </p:cBhvr>
                                      <p:to>
                                        <p:strVal val="visible"/>
                                      </p:to>
                                    </p:set>
                                    <p:anim calcmode="lin" valueType="num">
                                      <p:cBhvr additive="base">
                                        <p:cTn id="19" dur="500" fill="hold"/>
                                        <p:tgtEl>
                                          <p:spTgt spid="7">
                                            <p:txEl>
                                              <p:pRg st="6" end="6"/>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7">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1"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3780DA-B70E-2CAA-7F07-DE7A915AEA78}"/>
              </a:ext>
            </a:extLst>
          </p:cNvPr>
          <p:cNvSpPr>
            <a:spLocks noGrp="1"/>
          </p:cNvSpPr>
          <p:nvPr>
            <p:ph type="title"/>
          </p:nvPr>
        </p:nvSpPr>
        <p:spPr>
          <a:xfrm>
            <a:off x="595223" y="850564"/>
            <a:ext cx="10628088" cy="1179576"/>
          </a:xfrm>
        </p:spPr>
        <p:txBody>
          <a:bodyPr>
            <a:noAutofit/>
          </a:bodyPr>
          <a:lstStyle/>
          <a:p>
            <a:pPr>
              <a:lnSpc>
                <a:spcPct val="107000"/>
              </a:lnSpc>
              <a:spcBef>
                <a:spcPts val="0"/>
              </a:spcBef>
              <a:spcAft>
                <a:spcPts val="800"/>
              </a:spcAft>
            </a:pPr>
            <a:r>
              <a:rPr lang="en-US" b="1" dirty="0">
                <a:effectLst/>
                <a:latin typeface="Arial" panose="020B0604020202020204" pitchFamily="34" charset="0"/>
                <a:ea typeface="Calibri" panose="020F0502020204030204" pitchFamily="34" charset="0"/>
                <a:cs typeface="Times New Roman" panose="02020603050405020304" pitchFamily="18" charset="0"/>
              </a:rPr>
              <a:t>Babylonian Numeration</a:t>
            </a:r>
            <a:br>
              <a:rPr lang="en-US" sz="1800" dirty="0">
                <a:effectLst/>
                <a:latin typeface="Calibri" panose="020F0502020204030204" pitchFamily="34" charset="0"/>
                <a:ea typeface="Calibri" panose="020F0502020204030204" pitchFamily="34" charset="0"/>
                <a:cs typeface="Times New Roman" panose="02020603050405020304" pitchFamily="18" charset="0"/>
              </a:rPr>
            </a:br>
            <a:endParaRPr lang="en-US" b="1" dirty="0">
              <a:effectLst/>
              <a:latin typeface="Arial" panose="020B0604020202020204" pitchFamily="34" charset="0"/>
              <a:ea typeface="Calibri" panose="020F0502020204030204" pitchFamily="34" charset="0"/>
              <a:cs typeface="Arial" panose="020B0604020202020204" pitchFamily="34" charset="0"/>
            </a:endParaRPr>
          </a:p>
        </p:txBody>
      </p:sp>
      <p:sp>
        <p:nvSpPr>
          <p:cNvPr id="6" name="Content Placeholder 5">
            <a:extLst>
              <a:ext uri="{FF2B5EF4-FFF2-40B4-BE49-F238E27FC236}">
                <a16:creationId xmlns:a16="http://schemas.microsoft.com/office/drawing/2014/main" id="{C3343419-9CE6-2423-C3A9-57022C5B3C51}"/>
              </a:ext>
            </a:extLst>
          </p:cNvPr>
          <p:cNvSpPr>
            <a:spLocks noGrp="1"/>
          </p:cNvSpPr>
          <p:nvPr>
            <p:ph idx="1"/>
          </p:nvPr>
        </p:nvSpPr>
        <p:spPr>
          <a:xfrm>
            <a:off x="511833" y="2242258"/>
            <a:ext cx="10168128" cy="4270685"/>
          </a:xfrm>
        </p:spPr>
        <p:txBody>
          <a:bodyPr>
            <a:normAutofit/>
          </a:bodyPr>
          <a:lstStyle/>
          <a:p>
            <a:r>
              <a:rPr lang="en-US" sz="3200" dirty="0">
                <a:effectLst/>
                <a:latin typeface="Arial" panose="020B0604020202020204" pitchFamily="34" charset="0"/>
                <a:ea typeface="Calibri" panose="020F0502020204030204" pitchFamily="34" charset="0"/>
              </a:rPr>
              <a:t>The Babylonians developed a base-sixty numeration system. Their basic symbols for 1 through 59 were additively formed by repeating for   1 and    for 10.</a:t>
            </a:r>
            <a:endParaRPr lang="en-US" sz="3200" dirty="0">
              <a:solidFill>
                <a:srgbClr val="0070C0"/>
              </a:solidFill>
              <a:latin typeface="Arial" panose="020B0604020202020204" pitchFamily="34" charset="0"/>
              <a:ea typeface="Calibri" panose="020F0502020204030204" pitchFamily="34" charset="0"/>
            </a:endParaRPr>
          </a:p>
          <a:p>
            <a:pPr marL="457200" marR="0">
              <a:lnSpc>
                <a:spcPct val="107000"/>
              </a:lnSpc>
              <a:spcBef>
                <a:spcPts val="0"/>
              </a:spcBef>
              <a:spcAft>
                <a:spcPts val="800"/>
              </a:spcAft>
            </a:pPr>
            <a:r>
              <a:rPr lang="en-US" sz="3200" dirty="0">
                <a:solidFill>
                  <a:srgbClr val="4472C4"/>
                </a:solidFill>
                <a:effectLst/>
                <a:latin typeface="Arial" panose="020B0604020202020204" pitchFamily="34" charset="0"/>
                <a:ea typeface="Calibri" panose="020F0502020204030204" pitchFamily="34" charset="0"/>
                <a:cs typeface="Times New Roman" panose="02020603050405020304" pitchFamily="18" charset="0"/>
              </a:rPr>
              <a:t>… 60</a:t>
            </a:r>
            <a:r>
              <a:rPr lang="en-US" sz="3200" baseline="30000" dirty="0">
                <a:solidFill>
                  <a:srgbClr val="4472C4"/>
                </a:solidFill>
                <a:effectLst/>
                <a:latin typeface="Arial" panose="020B0604020202020204" pitchFamily="34" charset="0"/>
                <a:ea typeface="Calibri" panose="020F0502020204030204" pitchFamily="34" charset="0"/>
                <a:cs typeface="Times New Roman" panose="02020603050405020304" pitchFamily="18" charset="0"/>
              </a:rPr>
              <a:t>3</a:t>
            </a:r>
            <a:r>
              <a:rPr lang="en-US" sz="3200" dirty="0">
                <a:solidFill>
                  <a:srgbClr val="4472C4"/>
                </a:solidFill>
                <a:effectLst/>
                <a:latin typeface="Arial" panose="020B0604020202020204" pitchFamily="34" charset="0"/>
                <a:ea typeface="Calibri" panose="020F0502020204030204" pitchFamily="34" charset="0"/>
                <a:cs typeface="Times New Roman" panose="02020603050405020304" pitchFamily="18" charset="0"/>
              </a:rPr>
              <a:t>  60</a:t>
            </a:r>
            <a:r>
              <a:rPr lang="en-US" sz="3200" baseline="30000" dirty="0">
                <a:solidFill>
                  <a:srgbClr val="4472C4"/>
                </a:solidFill>
                <a:effectLst/>
                <a:latin typeface="Arial" panose="020B0604020202020204" pitchFamily="34" charset="0"/>
                <a:ea typeface="Calibri" panose="020F0502020204030204" pitchFamily="34" charset="0"/>
                <a:cs typeface="Times New Roman" panose="02020603050405020304" pitchFamily="18" charset="0"/>
              </a:rPr>
              <a:t>2</a:t>
            </a:r>
            <a:r>
              <a:rPr lang="en-US" sz="3200" dirty="0">
                <a:solidFill>
                  <a:srgbClr val="4472C4"/>
                </a:solidFill>
                <a:effectLst/>
                <a:latin typeface="Arial" panose="020B0604020202020204" pitchFamily="34" charset="0"/>
                <a:ea typeface="Calibri" panose="020F0502020204030204" pitchFamily="34" charset="0"/>
                <a:cs typeface="Times New Roman" panose="02020603050405020304" pitchFamily="18" charset="0"/>
              </a:rPr>
              <a:t>  60</a:t>
            </a:r>
            <a:r>
              <a:rPr lang="en-US" sz="3200" baseline="30000" dirty="0">
                <a:solidFill>
                  <a:srgbClr val="4472C4"/>
                </a:solidFill>
                <a:effectLst/>
                <a:latin typeface="Arial" panose="020B0604020202020204" pitchFamily="34" charset="0"/>
                <a:ea typeface="Calibri" panose="020F0502020204030204" pitchFamily="34" charset="0"/>
                <a:cs typeface="Times New Roman" panose="02020603050405020304" pitchFamily="18" charset="0"/>
              </a:rPr>
              <a:t>1</a:t>
            </a:r>
            <a:r>
              <a:rPr lang="en-US" sz="3200" dirty="0">
                <a:solidFill>
                  <a:srgbClr val="4472C4"/>
                </a:solidFill>
                <a:effectLst/>
                <a:latin typeface="Arial" panose="020B0604020202020204" pitchFamily="34" charset="0"/>
                <a:ea typeface="Calibri" panose="020F0502020204030204" pitchFamily="34" charset="0"/>
                <a:cs typeface="Times New Roman" panose="02020603050405020304" pitchFamily="18" charset="0"/>
              </a:rPr>
              <a:t>  60</a:t>
            </a:r>
            <a:r>
              <a:rPr lang="en-US" sz="3200" baseline="30000" dirty="0">
                <a:solidFill>
                  <a:srgbClr val="4472C4"/>
                </a:solidFill>
                <a:effectLst/>
                <a:latin typeface="Arial" panose="020B0604020202020204" pitchFamily="34" charset="0"/>
                <a:ea typeface="Calibri" panose="020F0502020204030204" pitchFamily="34" charset="0"/>
                <a:cs typeface="Times New Roman" panose="02020603050405020304" pitchFamily="18" charset="0"/>
              </a:rPr>
              <a:t>0</a:t>
            </a:r>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buNone/>
            </a:pPr>
            <a:endParaRPr lang="en-US" sz="3200" b="1" u="sng" dirty="0">
              <a:effectLst/>
              <a:latin typeface="Calibri" panose="020F0502020204030204" pitchFamily="34" charset="0"/>
              <a:ea typeface="Calibri" panose="020F0502020204030204" pitchFamily="34" charset="0"/>
              <a:cs typeface="Times New Roman" panose="02020603050405020304" pitchFamily="18" charset="0"/>
            </a:endParaRPr>
          </a:p>
          <a:p>
            <a:pPr marL="0" indent="0">
              <a:buNone/>
            </a:pPr>
            <a:endParaRPr lang="en-US" sz="3200" dirty="0">
              <a:latin typeface="Arial" panose="020B0604020202020204" pitchFamily="34" charset="0"/>
              <a:cs typeface="Arial" panose="020B0604020202020204" pitchFamily="34" charset="0"/>
            </a:endParaRPr>
          </a:p>
        </p:txBody>
      </p:sp>
      <p:sp>
        <p:nvSpPr>
          <p:cNvPr id="3" name="Rectangle 2">
            <a:extLst>
              <a:ext uri="{FF2B5EF4-FFF2-40B4-BE49-F238E27FC236}">
                <a16:creationId xmlns:a16="http://schemas.microsoft.com/office/drawing/2014/main" id="{FBB6D042-24BD-0841-91BD-BE4441ABF944}"/>
              </a:ext>
            </a:extLst>
          </p:cNvPr>
          <p:cNvSpPr>
            <a:spLocks noChangeArrowheads="1"/>
          </p:cNvSpPr>
          <p:nvPr/>
        </p:nvSpPr>
        <p:spPr bwMode="auto">
          <a:xfrm>
            <a:off x="0" y="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pic>
        <p:nvPicPr>
          <p:cNvPr id="11" name="Picture 10">
            <a:extLst>
              <a:ext uri="{FF2B5EF4-FFF2-40B4-BE49-F238E27FC236}">
                <a16:creationId xmlns:a16="http://schemas.microsoft.com/office/drawing/2014/main" id="{4F25B331-0B2B-DF3C-3B1C-B2C8E08523A6}"/>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6920811" y="3381108"/>
            <a:ext cx="204608" cy="434090"/>
          </a:xfrm>
          <a:prstGeom prst="rect">
            <a:avLst/>
          </a:prstGeom>
          <a:noFill/>
          <a:ln>
            <a:noFill/>
          </a:ln>
        </p:spPr>
      </p:pic>
      <p:pic>
        <p:nvPicPr>
          <p:cNvPr id="12" name="Picture 11">
            <a:extLst>
              <a:ext uri="{FF2B5EF4-FFF2-40B4-BE49-F238E27FC236}">
                <a16:creationId xmlns:a16="http://schemas.microsoft.com/office/drawing/2014/main" id="{B0DA3A7B-A53F-D833-BE90-124D02F3EC50}"/>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218007" y="3429000"/>
            <a:ext cx="337973" cy="357397"/>
          </a:xfrm>
          <a:prstGeom prst="rect">
            <a:avLst/>
          </a:prstGeom>
          <a:noFill/>
          <a:ln>
            <a:noFill/>
          </a:ln>
        </p:spPr>
      </p:pic>
      <p:pic>
        <p:nvPicPr>
          <p:cNvPr id="13" name="Picture 12" descr="C:\Users\becky.griffin\AppData\Local\Microsoft\Windows\INetCache\Content.MSO\6FDCE47F.tmp">
            <a:extLst>
              <a:ext uri="{FF2B5EF4-FFF2-40B4-BE49-F238E27FC236}">
                <a16:creationId xmlns:a16="http://schemas.microsoft.com/office/drawing/2014/main" id="{2416F280-7168-9427-4FBE-4B3F54E4010A}"/>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6096000" y="3969094"/>
            <a:ext cx="4549283" cy="2368053"/>
          </a:xfrm>
          <a:prstGeom prst="rect">
            <a:avLst/>
          </a:prstGeom>
          <a:noFill/>
          <a:ln>
            <a:noFill/>
          </a:ln>
        </p:spPr>
      </p:pic>
    </p:spTree>
    <p:extLst>
      <p:ext uri="{BB962C8B-B14F-4D97-AF65-F5344CB8AC3E}">
        <p14:creationId xmlns:p14="http://schemas.microsoft.com/office/powerpoint/2010/main" val="1841939261"/>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6">
                                            <p:txEl>
                                              <p:pRg st="1" end="1"/>
                                            </p:txEl>
                                          </p:spTgt>
                                        </p:tgtEl>
                                        <p:attrNameLst>
                                          <p:attrName>style.visibility</p:attrName>
                                        </p:attrNameLst>
                                      </p:cBhvr>
                                      <p:to>
                                        <p:strVal val="visible"/>
                                      </p:to>
                                    </p:set>
                                    <p:anim calcmode="lin" valueType="num">
                                      <p:cBhvr additive="base">
                                        <p:cTn id="7"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3780DA-B70E-2CAA-7F07-DE7A915AEA78}"/>
              </a:ext>
            </a:extLst>
          </p:cNvPr>
          <p:cNvSpPr>
            <a:spLocks noGrp="1"/>
          </p:cNvSpPr>
          <p:nvPr>
            <p:ph type="title"/>
          </p:nvPr>
        </p:nvSpPr>
        <p:spPr>
          <a:xfrm>
            <a:off x="595223" y="850564"/>
            <a:ext cx="10628088" cy="1179576"/>
          </a:xfrm>
        </p:spPr>
        <p:txBody>
          <a:bodyPr>
            <a:noAutofit/>
          </a:bodyPr>
          <a:lstStyle/>
          <a:p>
            <a:pPr>
              <a:lnSpc>
                <a:spcPct val="107000"/>
              </a:lnSpc>
              <a:spcBef>
                <a:spcPts val="0"/>
              </a:spcBef>
              <a:spcAft>
                <a:spcPts val="800"/>
              </a:spcAft>
            </a:pPr>
            <a:r>
              <a:rPr lang="en-US" b="1" dirty="0">
                <a:effectLst/>
                <a:latin typeface="Arial" panose="020B0604020202020204" pitchFamily="34" charset="0"/>
                <a:ea typeface="Calibri" panose="020F0502020204030204" pitchFamily="34" charset="0"/>
                <a:cs typeface="Times New Roman" panose="02020603050405020304" pitchFamily="18" charset="0"/>
              </a:rPr>
              <a:t>Babylonian Numeration</a:t>
            </a:r>
            <a:br>
              <a:rPr lang="en-US" sz="1800" dirty="0">
                <a:effectLst/>
                <a:latin typeface="Calibri" panose="020F0502020204030204" pitchFamily="34" charset="0"/>
                <a:ea typeface="Calibri" panose="020F0502020204030204" pitchFamily="34" charset="0"/>
                <a:cs typeface="Times New Roman" panose="02020603050405020304" pitchFamily="18" charset="0"/>
              </a:rPr>
            </a:br>
            <a:endParaRPr lang="en-US" b="1" dirty="0">
              <a:effectLst/>
              <a:latin typeface="Arial" panose="020B0604020202020204" pitchFamily="34" charset="0"/>
              <a:ea typeface="Calibri" panose="020F0502020204030204" pitchFamily="34" charset="0"/>
              <a:cs typeface="Arial" panose="020B0604020202020204" pitchFamily="34" charset="0"/>
            </a:endParaRPr>
          </a:p>
        </p:txBody>
      </p:sp>
      <p:sp>
        <p:nvSpPr>
          <p:cNvPr id="6" name="Content Placeholder 5">
            <a:extLst>
              <a:ext uri="{FF2B5EF4-FFF2-40B4-BE49-F238E27FC236}">
                <a16:creationId xmlns:a16="http://schemas.microsoft.com/office/drawing/2014/main" id="{C3343419-9CE6-2423-C3A9-57022C5B3C51}"/>
              </a:ext>
            </a:extLst>
          </p:cNvPr>
          <p:cNvSpPr>
            <a:spLocks noGrp="1"/>
          </p:cNvSpPr>
          <p:nvPr>
            <p:ph idx="1"/>
          </p:nvPr>
        </p:nvSpPr>
        <p:spPr>
          <a:xfrm>
            <a:off x="511833" y="2242258"/>
            <a:ext cx="10168128" cy="4270685"/>
          </a:xfrm>
        </p:spPr>
        <p:txBody>
          <a:bodyPr>
            <a:normAutofit/>
          </a:bodyPr>
          <a:lstStyle/>
          <a:p>
            <a:r>
              <a:rPr lang="en-US" sz="3200" dirty="0">
                <a:effectLst/>
                <a:latin typeface="Arial" panose="020B0604020202020204" pitchFamily="34" charset="0"/>
                <a:ea typeface="Calibri" panose="020F0502020204030204" pitchFamily="34" charset="0"/>
              </a:rPr>
              <a:t>To write numbers greater than 59, the Babylonians used their basic symbols for 1-59 and the concept of place value. Place value is a power of the base, and the Babylonian place values were 1, 60, 60</a:t>
            </a:r>
            <a:r>
              <a:rPr lang="en-US" sz="3200" baseline="30000" dirty="0">
                <a:effectLst/>
                <a:latin typeface="Arial" panose="020B0604020202020204" pitchFamily="34" charset="0"/>
                <a:ea typeface="Calibri" panose="020F0502020204030204" pitchFamily="34" charset="0"/>
              </a:rPr>
              <a:t>2</a:t>
            </a:r>
            <a:r>
              <a:rPr lang="en-US" sz="3200" dirty="0">
                <a:effectLst/>
                <a:latin typeface="Arial" panose="020B0604020202020204" pitchFamily="34" charset="0"/>
                <a:ea typeface="Calibri" panose="020F0502020204030204" pitchFamily="34" charset="0"/>
              </a:rPr>
              <a:t>, 60</a:t>
            </a:r>
            <a:r>
              <a:rPr lang="en-US" sz="3200" baseline="30000" dirty="0">
                <a:effectLst/>
                <a:latin typeface="Arial" panose="020B0604020202020204" pitchFamily="34" charset="0"/>
                <a:ea typeface="Calibri" panose="020F0502020204030204" pitchFamily="34" charset="0"/>
              </a:rPr>
              <a:t>3</a:t>
            </a:r>
            <a:r>
              <a:rPr lang="en-US" sz="3200" dirty="0">
                <a:effectLst/>
                <a:latin typeface="Arial" panose="020B0604020202020204" pitchFamily="34" charset="0"/>
                <a:ea typeface="Calibri" panose="020F0502020204030204" pitchFamily="34" charset="0"/>
              </a:rPr>
              <a:t>, etc. For example, to write 135…</a:t>
            </a:r>
            <a:endParaRPr lang="en-US" sz="3200" b="1" u="sng" dirty="0">
              <a:effectLst/>
              <a:latin typeface="Calibri" panose="020F0502020204030204" pitchFamily="34" charset="0"/>
              <a:ea typeface="Calibri" panose="020F0502020204030204" pitchFamily="34" charset="0"/>
              <a:cs typeface="Times New Roman" panose="02020603050405020304" pitchFamily="18" charset="0"/>
            </a:endParaRPr>
          </a:p>
          <a:p>
            <a:pPr marL="0" indent="0">
              <a:buNone/>
            </a:pPr>
            <a:endParaRPr lang="en-US" sz="3200" dirty="0">
              <a:latin typeface="Arial" panose="020B0604020202020204" pitchFamily="34" charset="0"/>
              <a:cs typeface="Arial" panose="020B0604020202020204" pitchFamily="34" charset="0"/>
            </a:endParaRPr>
          </a:p>
          <a:p>
            <a:pPr marL="0" indent="0">
              <a:buNone/>
            </a:pPr>
            <a:r>
              <a:rPr lang="en-US" sz="3200" dirty="0">
                <a:solidFill>
                  <a:srgbClr val="4472C4"/>
                </a:solidFill>
                <a:effectLst/>
                <a:latin typeface="Arial" panose="020B0604020202020204" pitchFamily="34" charset="0"/>
                <a:ea typeface="Calibri" panose="020F0502020204030204" pitchFamily="34" charset="0"/>
              </a:rPr>
              <a:t>   60</a:t>
            </a:r>
            <a:r>
              <a:rPr lang="en-US" sz="3200" baseline="30000" dirty="0">
                <a:solidFill>
                  <a:srgbClr val="4472C4"/>
                </a:solidFill>
                <a:effectLst/>
                <a:latin typeface="Arial" panose="020B0604020202020204" pitchFamily="34" charset="0"/>
                <a:ea typeface="Calibri" panose="020F0502020204030204" pitchFamily="34" charset="0"/>
              </a:rPr>
              <a:t>1 	         </a:t>
            </a:r>
            <a:r>
              <a:rPr lang="en-US" sz="3200" dirty="0">
                <a:solidFill>
                  <a:srgbClr val="4472C4"/>
                </a:solidFill>
                <a:effectLst/>
                <a:latin typeface="Arial" panose="020B0604020202020204" pitchFamily="34" charset="0"/>
                <a:ea typeface="Calibri" panose="020F0502020204030204" pitchFamily="34" charset="0"/>
              </a:rPr>
              <a:t>60</a:t>
            </a:r>
            <a:r>
              <a:rPr lang="en-US" sz="3200" baseline="30000" dirty="0">
                <a:solidFill>
                  <a:srgbClr val="4472C4"/>
                </a:solidFill>
                <a:effectLst/>
                <a:latin typeface="Arial" panose="020B0604020202020204" pitchFamily="34" charset="0"/>
                <a:ea typeface="Calibri" panose="020F0502020204030204" pitchFamily="34" charset="0"/>
              </a:rPr>
              <a:t>0</a:t>
            </a:r>
            <a:r>
              <a:rPr lang="en-US" sz="1800" dirty="0">
                <a:solidFill>
                  <a:srgbClr val="4472C4"/>
                </a:solidFill>
                <a:effectLst/>
                <a:latin typeface="Arial" panose="020B0604020202020204" pitchFamily="34" charset="0"/>
                <a:ea typeface="Calibri" panose="020F0502020204030204" pitchFamily="34" charset="0"/>
              </a:rPr>
              <a:t>	</a:t>
            </a:r>
            <a:endParaRPr lang="en-US" sz="3200" dirty="0">
              <a:latin typeface="Arial" panose="020B0604020202020204" pitchFamily="34" charset="0"/>
              <a:cs typeface="Arial" panose="020B0604020202020204" pitchFamily="34" charset="0"/>
            </a:endParaRPr>
          </a:p>
        </p:txBody>
      </p:sp>
      <p:sp>
        <p:nvSpPr>
          <p:cNvPr id="3" name="Rectangle 2">
            <a:extLst>
              <a:ext uri="{FF2B5EF4-FFF2-40B4-BE49-F238E27FC236}">
                <a16:creationId xmlns:a16="http://schemas.microsoft.com/office/drawing/2014/main" id="{FBB6D042-24BD-0841-91BD-BE4441ABF944}"/>
              </a:ext>
            </a:extLst>
          </p:cNvPr>
          <p:cNvSpPr>
            <a:spLocks noChangeArrowheads="1"/>
          </p:cNvSpPr>
          <p:nvPr/>
        </p:nvSpPr>
        <p:spPr bwMode="auto">
          <a:xfrm>
            <a:off x="0" y="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pic>
        <p:nvPicPr>
          <p:cNvPr id="4" name="Picture 3">
            <a:extLst>
              <a:ext uri="{FF2B5EF4-FFF2-40B4-BE49-F238E27FC236}">
                <a16:creationId xmlns:a16="http://schemas.microsoft.com/office/drawing/2014/main" id="{2B153C38-02E0-889F-67D9-3AE9419CCA5B}"/>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347238" y="5067094"/>
            <a:ext cx="230487" cy="488994"/>
          </a:xfrm>
          <a:prstGeom prst="rect">
            <a:avLst/>
          </a:prstGeom>
          <a:noFill/>
          <a:ln>
            <a:noFill/>
          </a:ln>
        </p:spPr>
      </p:pic>
      <p:pic>
        <p:nvPicPr>
          <p:cNvPr id="5" name="Picture 4">
            <a:extLst>
              <a:ext uri="{FF2B5EF4-FFF2-40B4-BE49-F238E27FC236}">
                <a16:creationId xmlns:a16="http://schemas.microsoft.com/office/drawing/2014/main" id="{5CD5EEAE-EC04-6AF4-5C3B-6E2CC441BE44}"/>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974785" y="5067094"/>
            <a:ext cx="230487" cy="488994"/>
          </a:xfrm>
          <a:prstGeom prst="rect">
            <a:avLst/>
          </a:prstGeom>
          <a:noFill/>
          <a:ln>
            <a:noFill/>
          </a:ln>
        </p:spPr>
      </p:pic>
      <p:pic>
        <p:nvPicPr>
          <p:cNvPr id="8" name="Picture 7">
            <a:extLst>
              <a:ext uri="{FF2B5EF4-FFF2-40B4-BE49-F238E27FC236}">
                <a16:creationId xmlns:a16="http://schemas.microsoft.com/office/drawing/2014/main" id="{E7C19A55-3001-EA5E-F31D-4EC2CF238C4D}"/>
              </a:ext>
            </a:extLst>
          </p:cNvPr>
          <p:cNvPicPr>
            <a:picLocks noChangeAspect="1"/>
          </p:cNvPicPr>
          <p:nvPr/>
        </p:nvPicPr>
        <p:blipFill>
          <a:blip r:embed="rId3"/>
          <a:stretch>
            <a:fillRect/>
          </a:stretch>
        </p:blipFill>
        <p:spPr>
          <a:xfrm>
            <a:off x="2228531" y="4944088"/>
            <a:ext cx="2110556" cy="713025"/>
          </a:xfrm>
          <a:prstGeom prst="rect">
            <a:avLst/>
          </a:prstGeom>
        </p:spPr>
      </p:pic>
      <p:pic>
        <p:nvPicPr>
          <p:cNvPr id="10" name="Picture 9">
            <a:extLst>
              <a:ext uri="{FF2B5EF4-FFF2-40B4-BE49-F238E27FC236}">
                <a16:creationId xmlns:a16="http://schemas.microsoft.com/office/drawing/2014/main" id="{DF08523C-E038-A87B-22F4-1F27D7DB0838}"/>
              </a:ext>
            </a:extLst>
          </p:cNvPr>
          <p:cNvPicPr>
            <a:picLocks noChangeAspect="1"/>
          </p:cNvPicPr>
          <p:nvPr/>
        </p:nvPicPr>
        <p:blipFill>
          <a:blip r:embed="rId4"/>
          <a:stretch>
            <a:fillRect/>
          </a:stretch>
        </p:blipFill>
        <p:spPr>
          <a:xfrm>
            <a:off x="4851232" y="4944088"/>
            <a:ext cx="2930986" cy="1486733"/>
          </a:xfrm>
          <a:prstGeom prst="rect">
            <a:avLst/>
          </a:prstGeom>
        </p:spPr>
      </p:pic>
    </p:spTree>
    <p:extLst>
      <p:ext uri="{BB962C8B-B14F-4D97-AF65-F5344CB8AC3E}">
        <p14:creationId xmlns:p14="http://schemas.microsoft.com/office/powerpoint/2010/main" val="4007554207"/>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6">
                                            <p:txEl>
                                              <p:pRg st="2" end="2"/>
                                            </p:txEl>
                                          </p:spTgt>
                                        </p:tgtEl>
                                        <p:attrNameLst>
                                          <p:attrName>style.visibility</p:attrName>
                                        </p:attrNameLst>
                                      </p:cBhvr>
                                      <p:to>
                                        <p:strVal val="visible"/>
                                      </p:to>
                                    </p:set>
                                    <p:anim calcmode="lin" valueType="num">
                                      <p:cBhvr additive="base">
                                        <p:cTn id="7"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6">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10"/>
                                        </p:tgtEl>
                                        <p:attrNameLst>
                                          <p:attrName>style.visibility</p:attrName>
                                        </p:attrNameLst>
                                      </p:cBhvr>
                                      <p:to>
                                        <p:strVal val="visible"/>
                                      </p:to>
                                    </p:set>
                                    <p:anim calcmode="lin" valueType="num">
                                      <p:cBhvr additive="base">
                                        <p:cTn id="13" dur="500" fill="hold"/>
                                        <p:tgtEl>
                                          <p:spTgt spid="10"/>
                                        </p:tgtEl>
                                        <p:attrNameLst>
                                          <p:attrName>ppt_x</p:attrName>
                                        </p:attrNameLst>
                                      </p:cBhvr>
                                      <p:tavLst>
                                        <p:tav tm="0">
                                          <p:val>
                                            <p:strVal val="#ppt_x"/>
                                          </p:val>
                                        </p:tav>
                                        <p:tav tm="100000">
                                          <p:val>
                                            <p:strVal val="#ppt_x"/>
                                          </p:val>
                                        </p:tav>
                                      </p:tavLst>
                                    </p:anim>
                                    <p:anim calcmode="lin" valueType="num">
                                      <p:cBhvr additive="base">
                                        <p:cTn id="14"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3780DA-B70E-2CAA-7F07-DE7A915AEA78}"/>
              </a:ext>
            </a:extLst>
          </p:cNvPr>
          <p:cNvSpPr>
            <a:spLocks noGrp="1"/>
          </p:cNvSpPr>
          <p:nvPr>
            <p:ph type="title"/>
          </p:nvPr>
        </p:nvSpPr>
        <p:spPr>
          <a:xfrm>
            <a:off x="595223" y="850564"/>
            <a:ext cx="10628088" cy="1179576"/>
          </a:xfrm>
        </p:spPr>
        <p:txBody>
          <a:bodyPr>
            <a:noAutofit/>
          </a:bodyPr>
          <a:lstStyle/>
          <a:p>
            <a:pPr>
              <a:lnSpc>
                <a:spcPct val="107000"/>
              </a:lnSpc>
              <a:spcBef>
                <a:spcPts val="0"/>
              </a:spcBef>
              <a:spcAft>
                <a:spcPts val="800"/>
              </a:spcAft>
            </a:pPr>
            <a:r>
              <a:rPr lang="en-US" b="1" dirty="0">
                <a:latin typeface="Arial" panose="020B0604020202020204" pitchFamily="34" charset="0"/>
                <a:ea typeface="Calibri" panose="020F0502020204030204" pitchFamily="34" charset="0"/>
                <a:cs typeface="Times New Roman" panose="02020603050405020304" pitchFamily="18" charset="0"/>
              </a:rPr>
              <a:t>Mayan</a:t>
            </a:r>
            <a:r>
              <a:rPr lang="en-US" b="1" dirty="0">
                <a:effectLst/>
                <a:latin typeface="Arial" panose="020B0604020202020204" pitchFamily="34" charset="0"/>
                <a:ea typeface="Calibri" panose="020F0502020204030204" pitchFamily="34" charset="0"/>
                <a:cs typeface="Times New Roman" panose="02020603050405020304" pitchFamily="18" charset="0"/>
              </a:rPr>
              <a:t> Numeration</a:t>
            </a:r>
            <a:br>
              <a:rPr lang="en-US" sz="1800" dirty="0">
                <a:effectLst/>
                <a:latin typeface="Calibri" panose="020F0502020204030204" pitchFamily="34" charset="0"/>
                <a:ea typeface="Calibri" panose="020F0502020204030204" pitchFamily="34" charset="0"/>
                <a:cs typeface="Times New Roman" panose="02020603050405020304" pitchFamily="18" charset="0"/>
              </a:rPr>
            </a:br>
            <a:endParaRPr lang="en-US" b="1" dirty="0">
              <a:effectLst/>
              <a:latin typeface="Arial" panose="020B0604020202020204" pitchFamily="34" charset="0"/>
              <a:ea typeface="Calibri" panose="020F0502020204030204" pitchFamily="34" charset="0"/>
              <a:cs typeface="Arial" panose="020B0604020202020204" pitchFamily="34" charset="0"/>
            </a:endParaRPr>
          </a:p>
        </p:txBody>
      </p:sp>
      <p:sp>
        <p:nvSpPr>
          <p:cNvPr id="6" name="Content Placeholder 5">
            <a:extLst>
              <a:ext uri="{FF2B5EF4-FFF2-40B4-BE49-F238E27FC236}">
                <a16:creationId xmlns:a16="http://schemas.microsoft.com/office/drawing/2014/main" id="{C3343419-9CE6-2423-C3A9-57022C5B3C51}"/>
              </a:ext>
            </a:extLst>
          </p:cNvPr>
          <p:cNvSpPr>
            <a:spLocks noGrp="1"/>
          </p:cNvSpPr>
          <p:nvPr>
            <p:ph idx="1"/>
          </p:nvPr>
        </p:nvSpPr>
        <p:spPr>
          <a:xfrm>
            <a:off x="511833" y="2242258"/>
            <a:ext cx="10168128" cy="4270685"/>
          </a:xfrm>
        </p:spPr>
        <p:txBody>
          <a:bodyPr>
            <a:normAutofit/>
          </a:bodyPr>
          <a:lstStyle/>
          <a:p>
            <a:r>
              <a:rPr lang="en-US" sz="3200" dirty="0">
                <a:effectLst/>
                <a:latin typeface="Arial" panose="020B0604020202020204" pitchFamily="34" charset="0"/>
                <a:ea typeface="Calibri" panose="020F0502020204030204" pitchFamily="34" charset="0"/>
                <a:cs typeface="Times New Roman" panose="02020603050405020304" pitchFamily="18" charset="0"/>
              </a:rPr>
              <a:t>The Mayas used a modified base-twenty numeration system that included a symbol for zero. Mayans wrote their numbers vertically with one numeral above the other, with the powers of the base increasing from bottom to top.</a:t>
            </a:r>
            <a:endParaRPr lang="en-US" sz="32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buNone/>
            </a:pPr>
            <a:endParaRPr lang="en-US" sz="3200" dirty="0">
              <a:latin typeface="Arial" panose="020B0604020202020204" pitchFamily="34" charset="0"/>
              <a:cs typeface="Arial" panose="020B0604020202020204" pitchFamily="34" charset="0"/>
            </a:endParaRPr>
          </a:p>
          <a:p>
            <a:pPr marL="0" indent="0">
              <a:buNone/>
            </a:pPr>
            <a:r>
              <a:rPr lang="en-US" sz="3200" baseline="30000" dirty="0">
                <a:solidFill>
                  <a:srgbClr val="4472C4"/>
                </a:solidFill>
                <a:effectLst/>
                <a:latin typeface="Arial" panose="020B0604020202020204" pitchFamily="34" charset="0"/>
                <a:ea typeface="Calibri" panose="020F0502020204030204" pitchFamily="34" charset="0"/>
              </a:rPr>
              <a:t>	</a:t>
            </a:r>
            <a:r>
              <a:rPr lang="en-US" sz="1800" dirty="0">
                <a:solidFill>
                  <a:srgbClr val="4472C4"/>
                </a:solidFill>
                <a:effectLst/>
                <a:latin typeface="Arial" panose="020B0604020202020204" pitchFamily="34" charset="0"/>
                <a:ea typeface="Calibri" panose="020F0502020204030204" pitchFamily="34" charset="0"/>
              </a:rPr>
              <a:t>	</a:t>
            </a:r>
            <a:endParaRPr lang="en-US" sz="3200" dirty="0">
              <a:latin typeface="Arial" panose="020B0604020202020204" pitchFamily="34" charset="0"/>
              <a:cs typeface="Arial" panose="020B0604020202020204" pitchFamily="34" charset="0"/>
            </a:endParaRPr>
          </a:p>
        </p:txBody>
      </p:sp>
      <p:sp>
        <p:nvSpPr>
          <p:cNvPr id="3" name="Rectangle 2">
            <a:extLst>
              <a:ext uri="{FF2B5EF4-FFF2-40B4-BE49-F238E27FC236}">
                <a16:creationId xmlns:a16="http://schemas.microsoft.com/office/drawing/2014/main" id="{FBB6D042-24BD-0841-91BD-BE4441ABF944}"/>
              </a:ext>
            </a:extLst>
          </p:cNvPr>
          <p:cNvSpPr>
            <a:spLocks noChangeArrowheads="1"/>
          </p:cNvSpPr>
          <p:nvPr/>
        </p:nvSpPr>
        <p:spPr bwMode="auto">
          <a:xfrm>
            <a:off x="0" y="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Tree>
    <p:extLst>
      <p:ext uri="{BB962C8B-B14F-4D97-AF65-F5344CB8AC3E}">
        <p14:creationId xmlns:p14="http://schemas.microsoft.com/office/powerpoint/2010/main" val="4273506290"/>
      </p:ext>
    </p:extLst>
  </p:cSld>
  <p:clrMapOvr>
    <a:masterClrMapping/>
  </p:clrMapOvr>
  <p:transition spd="slow">
    <p:push dir="u"/>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3780DA-B70E-2CAA-7F07-DE7A915AEA78}"/>
              </a:ext>
            </a:extLst>
          </p:cNvPr>
          <p:cNvSpPr>
            <a:spLocks noGrp="1"/>
          </p:cNvSpPr>
          <p:nvPr>
            <p:ph type="title"/>
          </p:nvPr>
        </p:nvSpPr>
        <p:spPr>
          <a:xfrm>
            <a:off x="595223" y="850564"/>
            <a:ext cx="10628088" cy="1179576"/>
          </a:xfrm>
        </p:spPr>
        <p:txBody>
          <a:bodyPr>
            <a:noAutofit/>
          </a:bodyPr>
          <a:lstStyle/>
          <a:p>
            <a:pPr>
              <a:lnSpc>
                <a:spcPct val="107000"/>
              </a:lnSpc>
              <a:spcBef>
                <a:spcPts val="0"/>
              </a:spcBef>
              <a:spcAft>
                <a:spcPts val="800"/>
              </a:spcAft>
            </a:pPr>
            <a:r>
              <a:rPr lang="en-US" b="1" dirty="0">
                <a:latin typeface="Arial" panose="020B0604020202020204" pitchFamily="34" charset="0"/>
                <a:ea typeface="Calibri" panose="020F0502020204030204" pitchFamily="34" charset="0"/>
                <a:cs typeface="Times New Roman" panose="02020603050405020304" pitchFamily="18" charset="0"/>
              </a:rPr>
              <a:t>Mayan</a:t>
            </a:r>
            <a:r>
              <a:rPr lang="en-US" b="1" dirty="0">
                <a:effectLst/>
                <a:latin typeface="Arial" panose="020B0604020202020204" pitchFamily="34" charset="0"/>
                <a:ea typeface="Calibri" panose="020F0502020204030204" pitchFamily="34" charset="0"/>
                <a:cs typeface="Times New Roman" panose="02020603050405020304" pitchFamily="18" charset="0"/>
              </a:rPr>
              <a:t> Numeration</a:t>
            </a:r>
            <a:br>
              <a:rPr lang="en-US" sz="1800" dirty="0">
                <a:effectLst/>
                <a:latin typeface="Calibri" panose="020F0502020204030204" pitchFamily="34" charset="0"/>
                <a:ea typeface="Calibri" panose="020F0502020204030204" pitchFamily="34" charset="0"/>
                <a:cs typeface="Times New Roman" panose="02020603050405020304" pitchFamily="18" charset="0"/>
              </a:rPr>
            </a:br>
            <a:endParaRPr lang="en-US" b="1" dirty="0">
              <a:effectLst/>
              <a:latin typeface="Arial" panose="020B0604020202020204" pitchFamily="34" charset="0"/>
              <a:ea typeface="Calibri" panose="020F0502020204030204" pitchFamily="34" charset="0"/>
              <a:cs typeface="Arial" panose="020B0604020202020204" pitchFamily="34" charset="0"/>
            </a:endParaRPr>
          </a:p>
        </p:txBody>
      </p:sp>
      <p:sp>
        <p:nvSpPr>
          <p:cNvPr id="3" name="Rectangle 2">
            <a:extLst>
              <a:ext uri="{FF2B5EF4-FFF2-40B4-BE49-F238E27FC236}">
                <a16:creationId xmlns:a16="http://schemas.microsoft.com/office/drawing/2014/main" id="{FBB6D042-24BD-0841-91BD-BE4441ABF944}"/>
              </a:ext>
            </a:extLst>
          </p:cNvPr>
          <p:cNvSpPr>
            <a:spLocks noChangeArrowheads="1"/>
          </p:cNvSpPr>
          <p:nvPr/>
        </p:nvSpPr>
        <p:spPr bwMode="auto">
          <a:xfrm>
            <a:off x="0" y="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pic>
        <p:nvPicPr>
          <p:cNvPr id="5123" name="Picture 3">
            <a:extLst>
              <a:ext uri="{FF2B5EF4-FFF2-40B4-BE49-F238E27FC236}">
                <a16:creationId xmlns:a16="http://schemas.microsoft.com/office/drawing/2014/main" id="{765AD070-97F4-316E-4F6E-243CE984EAF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91690" y="2423504"/>
            <a:ext cx="3281901" cy="40212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extBox 6">
            <a:extLst>
              <a:ext uri="{FF2B5EF4-FFF2-40B4-BE49-F238E27FC236}">
                <a16:creationId xmlns:a16="http://schemas.microsoft.com/office/drawing/2014/main" id="{B2B0217C-DF05-FF31-AAD4-96A34B7766E5}"/>
              </a:ext>
            </a:extLst>
          </p:cNvPr>
          <p:cNvSpPr txBox="1"/>
          <p:nvPr/>
        </p:nvSpPr>
        <p:spPr>
          <a:xfrm>
            <a:off x="5316028" y="3589976"/>
            <a:ext cx="6094562" cy="584775"/>
          </a:xfrm>
          <a:prstGeom prst="rect">
            <a:avLst/>
          </a:prstGeom>
          <a:noFill/>
        </p:spPr>
        <p:txBody>
          <a:bodyPr wrap="square">
            <a:spAutoFit/>
          </a:bodyPr>
          <a:lstStyle/>
          <a:p>
            <a:r>
              <a:rPr lang="en-US" sz="3200" dirty="0">
                <a:solidFill>
                  <a:srgbClr val="4472C4"/>
                </a:solidFill>
                <a:effectLst/>
                <a:latin typeface="Arial" panose="020B0604020202020204" pitchFamily="34" charset="0"/>
                <a:ea typeface="Calibri" panose="020F0502020204030204" pitchFamily="34" charset="0"/>
              </a:rPr>
              <a:t>20</a:t>
            </a:r>
            <a:r>
              <a:rPr lang="en-US" sz="3200" baseline="30000" dirty="0">
                <a:solidFill>
                  <a:srgbClr val="4472C4"/>
                </a:solidFill>
                <a:effectLst/>
                <a:latin typeface="Arial" panose="020B0604020202020204" pitchFamily="34" charset="0"/>
                <a:ea typeface="Calibri" panose="020F0502020204030204" pitchFamily="34" charset="0"/>
              </a:rPr>
              <a:t>3</a:t>
            </a:r>
            <a:r>
              <a:rPr lang="en-US" sz="3200" dirty="0">
                <a:solidFill>
                  <a:srgbClr val="4472C4"/>
                </a:solidFill>
                <a:effectLst/>
                <a:latin typeface="Arial" panose="020B0604020202020204" pitchFamily="34" charset="0"/>
                <a:ea typeface="Calibri" panose="020F0502020204030204" pitchFamily="34" charset="0"/>
              </a:rPr>
              <a:t>  20</a:t>
            </a:r>
            <a:r>
              <a:rPr lang="en-US" sz="3200" baseline="30000" dirty="0">
                <a:solidFill>
                  <a:srgbClr val="4472C4"/>
                </a:solidFill>
                <a:effectLst/>
                <a:latin typeface="Arial" panose="020B0604020202020204" pitchFamily="34" charset="0"/>
                <a:ea typeface="Calibri" panose="020F0502020204030204" pitchFamily="34" charset="0"/>
              </a:rPr>
              <a:t>2</a:t>
            </a:r>
            <a:r>
              <a:rPr lang="en-US" sz="3200" dirty="0">
                <a:solidFill>
                  <a:srgbClr val="4472C4"/>
                </a:solidFill>
                <a:effectLst/>
                <a:latin typeface="Arial" panose="020B0604020202020204" pitchFamily="34" charset="0"/>
                <a:ea typeface="Calibri" panose="020F0502020204030204" pitchFamily="34" charset="0"/>
              </a:rPr>
              <a:t>   20</a:t>
            </a:r>
            <a:r>
              <a:rPr lang="en-US" sz="3200" baseline="30000" dirty="0">
                <a:solidFill>
                  <a:srgbClr val="4472C4"/>
                </a:solidFill>
                <a:effectLst/>
                <a:latin typeface="Arial" panose="020B0604020202020204" pitchFamily="34" charset="0"/>
                <a:ea typeface="Calibri" panose="020F0502020204030204" pitchFamily="34" charset="0"/>
              </a:rPr>
              <a:t>1</a:t>
            </a:r>
            <a:r>
              <a:rPr lang="en-US" sz="3200" dirty="0">
                <a:solidFill>
                  <a:srgbClr val="4472C4"/>
                </a:solidFill>
                <a:effectLst/>
                <a:latin typeface="Arial" panose="020B0604020202020204" pitchFamily="34" charset="0"/>
                <a:ea typeface="Calibri" panose="020F0502020204030204" pitchFamily="34" charset="0"/>
              </a:rPr>
              <a:t>  20</a:t>
            </a:r>
            <a:r>
              <a:rPr lang="en-US" sz="3200" baseline="30000" dirty="0">
                <a:solidFill>
                  <a:srgbClr val="4472C4"/>
                </a:solidFill>
                <a:effectLst/>
                <a:latin typeface="Arial" panose="020B0604020202020204" pitchFamily="34" charset="0"/>
                <a:ea typeface="Calibri" panose="020F0502020204030204" pitchFamily="34" charset="0"/>
              </a:rPr>
              <a:t>0</a:t>
            </a:r>
            <a:endParaRPr lang="en-US" sz="3200" dirty="0"/>
          </a:p>
        </p:txBody>
      </p:sp>
    </p:spTree>
    <p:extLst>
      <p:ext uri="{BB962C8B-B14F-4D97-AF65-F5344CB8AC3E}">
        <p14:creationId xmlns:p14="http://schemas.microsoft.com/office/powerpoint/2010/main" val="3632902771"/>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 calcmode="lin" valueType="num">
                                      <p:cBhvr additive="base">
                                        <p:cTn id="7"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3780DA-B70E-2CAA-7F07-DE7A915AEA78}"/>
              </a:ext>
            </a:extLst>
          </p:cNvPr>
          <p:cNvSpPr>
            <a:spLocks noGrp="1"/>
          </p:cNvSpPr>
          <p:nvPr>
            <p:ph type="title"/>
          </p:nvPr>
        </p:nvSpPr>
        <p:spPr/>
        <p:txBody>
          <a:bodyPr>
            <a:noAutofit/>
          </a:bodyPr>
          <a:lstStyle/>
          <a:p>
            <a:r>
              <a:rPr lang="en-US" b="1" dirty="0">
                <a:solidFill>
                  <a:srgbClr val="373D3F"/>
                </a:solidFill>
                <a:effectLst/>
                <a:latin typeface="Arial" panose="020B0604020202020204" pitchFamily="34" charset="0"/>
                <a:ea typeface="Calibri" panose="020F0502020204030204" pitchFamily="34" charset="0"/>
                <a:cs typeface="Arial" panose="020B0604020202020204" pitchFamily="34" charset="0"/>
              </a:rPr>
              <a:t>Number System</a:t>
            </a:r>
            <a:endParaRPr lang="en-US" b="1" dirty="0">
              <a:latin typeface="Arial" panose="020B0604020202020204" pitchFamily="34" charset="0"/>
              <a:cs typeface="Arial" panose="020B0604020202020204" pitchFamily="34" charset="0"/>
            </a:endParaRPr>
          </a:p>
        </p:txBody>
      </p:sp>
      <p:sp>
        <p:nvSpPr>
          <p:cNvPr id="4" name="TextBox 3">
            <a:extLst>
              <a:ext uri="{FF2B5EF4-FFF2-40B4-BE49-F238E27FC236}">
                <a16:creationId xmlns:a16="http://schemas.microsoft.com/office/drawing/2014/main" id="{50795F20-FA84-D13F-6C62-5F788DB45E84}"/>
              </a:ext>
            </a:extLst>
          </p:cNvPr>
          <p:cNvSpPr txBox="1"/>
          <p:nvPr/>
        </p:nvSpPr>
        <p:spPr>
          <a:xfrm>
            <a:off x="528367" y="2241172"/>
            <a:ext cx="11056908" cy="2173544"/>
          </a:xfrm>
          <a:prstGeom prst="rect">
            <a:avLst/>
          </a:prstGeom>
          <a:noFill/>
        </p:spPr>
        <p:txBody>
          <a:bodyPr wrap="square">
            <a:spAutoFit/>
          </a:bodyPr>
          <a:lstStyle/>
          <a:p>
            <a:pPr marL="0" marR="0">
              <a:lnSpc>
                <a:spcPct val="107000"/>
              </a:lnSpc>
              <a:spcBef>
                <a:spcPts val="0"/>
              </a:spcBef>
              <a:spcAft>
                <a:spcPts val="800"/>
              </a:spcAft>
            </a:pPr>
            <a:r>
              <a:rPr lang="en-US" sz="3200" dirty="0">
                <a:solidFill>
                  <a:srgbClr val="0070C0"/>
                </a:solidFill>
                <a:effectLst/>
                <a:latin typeface="Arial" panose="020B0604020202020204" pitchFamily="34" charset="0"/>
                <a:ea typeface="Calibri" panose="020F0502020204030204" pitchFamily="34" charset="0"/>
                <a:cs typeface="Times New Roman" panose="02020603050405020304" pitchFamily="18" charset="0"/>
              </a:rPr>
              <a:t>A numeral system (or system of numeration) is a writing system for expressing numbers; that is, a mathematical notation for representing numbers of a given set, using digits or other symbols in a consistent manner.</a:t>
            </a:r>
            <a:endParaRPr lang="en-US" sz="3200" dirty="0">
              <a:solidFill>
                <a:srgbClr val="0070C0"/>
              </a:solidFill>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815612255"/>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3780DA-B70E-2CAA-7F07-DE7A915AEA78}"/>
              </a:ext>
            </a:extLst>
          </p:cNvPr>
          <p:cNvSpPr>
            <a:spLocks noGrp="1"/>
          </p:cNvSpPr>
          <p:nvPr>
            <p:ph type="title"/>
          </p:nvPr>
        </p:nvSpPr>
        <p:spPr>
          <a:xfrm>
            <a:off x="606610" y="772927"/>
            <a:ext cx="10168128" cy="1179576"/>
          </a:xfrm>
        </p:spPr>
        <p:txBody>
          <a:bodyPr>
            <a:noAutofit/>
          </a:bodyPr>
          <a:lstStyle/>
          <a:p>
            <a:pPr>
              <a:lnSpc>
                <a:spcPct val="107000"/>
              </a:lnSpc>
              <a:spcBef>
                <a:spcPts val="0"/>
              </a:spcBef>
              <a:spcAft>
                <a:spcPts val="800"/>
              </a:spcAft>
            </a:pPr>
            <a:r>
              <a:rPr lang="en-US" b="1" dirty="0">
                <a:latin typeface="Arial" panose="020B0604020202020204" pitchFamily="34" charset="0"/>
                <a:ea typeface="Calibri" panose="020F0502020204030204" pitchFamily="34" charset="0"/>
                <a:cs typeface="Times New Roman" panose="02020603050405020304" pitchFamily="18" charset="0"/>
              </a:rPr>
              <a:t>Hindu-Arabic</a:t>
            </a:r>
            <a:r>
              <a:rPr lang="en-US" b="1" dirty="0">
                <a:effectLst/>
                <a:latin typeface="Arial" panose="020B0604020202020204" pitchFamily="34" charset="0"/>
                <a:ea typeface="Calibri" panose="020F0502020204030204" pitchFamily="34" charset="0"/>
                <a:cs typeface="Times New Roman" panose="02020603050405020304" pitchFamily="18" charset="0"/>
              </a:rPr>
              <a:t> Numeration</a:t>
            </a:r>
            <a:br>
              <a:rPr lang="en-US" sz="1800" dirty="0">
                <a:effectLst/>
                <a:latin typeface="Calibri" panose="020F0502020204030204" pitchFamily="34" charset="0"/>
                <a:ea typeface="Calibri" panose="020F0502020204030204" pitchFamily="34" charset="0"/>
                <a:cs typeface="Times New Roman" panose="02020603050405020304" pitchFamily="18" charset="0"/>
              </a:rPr>
            </a:br>
            <a:endParaRPr lang="en-US" b="1" dirty="0">
              <a:effectLst/>
              <a:latin typeface="Arial" panose="020B0604020202020204" pitchFamily="34" charset="0"/>
              <a:ea typeface="Calibri" panose="020F0502020204030204" pitchFamily="34" charset="0"/>
              <a:cs typeface="Arial" panose="020B0604020202020204" pitchFamily="34" charset="0"/>
            </a:endParaRPr>
          </a:p>
        </p:txBody>
      </p:sp>
      <p:sp>
        <p:nvSpPr>
          <p:cNvPr id="4" name="Content Placeholder 3">
            <a:extLst>
              <a:ext uri="{FF2B5EF4-FFF2-40B4-BE49-F238E27FC236}">
                <a16:creationId xmlns:a16="http://schemas.microsoft.com/office/drawing/2014/main" id="{EE003A68-22EF-EBAC-2911-CCD7093B323F}"/>
              </a:ext>
            </a:extLst>
          </p:cNvPr>
          <p:cNvSpPr>
            <a:spLocks noGrp="1"/>
          </p:cNvSpPr>
          <p:nvPr>
            <p:ph idx="1"/>
          </p:nvPr>
        </p:nvSpPr>
        <p:spPr>
          <a:xfrm>
            <a:off x="606610" y="2201977"/>
            <a:ext cx="11030424" cy="5475532"/>
          </a:xfrm>
        </p:spPr>
        <p:txBody>
          <a:bodyPr>
            <a:normAutofit fontScale="92500" lnSpcReduction="20000"/>
          </a:bodyPr>
          <a:lstStyle/>
          <a:p>
            <a:r>
              <a:rPr lang="en-US" sz="3500" dirty="0">
                <a:effectLst/>
                <a:latin typeface="Arial" panose="020B0604020202020204" pitchFamily="34" charset="0"/>
                <a:ea typeface="Calibri" panose="020F0502020204030204" pitchFamily="34" charset="0"/>
                <a:cs typeface="Arial" panose="020B0604020202020204" pitchFamily="34" charset="0"/>
              </a:rPr>
              <a:t>Much of the world now uses this system. </a:t>
            </a:r>
          </a:p>
          <a:p>
            <a:r>
              <a:rPr lang="en-US" sz="3500" dirty="0">
                <a:latin typeface="Arial" panose="020B0604020202020204" pitchFamily="34" charset="0"/>
                <a:ea typeface="Calibri" panose="020F0502020204030204" pitchFamily="34" charset="0"/>
                <a:cs typeface="Arial" panose="020B0604020202020204" pitchFamily="34" charset="0"/>
              </a:rPr>
              <a:t>It is the source of our digits.</a:t>
            </a:r>
            <a:r>
              <a:rPr lang="en-US" sz="3500" dirty="0">
                <a:solidFill>
                  <a:srgbClr val="4472C4"/>
                </a:solidFill>
                <a:effectLst/>
                <a:latin typeface="Arial" panose="020B0604020202020204" pitchFamily="34" charset="0"/>
                <a:ea typeface="Calibri" panose="020F0502020204030204" pitchFamily="34" charset="0"/>
              </a:rPr>
              <a:t> </a:t>
            </a:r>
          </a:p>
          <a:p>
            <a:pPr marL="0" indent="0">
              <a:buNone/>
            </a:pPr>
            <a:r>
              <a:rPr lang="en-US" sz="3500" dirty="0">
                <a:solidFill>
                  <a:srgbClr val="4472C4"/>
                </a:solidFill>
                <a:effectLst/>
                <a:latin typeface="Arial" panose="020B0604020202020204" pitchFamily="34" charset="0"/>
                <a:ea typeface="Calibri" panose="020F0502020204030204" pitchFamily="34" charset="0"/>
              </a:rPr>
              <a:t>	10</a:t>
            </a:r>
            <a:r>
              <a:rPr lang="en-US" sz="3500" baseline="30000" dirty="0">
                <a:solidFill>
                  <a:srgbClr val="4472C4"/>
                </a:solidFill>
                <a:effectLst/>
                <a:latin typeface="Arial" panose="020B0604020202020204" pitchFamily="34" charset="0"/>
                <a:ea typeface="Calibri" panose="020F0502020204030204" pitchFamily="34" charset="0"/>
              </a:rPr>
              <a:t>4</a:t>
            </a:r>
            <a:r>
              <a:rPr lang="en-US" sz="3500" dirty="0">
                <a:solidFill>
                  <a:srgbClr val="4472C4"/>
                </a:solidFill>
                <a:effectLst/>
                <a:latin typeface="Arial" panose="020B0604020202020204" pitchFamily="34" charset="0"/>
                <a:ea typeface="Calibri" panose="020F0502020204030204" pitchFamily="34" charset="0"/>
              </a:rPr>
              <a:t>  10</a:t>
            </a:r>
            <a:r>
              <a:rPr lang="en-US" sz="3500" baseline="30000" dirty="0">
                <a:solidFill>
                  <a:srgbClr val="4472C4"/>
                </a:solidFill>
                <a:effectLst/>
                <a:latin typeface="Arial" panose="020B0604020202020204" pitchFamily="34" charset="0"/>
                <a:ea typeface="Calibri" panose="020F0502020204030204" pitchFamily="34" charset="0"/>
              </a:rPr>
              <a:t>3</a:t>
            </a:r>
            <a:r>
              <a:rPr lang="en-US" sz="3500" dirty="0">
                <a:solidFill>
                  <a:srgbClr val="4472C4"/>
                </a:solidFill>
                <a:effectLst/>
                <a:latin typeface="Arial" panose="020B0604020202020204" pitchFamily="34" charset="0"/>
                <a:ea typeface="Calibri" panose="020F0502020204030204" pitchFamily="34" charset="0"/>
              </a:rPr>
              <a:t>  10</a:t>
            </a:r>
            <a:r>
              <a:rPr lang="en-US" sz="3500" baseline="30000" dirty="0">
                <a:solidFill>
                  <a:srgbClr val="4472C4"/>
                </a:solidFill>
                <a:effectLst/>
                <a:latin typeface="Arial" panose="020B0604020202020204" pitchFamily="34" charset="0"/>
                <a:ea typeface="Calibri" panose="020F0502020204030204" pitchFamily="34" charset="0"/>
              </a:rPr>
              <a:t>2</a:t>
            </a:r>
            <a:r>
              <a:rPr lang="en-US" sz="3500" dirty="0">
                <a:solidFill>
                  <a:srgbClr val="4472C4"/>
                </a:solidFill>
                <a:effectLst/>
                <a:latin typeface="Arial" panose="020B0604020202020204" pitchFamily="34" charset="0"/>
                <a:ea typeface="Calibri" panose="020F0502020204030204" pitchFamily="34" charset="0"/>
              </a:rPr>
              <a:t>  10</a:t>
            </a:r>
            <a:r>
              <a:rPr lang="en-US" sz="3500" baseline="30000" dirty="0">
                <a:solidFill>
                  <a:srgbClr val="4472C4"/>
                </a:solidFill>
                <a:effectLst/>
                <a:latin typeface="Arial" panose="020B0604020202020204" pitchFamily="34" charset="0"/>
                <a:ea typeface="Calibri" panose="020F0502020204030204" pitchFamily="34" charset="0"/>
              </a:rPr>
              <a:t>1   </a:t>
            </a:r>
            <a:r>
              <a:rPr lang="en-US" sz="3500" dirty="0">
                <a:solidFill>
                  <a:srgbClr val="4472C4"/>
                </a:solidFill>
                <a:effectLst/>
                <a:latin typeface="Arial" panose="020B0604020202020204" pitchFamily="34" charset="0"/>
                <a:ea typeface="Calibri" panose="020F0502020204030204" pitchFamily="34" charset="0"/>
              </a:rPr>
              <a:t>10</a:t>
            </a:r>
            <a:r>
              <a:rPr lang="en-US" sz="3500" baseline="30000" dirty="0">
                <a:solidFill>
                  <a:srgbClr val="4472C4"/>
                </a:solidFill>
                <a:effectLst/>
                <a:latin typeface="Arial" panose="020B0604020202020204" pitchFamily="34" charset="0"/>
                <a:ea typeface="Calibri" panose="020F0502020204030204" pitchFamily="34" charset="0"/>
              </a:rPr>
              <a:t>0</a:t>
            </a:r>
            <a:r>
              <a:rPr lang="en-US" sz="3500" dirty="0">
                <a:solidFill>
                  <a:srgbClr val="4472C4"/>
                </a:solidFill>
                <a:effectLst/>
                <a:latin typeface="Arial" panose="020B0604020202020204" pitchFamily="34" charset="0"/>
                <a:ea typeface="Calibri" panose="020F0502020204030204" pitchFamily="34" charset="0"/>
              </a:rPr>
              <a:t>   PLACE VALUE!</a:t>
            </a:r>
            <a:endParaRPr lang="en-US" sz="3500" dirty="0">
              <a:latin typeface="Arial" panose="020B0604020202020204" pitchFamily="34" charset="0"/>
              <a:ea typeface="Calibri" panose="020F0502020204030204" pitchFamily="34" charset="0"/>
              <a:cs typeface="Arial" panose="020B0604020202020204" pitchFamily="34" charset="0"/>
            </a:endParaRPr>
          </a:p>
          <a:p>
            <a:r>
              <a:rPr lang="en-US" sz="3500" dirty="0">
                <a:effectLst/>
                <a:latin typeface="Arial" panose="020B0604020202020204" pitchFamily="34" charset="0"/>
                <a:ea typeface="Calibri" panose="020F0502020204030204" pitchFamily="34" charset="0"/>
                <a:cs typeface="Times New Roman" panose="02020603050405020304" pitchFamily="18" charset="0"/>
              </a:rPr>
              <a:t>It is a base-ten numeration system in which place value is determined by the position of the digits 0, 1, 2, 3, 4, 5, 6, 7, 8, and 9. Each digit in a numeral has a name that indicates its position. </a:t>
            </a:r>
            <a:endParaRPr lang="en-US" sz="3500" dirty="0">
              <a:effectLst/>
              <a:latin typeface="Calibri" panose="020F0502020204030204" pitchFamily="34" charset="0"/>
              <a:ea typeface="Calibri" panose="020F0502020204030204" pitchFamily="34" charset="0"/>
              <a:cs typeface="Times New Roman" panose="02020603050405020304" pitchFamily="18" charset="0"/>
            </a:endParaRPr>
          </a:p>
          <a:p>
            <a:endParaRPr lang="en-US" sz="3200" dirty="0">
              <a:latin typeface="Arial" panose="020B0604020202020204" pitchFamily="34" charset="0"/>
              <a:ea typeface="Calibri" panose="020F0502020204030204" pitchFamily="34" charset="0"/>
              <a:cs typeface="Arial" panose="020B0604020202020204" pitchFamily="34" charset="0"/>
            </a:endParaRPr>
          </a:p>
          <a:p>
            <a:endParaRPr lang="en-US" sz="3200" dirty="0">
              <a:latin typeface="Arial" panose="020B0604020202020204" pitchFamily="34" charset="0"/>
              <a:ea typeface="Calibri" panose="020F0502020204030204" pitchFamily="34" charset="0"/>
              <a:cs typeface="Arial" panose="020B0604020202020204" pitchFamily="34" charset="0"/>
            </a:endParaRPr>
          </a:p>
          <a:p>
            <a:pPr marL="0" indent="0">
              <a:buNone/>
            </a:pPr>
            <a:r>
              <a:rPr lang="en-US" sz="3200" dirty="0">
                <a:latin typeface="Arial" panose="020B0604020202020204" pitchFamily="34" charset="0"/>
                <a:ea typeface="Calibri" panose="020F0502020204030204" pitchFamily="34" charset="0"/>
                <a:cs typeface="Arial" panose="020B0604020202020204" pitchFamily="34" charset="0"/>
              </a:rPr>
              <a:t> </a:t>
            </a:r>
            <a:endParaRPr lang="en-US" sz="3200" dirty="0">
              <a:latin typeface="Arial" panose="020B0604020202020204" pitchFamily="34" charset="0"/>
              <a:cs typeface="Arial" panose="020B0604020202020204" pitchFamily="34" charset="0"/>
            </a:endParaRPr>
          </a:p>
        </p:txBody>
      </p:sp>
      <p:sp>
        <p:nvSpPr>
          <p:cNvPr id="3" name="Rectangle 2">
            <a:extLst>
              <a:ext uri="{FF2B5EF4-FFF2-40B4-BE49-F238E27FC236}">
                <a16:creationId xmlns:a16="http://schemas.microsoft.com/office/drawing/2014/main" id="{FBB6D042-24BD-0841-91BD-BE4441ABF944}"/>
              </a:ext>
            </a:extLst>
          </p:cNvPr>
          <p:cNvSpPr>
            <a:spLocks noChangeArrowheads="1"/>
          </p:cNvSpPr>
          <p:nvPr/>
        </p:nvSpPr>
        <p:spPr bwMode="auto">
          <a:xfrm>
            <a:off x="0" y="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Tree>
    <p:extLst>
      <p:ext uri="{BB962C8B-B14F-4D97-AF65-F5344CB8AC3E}">
        <p14:creationId xmlns:p14="http://schemas.microsoft.com/office/powerpoint/2010/main" val="281582322"/>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
                                            <p:txEl>
                                              <p:pRg st="2" end="2"/>
                                            </p:txEl>
                                          </p:spTgt>
                                        </p:tgtEl>
                                        <p:attrNameLst>
                                          <p:attrName>style.visibility</p:attrName>
                                        </p:attrNameLst>
                                      </p:cBhvr>
                                      <p:to>
                                        <p:strVal val="visible"/>
                                      </p:to>
                                    </p:set>
                                    <p:anim calcmode="lin" valueType="num">
                                      <p:cBhvr additive="base">
                                        <p:cTn id="7"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3780DA-B70E-2CAA-7F07-DE7A915AEA78}"/>
              </a:ext>
            </a:extLst>
          </p:cNvPr>
          <p:cNvSpPr>
            <a:spLocks noGrp="1"/>
          </p:cNvSpPr>
          <p:nvPr>
            <p:ph type="title"/>
          </p:nvPr>
        </p:nvSpPr>
        <p:spPr>
          <a:xfrm>
            <a:off x="731022" y="848149"/>
            <a:ext cx="10168128" cy="1179576"/>
          </a:xfrm>
        </p:spPr>
        <p:txBody>
          <a:bodyPr>
            <a:noAutofit/>
          </a:bodyPr>
          <a:lstStyle/>
          <a:p>
            <a:pPr>
              <a:lnSpc>
                <a:spcPct val="107000"/>
              </a:lnSpc>
              <a:spcBef>
                <a:spcPts val="0"/>
              </a:spcBef>
              <a:spcAft>
                <a:spcPts val="800"/>
              </a:spcAft>
            </a:pPr>
            <a:r>
              <a:rPr lang="en-US" b="1" dirty="0">
                <a:latin typeface="Arial" panose="020B0604020202020204" pitchFamily="34" charset="0"/>
                <a:ea typeface="Calibri" panose="020F0502020204030204" pitchFamily="34" charset="0"/>
                <a:cs typeface="Times New Roman" panose="02020603050405020304" pitchFamily="18" charset="0"/>
              </a:rPr>
              <a:t>Hindu-Arabic</a:t>
            </a:r>
            <a:r>
              <a:rPr lang="en-US" b="1" dirty="0">
                <a:effectLst/>
                <a:latin typeface="Arial" panose="020B0604020202020204" pitchFamily="34" charset="0"/>
                <a:ea typeface="Calibri" panose="020F0502020204030204" pitchFamily="34" charset="0"/>
                <a:cs typeface="Times New Roman" panose="02020603050405020304" pitchFamily="18" charset="0"/>
              </a:rPr>
              <a:t> Numeration</a:t>
            </a:r>
            <a:br>
              <a:rPr lang="en-US" sz="1800" dirty="0">
                <a:effectLst/>
                <a:latin typeface="Calibri" panose="020F0502020204030204" pitchFamily="34" charset="0"/>
                <a:ea typeface="Calibri" panose="020F0502020204030204" pitchFamily="34" charset="0"/>
                <a:cs typeface="Times New Roman" panose="02020603050405020304" pitchFamily="18" charset="0"/>
              </a:rPr>
            </a:br>
            <a:endParaRPr lang="en-US" b="1" dirty="0">
              <a:effectLst/>
              <a:latin typeface="Arial" panose="020B0604020202020204" pitchFamily="34" charset="0"/>
              <a:ea typeface="Calibri" panose="020F0502020204030204" pitchFamily="34" charset="0"/>
              <a:cs typeface="Arial" panose="020B0604020202020204" pitchFamily="34" charset="0"/>
            </a:endParaRPr>
          </a:p>
        </p:txBody>
      </p:sp>
      <p:sp>
        <p:nvSpPr>
          <p:cNvPr id="4" name="Content Placeholder 3">
            <a:extLst>
              <a:ext uri="{FF2B5EF4-FFF2-40B4-BE49-F238E27FC236}">
                <a16:creationId xmlns:a16="http://schemas.microsoft.com/office/drawing/2014/main" id="{EE003A68-22EF-EBAC-2911-CCD7093B323F}"/>
              </a:ext>
            </a:extLst>
          </p:cNvPr>
          <p:cNvSpPr>
            <a:spLocks noGrp="1"/>
          </p:cNvSpPr>
          <p:nvPr>
            <p:ph idx="1"/>
          </p:nvPr>
        </p:nvSpPr>
        <p:spPr>
          <a:xfrm>
            <a:off x="638355" y="2242868"/>
            <a:ext cx="10645341" cy="3929332"/>
          </a:xfrm>
        </p:spPr>
        <p:txBody>
          <a:bodyPr>
            <a:normAutofit/>
          </a:bodyPr>
          <a:lstStyle/>
          <a:p>
            <a:pPr marL="0" indent="0">
              <a:buNone/>
            </a:pPr>
            <a:r>
              <a:rPr lang="en-US" sz="3200" b="1" u="sng" dirty="0">
                <a:latin typeface="Arial" panose="020B0604020202020204" pitchFamily="34" charset="0"/>
                <a:ea typeface="Calibri" panose="020F0502020204030204" pitchFamily="34" charset="0"/>
                <a:cs typeface="Arial" panose="020B0604020202020204" pitchFamily="34" charset="0"/>
              </a:rPr>
              <a:t>Example</a:t>
            </a:r>
            <a:r>
              <a:rPr lang="en-US" sz="3200" b="1" dirty="0">
                <a:latin typeface="Arial" panose="020B0604020202020204" pitchFamily="34" charset="0"/>
                <a:ea typeface="Calibri" panose="020F0502020204030204" pitchFamily="34" charset="0"/>
                <a:cs typeface="Arial" panose="020B0604020202020204" pitchFamily="34" charset="0"/>
              </a:rPr>
              <a:t>:</a:t>
            </a:r>
          </a:p>
          <a:p>
            <a:pPr marL="0" indent="0">
              <a:buNone/>
            </a:pPr>
            <a:r>
              <a:rPr lang="en-US" sz="3200" dirty="0">
                <a:effectLst/>
                <a:latin typeface="Arial" panose="020B0604020202020204" pitchFamily="34" charset="0"/>
                <a:ea typeface="Calibri" panose="020F0502020204030204" pitchFamily="34" charset="0"/>
                <a:cs typeface="Times New Roman" panose="02020603050405020304" pitchFamily="18" charset="0"/>
              </a:rPr>
              <a:t>Here are the names and values of the digits in 75,063.</a:t>
            </a:r>
            <a:endParaRPr lang="en-US" sz="32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buNone/>
            </a:pPr>
            <a:endParaRPr lang="en-US" sz="3200" b="1" u="sng" dirty="0">
              <a:latin typeface="Arial" panose="020B0604020202020204" pitchFamily="34" charset="0"/>
              <a:ea typeface="Calibri" panose="020F0502020204030204" pitchFamily="34" charset="0"/>
              <a:cs typeface="Arial" panose="020B0604020202020204" pitchFamily="34" charset="0"/>
            </a:endParaRPr>
          </a:p>
          <a:p>
            <a:endParaRPr lang="en-US" sz="3200" dirty="0">
              <a:latin typeface="Arial" panose="020B0604020202020204" pitchFamily="34" charset="0"/>
              <a:ea typeface="Calibri" panose="020F0502020204030204" pitchFamily="34" charset="0"/>
              <a:cs typeface="Arial" panose="020B0604020202020204" pitchFamily="34" charset="0"/>
            </a:endParaRPr>
          </a:p>
          <a:p>
            <a:pPr marL="0" indent="0">
              <a:buNone/>
            </a:pPr>
            <a:r>
              <a:rPr lang="en-US" sz="3200" dirty="0">
                <a:latin typeface="Arial" panose="020B0604020202020204" pitchFamily="34" charset="0"/>
                <a:ea typeface="Calibri" panose="020F0502020204030204" pitchFamily="34" charset="0"/>
                <a:cs typeface="Arial" panose="020B0604020202020204" pitchFamily="34" charset="0"/>
              </a:rPr>
              <a:t> </a:t>
            </a:r>
            <a:endParaRPr lang="en-US" sz="3200" dirty="0">
              <a:latin typeface="Arial" panose="020B0604020202020204" pitchFamily="34" charset="0"/>
              <a:cs typeface="Arial" panose="020B0604020202020204" pitchFamily="34" charset="0"/>
            </a:endParaRPr>
          </a:p>
        </p:txBody>
      </p:sp>
      <p:sp>
        <p:nvSpPr>
          <p:cNvPr id="3" name="Rectangle 2">
            <a:extLst>
              <a:ext uri="{FF2B5EF4-FFF2-40B4-BE49-F238E27FC236}">
                <a16:creationId xmlns:a16="http://schemas.microsoft.com/office/drawing/2014/main" id="{FBB6D042-24BD-0841-91BD-BE4441ABF944}"/>
              </a:ext>
            </a:extLst>
          </p:cNvPr>
          <p:cNvSpPr>
            <a:spLocks noChangeArrowheads="1"/>
          </p:cNvSpPr>
          <p:nvPr/>
        </p:nvSpPr>
        <p:spPr bwMode="auto">
          <a:xfrm>
            <a:off x="0" y="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pic>
        <p:nvPicPr>
          <p:cNvPr id="5" name="Picture 4" descr="3,990 Calculator Clipart Images, Stock Photos, 3D objects, &amp; Vectors |  Shutterstock">
            <a:extLst>
              <a:ext uri="{FF2B5EF4-FFF2-40B4-BE49-F238E27FC236}">
                <a16:creationId xmlns:a16="http://schemas.microsoft.com/office/drawing/2014/main" id="{5C7FA66B-890A-C124-E2FB-8FFE17FA1DE4}"/>
              </a:ext>
            </a:extLst>
          </p:cNvPr>
          <p:cNvPicPr>
            <a:picLocks noChangeAspect="1"/>
          </p:cNvPicPr>
          <p:nvPr/>
        </p:nvPicPr>
        <p:blipFill rotWithShape="1">
          <a:blip r:embed="rId2">
            <a:extLst>
              <a:ext uri="{28A0092B-C50C-407E-A947-70E740481C1C}">
                <a14:useLocalDpi xmlns:a14="http://schemas.microsoft.com/office/drawing/2010/main" val="0"/>
              </a:ext>
            </a:extLst>
          </a:blip>
          <a:srcRect b="9183"/>
          <a:stretch/>
        </p:blipFill>
        <p:spPr bwMode="auto">
          <a:xfrm>
            <a:off x="7559500" y="-115594"/>
            <a:ext cx="3875938" cy="2684703"/>
          </a:xfrm>
          <a:prstGeom prst="rect">
            <a:avLst/>
          </a:prstGeom>
          <a:noFill/>
          <a:ln>
            <a:noFill/>
          </a:ln>
          <a:extLst>
            <a:ext uri="{53640926-AAD7-44D8-BBD7-CCE9431645EC}">
              <a14:shadowObscured xmlns:a14="http://schemas.microsoft.com/office/drawing/2010/main"/>
            </a:ext>
          </a:extLst>
        </p:spPr>
      </p:pic>
      <p:pic>
        <p:nvPicPr>
          <p:cNvPr id="6" name="Picture 5" descr="A screenshot of a computer&#10;&#10;Description automatically generated">
            <a:extLst>
              <a:ext uri="{FF2B5EF4-FFF2-40B4-BE49-F238E27FC236}">
                <a16:creationId xmlns:a16="http://schemas.microsoft.com/office/drawing/2014/main" id="{9DDA2E54-D0C3-80C1-191C-F4C4F3C95C06}"/>
              </a:ext>
            </a:extLst>
          </p:cNvPr>
          <p:cNvPicPr>
            <a:picLocks noChangeAspect="1"/>
          </p:cNvPicPr>
          <p:nvPr/>
        </p:nvPicPr>
        <p:blipFill rotWithShape="1">
          <a:blip r:embed="rId3">
            <a:extLst>
              <a:ext uri="{28A0092B-C50C-407E-A947-70E740481C1C}">
                <a14:useLocalDpi xmlns:a14="http://schemas.microsoft.com/office/drawing/2010/main" val="0"/>
              </a:ext>
            </a:extLst>
          </a:blip>
          <a:srcRect l="33494" t="27636" r="45673" b="47293"/>
          <a:stretch/>
        </p:blipFill>
        <p:spPr bwMode="auto">
          <a:xfrm>
            <a:off x="731022" y="3852731"/>
            <a:ext cx="2745423" cy="1858277"/>
          </a:xfrm>
          <a:prstGeom prst="rect">
            <a:avLst/>
          </a:prstGeom>
          <a:ln>
            <a:noFill/>
          </a:ln>
          <a:extLst>
            <a:ext uri="{53640926-AAD7-44D8-BBD7-CCE9431645EC}">
              <a14:shadowObscured xmlns:a14="http://schemas.microsoft.com/office/drawing/2010/main"/>
            </a:ext>
          </a:extLst>
        </p:spPr>
      </p:pic>
      <p:pic>
        <p:nvPicPr>
          <p:cNvPr id="8" name="Picture 7">
            <a:extLst>
              <a:ext uri="{FF2B5EF4-FFF2-40B4-BE49-F238E27FC236}">
                <a16:creationId xmlns:a16="http://schemas.microsoft.com/office/drawing/2014/main" id="{F145AF0A-4C37-BC69-32B0-AB3C3CEA2A44}"/>
              </a:ext>
            </a:extLst>
          </p:cNvPr>
          <p:cNvPicPr>
            <a:picLocks noChangeAspect="1"/>
          </p:cNvPicPr>
          <p:nvPr/>
        </p:nvPicPr>
        <p:blipFill>
          <a:blip r:embed="rId4"/>
          <a:stretch>
            <a:fillRect/>
          </a:stretch>
        </p:blipFill>
        <p:spPr>
          <a:xfrm>
            <a:off x="4380160" y="4147490"/>
            <a:ext cx="3705813" cy="1858277"/>
          </a:xfrm>
          <a:prstGeom prst="rect">
            <a:avLst/>
          </a:prstGeom>
        </p:spPr>
      </p:pic>
    </p:spTree>
    <p:extLst>
      <p:ext uri="{BB962C8B-B14F-4D97-AF65-F5344CB8AC3E}">
        <p14:creationId xmlns:p14="http://schemas.microsoft.com/office/powerpoint/2010/main" val="3120440981"/>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8"/>
                                        </p:tgtEl>
                                        <p:attrNameLst>
                                          <p:attrName>style.visibility</p:attrName>
                                        </p:attrNameLst>
                                      </p:cBhvr>
                                      <p:to>
                                        <p:strVal val="visible"/>
                                      </p:to>
                                    </p:set>
                                    <p:anim calcmode="lin" valueType="num">
                                      <p:cBhvr additive="base">
                                        <p:cTn id="13" dur="500" fill="hold"/>
                                        <p:tgtEl>
                                          <p:spTgt spid="8"/>
                                        </p:tgtEl>
                                        <p:attrNameLst>
                                          <p:attrName>ppt_x</p:attrName>
                                        </p:attrNameLst>
                                      </p:cBhvr>
                                      <p:tavLst>
                                        <p:tav tm="0">
                                          <p:val>
                                            <p:strVal val="#ppt_x"/>
                                          </p:val>
                                        </p:tav>
                                        <p:tav tm="100000">
                                          <p:val>
                                            <p:strVal val="#ppt_x"/>
                                          </p:val>
                                        </p:tav>
                                      </p:tavLst>
                                    </p:anim>
                                    <p:anim calcmode="lin" valueType="num">
                                      <p:cBhvr additive="base">
                                        <p:cTn id="14"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3780DA-B70E-2CAA-7F07-DE7A915AEA78}"/>
              </a:ext>
            </a:extLst>
          </p:cNvPr>
          <p:cNvSpPr>
            <a:spLocks noGrp="1"/>
          </p:cNvSpPr>
          <p:nvPr>
            <p:ph type="title"/>
          </p:nvPr>
        </p:nvSpPr>
        <p:spPr>
          <a:xfrm>
            <a:off x="638355" y="760246"/>
            <a:ext cx="10168128" cy="1179576"/>
          </a:xfrm>
        </p:spPr>
        <p:txBody>
          <a:bodyPr>
            <a:noAutofit/>
          </a:bodyPr>
          <a:lstStyle/>
          <a:p>
            <a:pPr>
              <a:lnSpc>
                <a:spcPct val="107000"/>
              </a:lnSpc>
              <a:spcBef>
                <a:spcPts val="0"/>
              </a:spcBef>
              <a:spcAft>
                <a:spcPts val="800"/>
              </a:spcAft>
            </a:pPr>
            <a:r>
              <a:rPr lang="en-US" b="1" dirty="0">
                <a:latin typeface="Arial" panose="020B0604020202020204" pitchFamily="34" charset="0"/>
                <a:ea typeface="Calibri" panose="020F0502020204030204" pitchFamily="34" charset="0"/>
                <a:cs typeface="Times New Roman" panose="02020603050405020304" pitchFamily="18" charset="0"/>
              </a:rPr>
              <a:t>Hindu-Arabic</a:t>
            </a:r>
            <a:r>
              <a:rPr lang="en-US" b="1" dirty="0">
                <a:effectLst/>
                <a:latin typeface="Arial" panose="020B0604020202020204" pitchFamily="34" charset="0"/>
                <a:ea typeface="Calibri" panose="020F0502020204030204" pitchFamily="34" charset="0"/>
                <a:cs typeface="Times New Roman" panose="02020603050405020304" pitchFamily="18" charset="0"/>
              </a:rPr>
              <a:t> Numeration</a:t>
            </a:r>
            <a:br>
              <a:rPr lang="en-US" sz="1800" dirty="0">
                <a:effectLst/>
                <a:latin typeface="Calibri" panose="020F0502020204030204" pitchFamily="34" charset="0"/>
                <a:ea typeface="Calibri" panose="020F0502020204030204" pitchFamily="34" charset="0"/>
                <a:cs typeface="Times New Roman" panose="02020603050405020304" pitchFamily="18" charset="0"/>
              </a:rPr>
            </a:br>
            <a:endParaRPr lang="en-US" b="1" dirty="0">
              <a:effectLst/>
              <a:latin typeface="Arial" panose="020B0604020202020204" pitchFamily="34" charset="0"/>
              <a:ea typeface="Calibri" panose="020F0502020204030204" pitchFamily="34" charset="0"/>
              <a:cs typeface="Arial" panose="020B0604020202020204" pitchFamily="34" charset="0"/>
            </a:endParaRPr>
          </a:p>
        </p:txBody>
      </p:sp>
      <p:sp>
        <p:nvSpPr>
          <p:cNvPr id="4" name="Content Placeholder 3">
            <a:extLst>
              <a:ext uri="{FF2B5EF4-FFF2-40B4-BE49-F238E27FC236}">
                <a16:creationId xmlns:a16="http://schemas.microsoft.com/office/drawing/2014/main" id="{EE003A68-22EF-EBAC-2911-CCD7093B323F}"/>
              </a:ext>
            </a:extLst>
          </p:cNvPr>
          <p:cNvSpPr>
            <a:spLocks noGrp="1"/>
          </p:cNvSpPr>
          <p:nvPr>
            <p:ph idx="1"/>
          </p:nvPr>
        </p:nvSpPr>
        <p:spPr>
          <a:xfrm>
            <a:off x="638355" y="1939822"/>
            <a:ext cx="10645341" cy="7247310"/>
          </a:xfrm>
        </p:spPr>
        <p:txBody>
          <a:bodyPr>
            <a:normAutofit fontScale="62500" lnSpcReduction="20000"/>
          </a:bodyPr>
          <a:lstStyle/>
          <a:p>
            <a:pPr marL="0" indent="0">
              <a:buNone/>
            </a:pPr>
            <a:r>
              <a:rPr lang="en-US" sz="4600" b="1" u="sng" dirty="0">
                <a:latin typeface="Arial" panose="020B0604020202020204" pitchFamily="34" charset="0"/>
                <a:ea typeface="Calibri" panose="020F0502020204030204" pitchFamily="34" charset="0"/>
                <a:cs typeface="Arial" panose="020B0604020202020204" pitchFamily="34" charset="0"/>
              </a:rPr>
              <a:t>Example</a:t>
            </a:r>
            <a:r>
              <a:rPr lang="en-US" sz="4600" b="1" dirty="0">
                <a:latin typeface="Arial" panose="020B0604020202020204" pitchFamily="34" charset="0"/>
                <a:ea typeface="Calibri" panose="020F0502020204030204" pitchFamily="34" charset="0"/>
                <a:cs typeface="Arial" panose="020B0604020202020204" pitchFamily="34" charset="0"/>
              </a:rPr>
              <a:t>:  </a:t>
            </a:r>
            <a:r>
              <a:rPr lang="en-US" sz="5100" dirty="0">
                <a:effectLst/>
                <a:latin typeface="Arial" panose="020B0604020202020204" pitchFamily="34" charset="0"/>
                <a:ea typeface="Calibri" panose="020F0502020204030204" pitchFamily="34" charset="0"/>
                <a:cs typeface="Times New Roman" panose="02020603050405020304" pitchFamily="18" charset="0"/>
              </a:rPr>
              <a:t>Given the following numeral: 75,063</a:t>
            </a:r>
            <a:endParaRPr lang="en-US" sz="5100" dirty="0">
              <a:effectLst/>
              <a:latin typeface="Calibri" panose="020F0502020204030204" pitchFamily="34" charset="0"/>
              <a:ea typeface="Calibri" panose="020F0502020204030204" pitchFamily="34" charset="0"/>
              <a:cs typeface="Times New Roman" panose="02020603050405020304" pitchFamily="18" charset="0"/>
            </a:endParaRPr>
          </a:p>
          <a:p>
            <a:pPr marL="514350" indent="-514350">
              <a:buFont typeface="Arial" panose="020B0604020202020204" pitchFamily="34" charset="0"/>
              <a:buAutoNum type="alphaUcParenR"/>
            </a:pPr>
            <a:r>
              <a:rPr lang="en-US" sz="5100" dirty="0">
                <a:effectLst/>
                <a:latin typeface="Arial" panose="020B0604020202020204" pitchFamily="34" charset="0"/>
                <a:ea typeface="Calibri" panose="020F0502020204030204" pitchFamily="34" charset="0"/>
                <a:cs typeface="Times New Roman" panose="02020603050405020304" pitchFamily="18" charset="0"/>
              </a:rPr>
              <a:t>Write it in words. (How would you verbally say this?)</a:t>
            </a:r>
            <a:endParaRPr lang="en-US" sz="5100" dirty="0">
              <a:effectLst/>
              <a:latin typeface="Calibri" panose="020F0502020204030204" pitchFamily="34" charset="0"/>
              <a:ea typeface="Calibri" panose="020F0502020204030204" pitchFamily="34" charset="0"/>
              <a:cs typeface="Times New Roman" panose="02020603050405020304" pitchFamily="18" charset="0"/>
            </a:endParaRPr>
          </a:p>
          <a:p>
            <a:pPr lvl="1"/>
            <a:r>
              <a:rPr lang="en-US" sz="5100" dirty="0">
                <a:solidFill>
                  <a:srgbClr val="4472C4"/>
                </a:solidFill>
                <a:effectLst/>
                <a:latin typeface="Arial" panose="020B0604020202020204" pitchFamily="34" charset="0"/>
                <a:ea typeface="Calibri" panose="020F0502020204030204" pitchFamily="34" charset="0"/>
                <a:cs typeface="Times New Roman" panose="02020603050405020304" pitchFamily="18" charset="0"/>
              </a:rPr>
              <a:t>seventy-five thousand, sixty three</a:t>
            </a:r>
            <a:endParaRPr lang="en-US" sz="5100" dirty="0">
              <a:solidFill>
                <a:srgbClr val="4472C4"/>
              </a:solidFill>
              <a:latin typeface="Calibri" panose="020F0502020204030204" pitchFamily="34" charset="0"/>
              <a:ea typeface="Calibri" panose="020F0502020204030204" pitchFamily="34" charset="0"/>
              <a:cs typeface="Times New Roman" panose="02020603050405020304" pitchFamily="18" charset="0"/>
            </a:endParaRPr>
          </a:p>
          <a:p>
            <a:pPr marL="514350" indent="-514350">
              <a:buFont typeface="Arial" panose="020B0604020202020204" pitchFamily="34" charset="0"/>
              <a:buAutoNum type="alphaUcParenR"/>
            </a:pPr>
            <a:r>
              <a:rPr lang="en-US" sz="5100" dirty="0">
                <a:effectLst/>
                <a:latin typeface="Arial" panose="020B0604020202020204" pitchFamily="34" charset="0"/>
                <a:ea typeface="Calibri" panose="020F0502020204030204" pitchFamily="34" charset="0"/>
                <a:cs typeface="Times New Roman" panose="02020603050405020304" pitchFamily="18" charset="0"/>
              </a:rPr>
              <a:t>Write it in </a:t>
            </a:r>
            <a:r>
              <a:rPr lang="en-US" sz="5100" b="1" dirty="0">
                <a:effectLst/>
                <a:latin typeface="Arial" panose="020B0604020202020204" pitchFamily="34" charset="0"/>
                <a:ea typeface="Calibri" panose="020F0502020204030204" pitchFamily="34" charset="0"/>
                <a:cs typeface="Times New Roman" panose="02020603050405020304" pitchFamily="18" charset="0"/>
              </a:rPr>
              <a:t>expanded notation</a:t>
            </a:r>
            <a:r>
              <a:rPr lang="en-US" sz="5100" dirty="0">
                <a:effectLst/>
                <a:latin typeface="Arial" panose="020B0604020202020204" pitchFamily="34" charset="0"/>
                <a:ea typeface="Calibri" panose="020F0502020204030204" pitchFamily="34" charset="0"/>
                <a:cs typeface="Times New Roman" panose="02020603050405020304" pitchFamily="18" charset="0"/>
              </a:rPr>
              <a:t> </a:t>
            </a:r>
            <a:r>
              <a:rPr lang="en-US" sz="5100" i="1" dirty="0">
                <a:effectLst/>
                <a:latin typeface="Arial" panose="020B0604020202020204" pitchFamily="34" charset="0"/>
                <a:ea typeface="Calibri" panose="020F0502020204030204" pitchFamily="34" charset="0"/>
                <a:cs typeface="Times New Roman" panose="02020603050405020304" pitchFamily="18" charset="0"/>
              </a:rPr>
              <a:t>with exponents.</a:t>
            </a:r>
          </a:p>
          <a:p>
            <a:pPr lvl="1"/>
            <a:r>
              <a:rPr lang="en-US" sz="5100" dirty="0">
                <a:solidFill>
                  <a:srgbClr val="4472C4"/>
                </a:solidFill>
                <a:effectLst/>
                <a:latin typeface="Arial" panose="020B0604020202020204" pitchFamily="34" charset="0"/>
                <a:ea typeface="Calibri" panose="020F0502020204030204" pitchFamily="34" charset="0"/>
                <a:cs typeface="Times New Roman" panose="02020603050405020304" pitchFamily="18" charset="0"/>
              </a:rPr>
              <a:t>7 x 10</a:t>
            </a:r>
            <a:r>
              <a:rPr lang="en-US" sz="5100" baseline="30000" dirty="0">
                <a:solidFill>
                  <a:srgbClr val="4472C4"/>
                </a:solidFill>
                <a:effectLst/>
                <a:latin typeface="Arial" panose="020B0604020202020204" pitchFamily="34" charset="0"/>
                <a:ea typeface="Calibri" panose="020F0502020204030204" pitchFamily="34" charset="0"/>
                <a:cs typeface="Times New Roman" panose="02020603050405020304" pitchFamily="18" charset="0"/>
              </a:rPr>
              <a:t>4 </a:t>
            </a:r>
            <a:r>
              <a:rPr lang="en-US" sz="5100" dirty="0">
                <a:solidFill>
                  <a:srgbClr val="4472C4"/>
                </a:solidFill>
                <a:effectLst/>
                <a:latin typeface="Arial" panose="020B0604020202020204" pitchFamily="34" charset="0"/>
                <a:ea typeface="Calibri" panose="020F0502020204030204" pitchFamily="34" charset="0"/>
                <a:cs typeface="Times New Roman" panose="02020603050405020304" pitchFamily="18" charset="0"/>
              </a:rPr>
              <a:t>+ 5 x 10</a:t>
            </a:r>
            <a:r>
              <a:rPr lang="en-US" sz="5100" baseline="30000" dirty="0">
                <a:solidFill>
                  <a:srgbClr val="4472C4"/>
                </a:solidFill>
                <a:effectLst/>
                <a:latin typeface="Arial" panose="020B0604020202020204" pitchFamily="34" charset="0"/>
                <a:ea typeface="Calibri" panose="020F0502020204030204" pitchFamily="34" charset="0"/>
                <a:cs typeface="Times New Roman" panose="02020603050405020304" pitchFamily="18" charset="0"/>
              </a:rPr>
              <a:t>3 </a:t>
            </a:r>
            <a:r>
              <a:rPr lang="en-US" sz="5100" dirty="0">
                <a:solidFill>
                  <a:srgbClr val="4472C4"/>
                </a:solidFill>
                <a:effectLst/>
                <a:latin typeface="Arial" panose="020B0604020202020204" pitchFamily="34" charset="0"/>
                <a:ea typeface="Calibri" panose="020F0502020204030204" pitchFamily="34" charset="0"/>
                <a:cs typeface="Times New Roman" panose="02020603050405020304" pitchFamily="18" charset="0"/>
              </a:rPr>
              <a:t>+ 0 x 10</a:t>
            </a:r>
            <a:r>
              <a:rPr lang="en-US" sz="5100" baseline="30000" dirty="0">
                <a:solidFill>
                  <a:srgbClr val="4472C4"/>
                </a:solidFill>
                <a:effectLst/>
                <a:latin typeface="Arial" panose="020B0604020202020204" pitchFamily="34" charset="0"/>
                <a:ea typeface="Calibri" panose="020F0502020204030204" pitchFamily="34" charset="0"/>
                <a:cs typeface="Times New Roman" panose="02020603050405020304" pitchFamily="18" charset="0"/>
              </a:rPr>
              <a:t>2 </a:t>
            </a:r>
            <a:r>
              <a:rPr lang="en-US" sz="5100" dirty="0">
                <a:solidFill>
                  <a:srgbClr val="4472C4"/>
                </a:solidFill>
                <a:effectLst/>
                <a:latin typeface="Arial" panose="020B0604020202020204" pitchFamily="34" charset="0"/>
                <a:ea typeface="Calibri" panose="020F0502020204030204" pitchFamily="34" charset="0"/>
                <a:cs typeface="Times New Roman" panose="02020603050405020304" pitchFamily="18" charset="0"/>
              </a:rPr>
              <a:t>+ 6 x 10</a:t>
            </a:r>
            <a:r>
              <a:rPr lang="en-US" sz="5100" baseline="30000" dirty="0">
                <a:solidFill>
                  <a:srgbClr val="4472C4"/>
                </a:solidFill>
                <a:effectLst/>
                <a:latin typeface="Arial" panose="020B0604020202020204" pitchFamily="34" charset="0"/>
                <a:ea typeface="Calibri" panose="020F0502020204030204" pitchFamily="34" charset="0"/>
                <a:cs typeface="Times New Roman" panose="02020603050405020304" pitchFamily="18" charset="0"/>
              </a:rPr>
              <a:t>1 </a:t>
            </a:r>
            <a:r>
              <a:rPr lang="en-US" sz="5100" dirty="0">
                <a:solidFill>
                  <a:srgbClr val="4472C4"/>
                </a:solidFill>
                <a:effectLst/>
                <a:latin typeface="Arial" panose="020B0604020202020204" pitchFamily="34" charset="0"/>
                <a:ea typeface="Calibri" panose="020F0502020204030204" pitchFamily="34" charset="0"/>
                <a:cs typeface="Times New Roman" panose="02020603050405020304" pitchFamily="18" charset="0"/>
              </a:rPr>
              <a:t>+ 3 x 10</a:t>
            </a:r>
            <a:r>
              <a:rPr lang="en-US" sz="5100" baseline="30000" dirty="0">
                <a:solidFill>
                  <a:srgbClr val="4472C4"/>
                </a:solidFill>
                <a:effectLst/>
                <a:latin typeface="Arial" panose="020B0604020202020204" pitchFamily="34" charset="0"/>
                <a:ea typeface="Calibri" panose="020F0502020204030204" pitchFamily="34" charset="0"/>
                <a:cs typeface="Times New Roman" panose="02020603050405020304" pitchFamily="18" charset="0"/>
              </a:rPr>
              <a:t>0</a:t>
            </a:r>
          </a:p>
          <a:p>
            <a:pPr marL="514350" indent="-514350">
              <a:buFont typeface="Arial" panose="020B0604020202020204" pitchFamily="34" charset="0"/>
              <a:buAutoNum type="alphaUcParenR"/>
            </a:pPr>
            <a:r>
              <a:rPr lang="en-US" sz="5100" dirty="0">
                <a:latin typeface="Arial" panose="020B0604020202020204" pitchFamily="34" charset="0"/>
                <a:ea typeface="Calibri" panose="020F0502020204030204" pitchFamily="34" charset="0"/>
                <a:cs typeface="Times New Roman" panose="02020603050405020304" pitchFamily="18" charset="0"/>
              </a:rPr>
              <a:t>Write it in expanded notation without exponents.</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lvl="1"/>
            <a:r>
              <a:rPr lang="en-US" sz="4700" dirty="0">
                <a:solidFill>
                  <a:srgbClr val="4472C4"/>
                </a:solidFill>
                <a:effectLst/>
                <a:latin typeface="Arial" panose="020B0604020202020204" pitchFamily="34" charset="0"/>
                <a:ea typeface="Calibri" panose="020F0502020204030204" pitchFamily="34" charset="0"/>
                <a:cs typeface="Times New Roman" panose="02020603050405020304" pitchFamily="18" charset="0"/>
              </a:rPr>
              <a:t>7 x 10000</a:t>
            </a:r>
            <a:r>
              <a:rPr lang="en-US" sz="4700" baseline="30000" dirty="0">
                <a:solidFill>
                  <a:srgbClr val="4472C4"/>
                </a:solidFill>
                <a:effectLst/>
                <a:latin typeface="Arial" panose="020B0604020202020204" pitchFamily="34" charset="0"/>
                <a:ea typeface="Calibri" panose="020F0502020204030204" pitchFamily="34" charset="0"/>
                <a:cs typeface="Times New Roman" panose="02020603050405020304" pitchFamily="18" charset="0"/>
              </a:rPr>
              <a:t> </a:t>
            </a:r>
            <a:r>
              <a:rPr lang="en-US" sz="4700" dirty="0">
                <a:solidFill>
                  <a:srgbClr val="4472C4"/>
                </a:solidFill>
                <a:effectLst/>
                <a:latin typeface="Arial" panose="020B0604020202020204" pitchFamily="34" charset="0"/>
                <a:ea typeface="Calibri" panose="020F0502020204030204" pitchFamily="34" charset="0"/>
                <a:cs typeface="Times New Roman" panose="02020603050405020304" pitchFamily="18" charset="0"/>
              </a:rPr>
              <a:t>+ 5 x 1000</a:t>
            </a:r>
            <a:r>
              <a:rPr lang="en-US" sz="4700" baseline="30000" dirty="0">
                <a:solidFill>
                  <a:srgbClr val="4472C4"/>
                </a:solidFill>
                <a:effectLst/>
                <a:latin typeface="Arial" panose="020B0604020202020204" pitchFamily="34" charset="0"/>
                <a:ea typeface="Calibri" panose="020F0502020204030204" pitchFamily="34" charset="0"/>
                <a:cs typeface="Times New Roman" panose="02020603050405020304" pitchFamily="18" charset="0"/>
              </a:rPr>
              <a:t> </a:t>
            </a:r>
            <a:r>
              <a:rPr lang="en-US" sz="4700" dirty="0">
                <a:solidFill>
                  <a:srgbClr val="4472C4"/>
                </a:solidFill>
                <a:effectLst/>
                <a:latin typeface="Arial" panose="020B0604020202020204" pitchFamily="34" charset="0"/>
                <a:ea typeface="Calibri" panose="020F0502020204030204" pitchFamily="34" charset="0"/>
                <a:cs typeface="Times New Roman" panose="02020603050405020304" pitchFamily="18" charset="0"/>
              </a:rPr>
              <a:t>+ 0 x 100</a:t>
            </a:r>
            <a:r>
              <a:rPr lang="en-US" sz="4700" baseline="30000" dirty="0">
                <a:solidFill>
                  <a:srgbClr val="4472C4"/>
                </a:solidFill>
                <a:effectLst/>
                <a:latin typeface="Arial" panose="020B0604020202020204" pitchFamily="34" charset="0"/>
                <a:ea typeface="Calibri" panose="020F0502020204030204" pitchFamily="34" charset="0"/>
                <a:cs typeface="Times New Roman" panose="02020603050405020304" pitchFamily="18" charset="0"/>
              </a:rPr>
              <a:t> </a:t>
            </a:r>
            <a:r>
              <a:rPr lang="en-US" sz="4700" dirty="0">
                <a:solidFill>
                  <a:srgbClr val="4472C4"/>
                </a:solidFill>
                <a:effectLst/>
                <a:latin typeface="Arial" panose="020B0604020202020204" pitchFamily="34" charset="0"/>
                <a:ea typeface="Calibri" panose="020F0502020204030204" pitchFamily="34" charset="0"/>
                <a:cs typeface="Times New Roman" panose="02020603050405020304" pitchFamily="18" charset="0"/>
              </a:rPr>
              <a:t>+ 6 x 10</a:t>
            </a:r>
            <a:r>
              <a:rPr lang="en-US" sz="4700" baseline="30000" dirty="0">
                <a:solidFill>
                  <a:srgbClr val="4472C4"/>
                </a:solidFill>
                <a:effectLst/>
                <a:latin typeface="Arial" panose="020B0604020202020204" pitchFamily="34" charset="0"/>
                <a:ea typeface="Calibri" panose="020F0502020204030204" pitchFamily="34" charset="0"/>
                <a:cs typeface="Times New Roman" panose="02020603050405020304" pitchFamily="18" charset="0"/>
              </a:rPr>
              <a:t> </a:t>
            </a:r>
            <a:r>
              <a:rPr lang="en-US" sz="4700" dirty="0">
                <a:solidFill>
                  <a:srgbClr val="4472C4"/>
                </a:solidFill>
                <a:effectLst/>
                <a:latin typeface="Arial" panose="020B0604020202020204" pitchFamily="34" charset="0"/>
                <a:ea typeface="Calibri" panose="020F0502020204030204" pitchFamily="34" charset="0"/>
                <a:cs typeface="Times New Roman" panose="02020603050405020304" pitchFamily="18" charset="0"/>
              </a:rPr>
              <a:t>+ 3 x 1</a:t>
            </a:r>
            <a:endParaRPr lang="en-US" sz="4700" baseline="30000" dirty="0">
              <a:solidFill>
                <a:srgbClr val="4472C4"/>
              </a:solidFill>
              <a:effectLst/>
              <a:latin typeface="Arial" panose="020B0604020202020204" pitchFamily="34" charset="0"/>
              <a:ea typeface="Calibri" panose="020F0502020204030204" pitchFamily="34" charset="0"/>
              <a:cs typeface="Times New Roman" panose="02020603050405020304" pitchFamily="18" charset="0"/>
            </a:endParaRPr>
          </a:p>
          <a:p>
            <a:pPr marL="0" indent="0">
              <a:buNone/>
            </a:pPr>
            <a:endParaRPr lang="en-US" sz="5100" dirty="0">
              <a:latin typeface="Arial" panose="020B0604020202020204" pitchFamily="34" charset="0"/>
              <a:ea typeface="Calibri" panose="020F0502020204030204" pitchFamily="34" charset="0"/>
              <a:cs typeface="Times New Roman" panose="02020603050405020304" pitchFamily="18" charset="0"/>
            </a:endParaRPr>
          </a:p>
          <a:p>
            <a:pPr marL="0" indent="0">
              <a:buNone/>
            </a:pPr>
            <a:endParaRPr lang="en-US" sz="5500" dirty="0">
              <a:effectLst/>
              <a:latin typeface="Calibri" panose="020F0502020204030204" pitchFamily="34" charset="0"/>
              <a:ea typeface="Calibri" panose="020F0502020204030204" pitchFamily="34" charset="0"/>
              <a:cs typeface="Times New Roman" panose="02020603050405020304" pitchFamily="18" charset="0"/>
            </a:endParaRPr>
          </a:p>
          <a:p>
            <a:pPr marL="457200" lvl="1" indent="0">
              <a:buNone/>
            </a:pPr>
            <a:endParaRPr lang="en-US" sz="5100" dirty="0">
              <a:effectLst/>
              <a:latin typeface="Calibri" panose="020F0502020204030204" pitchFamily="34" charset="0"/>
              <a:ea typeface="Calibri" panose="020F0502020204030204" pitchFamily="34" charset="0"/>
              <a:cs typeface="Times New Roman" panose="02020603050405020304" pitchFamily="18" charset="0"/>
            </a:endParaRPr>
          </a:p>
          <a:p>
            <a:pPr marL="514350" indent="-514350">
              <a:buAutoNum type="alphaUcParenR"/>
            </a:pPr>
            <a:endParaRPr lang="en-US" sz="3200" dirty="0">
              <a:latin typeface="Arial" panose="020B0604020202020204" pitchFamily="34" charset="0"/>
              <a:ea typeface="Calibri" panose="020F0502020204030204" pitchFamily="34" charset="0"/>
              <a:cs typeface="Arial" panose="020B0604020202020204" pitchFamily="34" charset="0"/>
            </a:endParaRPr>
          </a:p>
          <a:p>
            <a:pPr marL="0" indent="0">
              <a:buNone/>
            </a:pPr>
            <a:r>
              <a:rPr lang="en-US" sz="3200" dirty="0">
                <a:latin typeface="Arial" panose="020B0604020202020204" pitchFamily="34" charset="0"/>
                <a:ea typeface="Calibri" panose="020F0502020204030204" pitchFamily="34" charset="0"/>
                <a:cs typeface="Arial" panose="020B0604020202020204" pitchFamily="34" charset="0"/>
              </a:rPr>
              <a:t> </a:t>
            </a:r>
            <a:endParaRPr lang="en-US" sz="3200" dirty="0">
              <a:latin typeface="Arial" panose="020B0604020202020204" pitchFamily="34" charset="0"/>
              <a:cs typeface="Arial" panose="020B0604020202020204" pitchFamily="34" charset="0"/>
            </a:endParaRPr>
          </a:p>
        </p:txBody>
      </p:sp>
      <p:sp>
        <p:nvSpPr>
          <p:cNvPr id="3" name="Rectangle 2">
            <a:extLst>
              <a:ext uri="{FF2B5EF4-FFF2-40B4-BE49-F238E27FC236}">
                <a16:creationId xmlns:a16="http://schemas.microsoft.com/office/drawing/2014/main" id="{FBB6D042-24BD-0841-91BD-BE4441ABF944}"/>
              </a:ext>
            </a:extLst>
          </p:cNvPr>
          <p:cNvSpPr>
            <a:spLocks noChangeArrowheads="1"/>
          </p:cNvSpPr>
          <p:nvPr/>
        </p:nvSpPr>
        <p:spPr bwMode="auto">
          <a:xfrm>
            <a:off x="0" y="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Tree>
    <p:extLst>
      <p:ext uri="{BB962C8B-B14F-4D97-AF65-F5344CB8AC3E}">
        <p14:creationId xmlns:p14="http://schemas.microsoft.com/office/powerpoint/2010/main" val="788747005"/>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
                                            <p:txEl>
                                              <p:pRg st="2" end="2"/>
                                            </p:txEl>
                                          </p:spTgt>
                                        </p:tgtEl>
                                        <p:attrNameLst>
                                          <p:attrName>style.visibility</p:attrName>
                                        </p:attrNameLst>
                                      </p:cBhvr>
                                      <p:to>
                                        <p:strVal val="visible"/>
                                      </p:to>
                                    </p:set>
                                    <p:anim calcmode="lin" valueType="num">
                                      <p:cBhvr additive="base">
                                        <p:cTn id="7"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4">
                                            <p:txEl>
                                              <p:pRg st="4" end="4"/>
                                            </p:txEl>
                                          </p:spTgt>
                                        </p:tgtEl>
                                        <p:attrNameLst>
                                          <p:attrName>style.visibility</p:attrName>
                                        </p:attrNameLst>
                                      </p:cBhvr>
                                      <p:to>
                                        <p:strVal val="visible"/>
                                      </p:to>
                                    </p:set>
                                    <p:anim calcmode="lin" valueType="num">
                                      <p:cBhvr additive="base">
                                        <p:cTn id="13" dur="500" fill="hold"/>
                                        <p:tgtEl>
                                          <p:spTgt spid="4">
                                            <p:txEl>
                                              <p:pRg st="4" end="4"/>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4">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4">
                                            <p:txEl>
                                              <p:pRg st="6" end="6"/>
                                            </p:txEl>
                                          </p:spTgt>
                                        </p:tgtEl>
                                        <p:attrNameLst>
                                          <p:attrName>style.visibility</p:attrName>
                                        </p:attrNameLst>
                                      </p:cBhvr>
                                      <p:to>
                                        <p:strVal val="visible"/>
                                      </p:to>
                                    </p:set>
                                    <p:anim calcmode="lin" valueType="num">
                                      <p:cBhvr additive="base">
                                        <p:cTn id="19" dur="500" fill="hold"/>
                                        <p:tgtEl>
                                          <p:spTgt spid="4">
                                            <p:txEl>
                                              <p:pRg st="6" end="6"/>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4">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3780DA-B70E-2CAA-7F07-DE7A915AEA78}"/>
              </a:ext>
            </a:extLst>
          </p:cNvPr>
          <p:cNvSpPr>
            <a:spLocks noGrp="1"/>
          </p:cNvSpPr>
          <p:nvPr>
            <p:ph type="title"/>
          </p:nvPr>
        </p:nvSpPr>
        <p:spPr>
          <a:xfrm>
            <a:off x="638355" y="760246"/>
            <a:ext cx="10168128" cy="1179576"/>
          </a:xfrm>
        </p:spPr>
        <p:txBody>
          <a:bodyPr>
            <a:noAutofit/>
          </a:bodyPr>
          <a:lstStyle/>
          <a:p>
            <a:pPr>
              <a:lnSpc>
                <a:spcPct val="107000"/>
              </a:lnSpc>
              <a:spcBef>
                <a:spcPts val="0"/>
              </a:spcBef>
              <a:spcAft>
                <a:spcPts val="800"/>
              </a:spcAft>
            </a:pPr>
            <a:r>
              <a:rPr lang="en-US" b="1" dirty="0">
                <a:latin typeface="Arial" panose="020B0604020202020204" pitchFamily="34" charset="0"/>
                <a:ea typeface="Calibri" panose="020F0502020204030204" pitchFamily="34" charset="0"/>
                <a:cs typeface="Times New Roman" panose="02020603050405020304" pitchFamily="18" charset="0"/>
              </a:rPr>
              <a:t>Hindu-Arabic</a:t>
            </a:r>
            <a:r>
              <a:rPr lang="en-US" b="1" dirty="0">
                <a:effectLst/>
                <a:latin typeface="Arial" panose="020B0604020202020204" pitchFamily="34" charset="0"/>
                <a:ea typeface="Calibri" panose="020F0502020204030204" pitchFamily="34" charset="0"/>
                <a:cs typeface="Times New Roman" panose="02020603050405020304" pitchFamily="18" charset="0"/>
              </a:rPr>
              <a:t> Numeration</a:t>
            </a:r>
            <a:br>
              <a:rPr lang="en-US" sz="1800" dirty="0">
                <a:effectLst/>
                <a:latin typeface="Calibri" panose="020F0502020204030204" pitchFamily="34" charset="0"/>
                <a:ea typeface="Calibri" panose="020F0502020204030204" pitchFamily="34" charset="0"/>
                <a:cs typeface="Times New Roman" panose="02020603050405020304" pitchFamily="18" charset="0"/>
              </a:rPr>
            </a:br>
            <a:endParaRPr lang="en-US" b="1" dirty="0">
              <a:effectLst/>
              <a:latin typeface="Arial" panose="020B0604020202020204" pitchFamily="34" charset="0"/>
              <a:ea typeface="Calibri" panose="020F0502020204030204" pitchFamily="34" charset="0"/>
              <a:cs typeface="Arial" panose="020B0604020202020204" pitchFamily="34" charset="0"/>
            </a:endParaRPr>
          </a:p>
        </p:txBody>
      </p:sp>
      <p:sp>
        <p:nvSpPr>
          <p:cNvPr id="4" name="Content Placeholder 3">
            <a:extLst>
              <a:ext uri="{FF2B5EF4-FFF2-40B4-BE49-F238E27FC236}">
                <a16:creationId xmlns:a16="http://schemas.microsoft.com/office/drawing/2014/main" id="{EE003A68-22EF-EBAC-2911-CCD7093B323F}"/>
              </a:ext>
            </a:extLst>
          </p:cNvPr>
          <p:cNvSpPr>
            <a:spLocks noGrp="1"/>
          </p:cNvSpPr>
          <p:nvPr>
            <p:ph idx="1"/>
          </p:nvPr>
        </p:nvSpPr>
        <p:spPr>
          <a:xfrm>
            <a:off x="638355" y="1939822"/>
            <a:ext cx="10645341" cy="7247310"/>
          </a:xfrm>
        </p:spPr>
        <p:txBody>
          <a:bodyPr>
            <a:normAutofit fontScale="62500" lnSpcReduction="20000"/>
          </a:bodyPr>
          <a:lstStyle/>
          <a:p>
            <a:pPr marL="0" indent="0">
              <a:buNone/>
            </a:pPr>
            <a:r>
              <a:rPr lang="en-US" sz="4600" b="1" u="sng" dirty="0">
                <a:latin typeface="Arial" panose="020B0604020202020204" pitchFamily="34" charset="0"/>
                <a:ea typeface="Calibri" panose="020F0502020204030204" pitchFamily="34" charset="0"/>
                <a:cs typeface="Arial" panose="020B0604020202020204" pitchFamily="34" charset="0"/>
              </a:rPr>
              <a:t>Example</a:t>
            </a:r>
            <a:r>
              <a:rPr lang="en-US" sz="4600" b="1" dirty="0">
                <a:latin typeface="Arial" panose="020B0604020202020204" pitchFamily="34" charset="0"/>
                <a:ea typeface="Calibri" panose="020F0502020204030204" pitchFamily="34" charset="0"/>
                <a:cs typeface="Arial" panose="020B0604020202020204" pitchFamily="34" charset="0"/>
              </a:rPr>
              <a:t>:  </a:t>
            </a:r>
            <a:r>
              <a:rPr lang="en-US" sz="5100" dirty="0">
                <a:effectLst/>
                <a:latin typeface="Arial" panose="020B0604020202020204" pitchFamily="34" charset="0"/>
                <a:ea typeface="Calibri" panose="020F0502020204030204" pitchFamily="34" charset="0"/>
                <a:cs typeface="Times New Roman" panose="02020603050405020304" pitchFamily="18" charset="0"/>
              </a:rPr>
              <a:t>Given the following numeral: 5,267</a:t>
            </a:r>
            <a:endParaRPr lang="en-US" sz="5100" dirty="0">
              <a:effectLst/>
              <a:latin typeface="Calibri" panose="020F0502020204030204" pitchFamily="34" charset="0"/>
              <a:ea typeface="Calibri" panose="020F0502020204030204" pitchFamily="34" charset="0"/>
              <a:cs typeface="Times New Roman" panose="02020603050405020304" pitchFamily="18" charset="0"/>
            </a:endParaRPr>
          </a:p>
          <a:p>
            <a:pPr marL="514350" indent="-514350">
              <a:buFont typeface="Arial" panose="020B0604020202020204" pitchFamily="34" charset="0"/>
              <a:buAutoNum type="alphaUcParenR"/>
            </a:pPr>
            <a:r>
              <a:rPr lang="en-US" sz="5100" dirty="0">
                <a:effectLst/>
                <a:latin typeface="Arial" panose="020B0604020202020204" pitchFamily="34" charset="0"/>
                <a:ea typeface="Calibri" panose="020F0502020204030204" pitchFamily="34" charset="0"/>
                <a:cs typeface="Times New Roman" panose="02020603050405020304" pitchFamily="18" charset="0"/>
              </a:rPr>
              <a:t>Write it in words. (How would you verbally say this?)</a:t>
            </a:r>
            <a:endParaRPr lang="en-US" sz="5100" dirty="0">
              <a:effectLst/>
              <a:latin typeface="Calibri" panose="020F0502020204030204" pitchFamily="34" charset="0"/>
              <a:ea typeface="Calibri" panose="020F0502020204030204" pitchFamily="34" charset="0"/>
              <a:cs typeface="Times New Roman" panose="02020603050405020304" pitchFamily="18" charset="0"/>
            </a:endParaRPr>
          </a:p>
          <a:p>
            <a:pPr lvl="1"/>
            <a:r>
              <a:rPr lang="en-US" sz="5100" dirty="0">
                <a:solidFill>
                  <a:srgbClr val="4472C4"/>
                </a:solidFill>
                <a:effectLst/>
                <a:latin typeface="Arial" panose="020B0604020202020204" pitchFamily="34" charset="0"/>
                <a:ea typeface="Calibri" panose="020F0502020204030204" pitchFamily="34" charset="0"/>
                <a:cs typeface="Times New Roman" panose="02020603050405020304" pitchFamily="18" charset="0"/>
              </a:rPr>
              <a:t>Five thousand, two hundred, sixty-seven</a:t>
            </a:r>
            <a:endParaRPr lang="en-US" sz="5100" dirty="0">
              <a:solidFill>
                <a:srgbClr val="4472C4"/>
              </a:solidFill>
              <a:latin typeface="Calibri" panose="020F0502020204030204" pitchFamily="34" charset="0"/>
              <a:ea typeface="Calibri" panose="020F0502020204030204" pitchFamily="34" charset="0"/>
              <a:cs typeface="Times New Roman" panose="02020603050405020304" pitchFamily="18" charset="0"/>
            </a:endParaRPr>
          </a:p>
          <a:p>
            <a:pPr marL="514350" indent="-514350">
              <a:buFont typeface="Arial" panose="020B0604020202020204" pitchFamily="34" charset="0"/>
              <a:buAutoNum type="alphaUcParenR"/>
            </a:pPr>
            <a:r>
              <a:rPr lang="en-US" sz="5100" dirty="0">
                <a:effectLst/>
                <a:latin typeface="Arial" panose="020B0604020202020204" pitchFamily="34" charset="0"/>
                <a:ea typeface="Calibri" panose="020F0502020204030204" pitchFamily="34" charset="0"/>
                <a:cs typeface="Times New Roman" panose="02020603050405020304" pitchFamily="18" charset="0"/>
              </a:rPr>
              <a:t>Write it in </a:t>
            </a:r>
            <a:r>
              <a:rPr lang="en-US" sz="5100" b="1" dirty="0">
                <a:effectLst/>
                <a:latin typeface="Arial" panose="020B0604020202020204" pitchFamily="34" charset="0"/>
                <a:ea typeface="Calibri" panose="020F0502020204030204" pitchFamily="34" charset="0"/>
                <a:cs typeface="Times New Roman" panose="02020603050405020304" pitchFamily="18" charset="0"/>
              </a:rPr>
              <a:t>expanded notation</a:t>
            </a:r>
            <a:r>
              <a:rPr lang="en-US" sz="5100" dirty="0">
                <a:effectLst/>
                <a:latin typeface="Arial" panose="020B0604020202020204" pitchFamily="34" charset="0"/>
                <a:ea typeface="Calibri" panose="020F0502020204030204" pitchFamily="34" charset="0"/>
                <a:cs typeface="Times New Roman" panose="02020603050405020304" pitchFamily="18" charset="0"/>
              </a:rPr>
              <a:t> </a:t>
            </a:r>
            <a:r>
              <a:rPr lang="en-US" sz="5100" i="1" dirty="0">
                <a:effectLst/>
                <a:latin typeface="Arial" panose="020B0604020202020204" pitchFamily="34" charset="0"/>
                <a:ea typeface="Calibri" panose="020F0502020204030204" pitchFamily="34" charset="0"/>
                <a:cs typeface="Times New Roman" panose="02020603050405020304" pitchFamily="18" charset="0"/>
              </a:rPr>
              <a:t>with exponents.</a:t>
            </a:r>
          </a:p>
          <a:p>
            <a:pPr lvl="1"/>
            <a:r>
              <a:rPr lang="en-US" sz="5100" dirty="0">
                <a:solidFill>
                  <a:srgbClr val="4472C4"/>
                </a:solidFill>
                <a:effectLst/>
                <a:latin typeface="Arial" panose="020B0604020202020204" pitchFamily="34" charset="0"/>
                <a:ea typeface="Calibri" panose="020F0502020204030204" pitchFamily="34" charset="0"/>
                <a:cs typeface="Times New Roman" panose="02020603050405020304" pitchFamily="18" charset="0"/>
              </a:rPr>
              <a:t>5 x 10</a:t>
            </a:r>
            <a:r>
              <a:rPr lang="en-US" sz="5100" baseline="30000" dirty="0">
                <a:solidFill>
                  <a:srgbClr val="4472C4"/>
                </a:solidFill>
                <a:effectLst/>
                <a:latin typeface="Arial" panose="020B0604020202020204" pitchFamily="34" charset="0"/>
                <a:ea typeface="Calibri" panose="020F0502020204030204" pitchFamily="34" charset="0"/>
                <a:cs typeface="Times New Roman" panose="02020603050405020304" pitchFamily="18" charset="0"/>
              </a:rPr>
              <a:t>3 </a:t>
            </a:r>
            <a:r>
              <a:rPr lang="en-US" sz="5100" dirty="0">
                <a:solidFill>
                  <a:srgbClr val="4472C4"/>
                </a:solidFill>
                <a:effectLst/>
                <a:latin typeface="Arial" panose="020B0604020202020204" pitchFamily="34" charset="0"/>
                <a:ea typeface="Calibri" panose="020F0502020204030204" pitchFamily="34" charset="0"/>
                <a:cs typeface="Times New Roman" panose="02020603050405020304" pitchFamily="18" charset="0"/>
              </a:rPr>
              <a:t>+ 2 x 10</a:t>
            </a:r>
            <a:r>
              <a:rPr lang="en-US" sz="5100" baseline="30000" dirty="0">
                <a:solidFill>
                  <a:srgbClr val="4472C4"/>
                </a:solidFill>
                <a:effectLst/>
                <a:latin typeface="Arial" panose="020B0604020202020204" pitchFamily="34" charset="0"/>
                <a:ea typeface="Calibri" panose="020F0502020204030204" pitchFamily="34" charset="0"/>
                <a:cs typeface="Times New Roman" panose="02020603050405020304" pitchFamily="18" charset="0"/>
              </a:rPr>
              <a:t>2 </a:t>
            </a:r>
            <a:r>
              <a:rPr lang="en-US" sz="5100" dirty="0">
                <a:solidFill>
                  <a:srgbClr val="4472C4"/>
                </a:solidFill>
                <a:effectLst/>
                <a:latin typeface="Arial" panose="020B0604020202020204" pitchFamily="34" charset="0"/>
                <a:ea typeface="Calibri" panose="020F0502020204030204" pitchFamily="34" charset="0"/>
                <a:cs typeface="Times New Roman" panose="02020603050405020304" pitchFamily="18" charset="0"/>
              </a:rPr>
              <a:t>+ 6 x 10</a:t>
            </a:r>
            <a:r>
              <a:rPr lang="en-US" sz="5100" baseline="30000" dirty="0">
                <a:solidFill>
                  <a:srgbClr val="4472C4"/>
                </a:solidFill>
                <a:effectLst/>
                <a:latin typeface="Arial" panose="020B0604020202020204" pitchFamily="34" charset="0"/>
                <a:ea typeface="Calibri" panose="020F0502020204030204" pitchFamily="34" charset="0"/>
                <a:cs typeface="Times New Roman" panose="02020603050405020304" pitchFamily="18" charset="0"/>
              </a:rPr>
              <a:t>1 </a:t>
            </a:r>
            <a:r>
              <a:rPr lang="en-US" sz="5100" dirty="0">
                <a:solidFill>
                  <a:srgbClr val="4472C4"/>
                </a:solidFill>
                <a:effectLst/>
                <a:latin typeface="Arial" panose="020B0604020202020204" pitchFamily="34" charset="0"/>
                <a:ea typeface="Calibri" panose="020F0502020204030204" pitchFamily="34" charset="0"/>
                <a:cs typeface="Times New Roman" panose="02020603050405020304" pitchFamily="18" charset="0"/>
              </a:rPr>
              <a:t>+ 7 x 10</a:t>
            </a:r>
            <a:r>
              <a:rPr lang="en-US" sz="5100" baseline="30000" dirty="0">
                <a:solidFill>
                  <a:srgbClr val="4472C4"/>
                </a:solidFill>
                <a:effectLst/>
                <a:latin typeface="Arial" panose="020B0604020202020204" pitchFamily="34" charset="0"/>
                <a:ea typeface="Calibri" panose="020F0502020204030204" pitchFamily="34" charset="0"/>
                <a:cs typeface="Times New Roman" panose="02020603050405020304" pitchFamily="18" charset="0"/>
              </a:rPr>
              <a:t>0</a:t>
            </a:r>
          </a:p>
          <a:p>
            <a:pPr marL="514350" indent="-514350">
              <a:buFont typeface="Arial" panose="020B0604020202020204" pitchFamily="34" charset="0"/>
              <a:buAutoNum type="alphaUcParenR"/>
            </a:pPr>
            <a:r>
              <a:rPr lang="en-US" sz="5100" dirty="0">
                <a:latin typeface="Arial" panose="020B0604020202020204" pitchFamily="34" charset="0"/>
                <a:ea typeface="Calibri" panose="020F0502020204030204" pitchFamily="34" charset="0"/>
                <a:cs typeface="Times New Roman" panose="02020603050405020304" pitchFamily="18" charset="0"/>
              </a:rPr>
              <a:t>Write it in expanded notation without exponents.</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lvl="1"/>
            <a:r>
              <a:rPr lang="en-US" sz="4700" dirty="0">
                <a:solidFill>
                  <a:srgbClr val="4472C4"/>
                </a:solidFill>
                <a:effectLst/>
                <a:latin typeface="Arial" panose="020B0604020202020204" pitchFamily="34" charset="0"/>
                <a:ea typeface="Calibri" panose="020F0502020204030204" pitchFamily="34" charset="0"/>
                <a:cs typeface="Times New Roman" panose="02020603050405020304" pitchFamily="18" charset="0"/>
              </a:rPr>
              <a:t>5 x 1000</a:t>
            </a:r>
            <a:r>
              <a:rPr lang="en-US" sz="4700" baseline="30000" dirty="0">
                <a:solidFill>
                  <a:srgbClr val="4472C4"/>
                </a:solidFill>
                <a:effectLst/>
                <a:latin typeface="Arial" panose="020B0604020202020204" pitchFamily="34" charset="0"/>
                <a:ea typeface="Calibri" panose="020F0502020204030204" pitchFamily="34" charset="0"/>
                <a:cs typeface="Times New Roman" panose="02020603050405020304" pitchFamily="18" charset="0"/>
              </a:rPr>
              <a:t> </a:t>
            </a:r>
            <a:r>
              <a:rPr lang="en-US" sz="4700" dirty="0">
                <a:solidFill>
                  <a:srgbClr val="4472C4"/>
                </a:solidFill>
                <a:effectLst/>
                <a:latin typeface="Arial" panose="020B0604020202020204" pitchFamily="34" charset="0"/>
                <a:ea typeface="Calibri" panose="020F0502020204030204" pitchFamily="34" charset="0"/>
                <a:cs typeface="Times New Roman" panose="02020603050405020304" pitchFamily="18" charset="0"/>
              </a:rPr>
              <a:t>+ 2 x 100</a:t>
            </a:r>
            <a:r>
              <a:rPr lang="en-US" sz="4700" baseline="30000" dirty="0">
                <a:solidFill>
                  <a:srgbClr val="4472C4"/>
                </a:solidFill>
                <a:effectLst/>
                <a:latin typeface="Arial" panose="020B0604020202020204" pitchFamily="34" charset="0"/>
                <a:ea typeface="Calibri" panose="020F0502020204030204" pitchFamily="34" charset="0"/>
                <a:cs typeface="Times New Roman" panose="02020603050405020304" pitchFamily="18" charset="0"/>
              </a:rPr>
              <a:t> </a:t>
            </a:r>
            <a:r>
              <a:rPr lang="en-US" sz="4700" dirty="0">
                <a:solidFill>
                  <a:srgbClr val="4472C4"/>
                </a:solidFill>
                <a:effectLst/>
                <a:latin typeface="Arial" panose="020B0604020202020204" pitchFamily="34" charset="0"/>
                <a:ea typeface="Calibri" panose="020F0502020204030204" pitchFamily="34" charset="0"/>
                <a:cs typeface="Times New Roman" panose="02020603050405020304" pitchFamily="18" charset="0"/>
              </a:rPr>
              <a:t>+ 6 x 10</a:t>
            </a:r>
            <a:r>
              <a:rPr lang="en-US" sz="4700" baseline="30000" dirty="0">
                <a:solidFill>
                  <a:srgbClr val="4472C4"/>
                </a:solidFill>
                <a:effectLst/>
                <a:latin typeface="Arial" panose="020B0604020202020204" pitchFamily="34" charset="0"/>
                <a:ea typeface="Calibri" panose="020F0502020204030204" pitchFamily="34" charset="0"/>
                <a:cs typeface="Times New Roman" panose="02020603050405020304" pitchFamily="18" charset="0"/>
              </a:rPr>
              <a:t> </a:t>
            </a:r>
            <a:r>
              <a:rPr lang="en-US" sz="4700" dirty="0">
                <a:solidFill>
                  <a:srgbClr val="4472C4"/>
                </a:solidFill>
                <a:effectLst/>
                <a:latin typeface="Arial" panose="020B0604020202020204" pitchFamily="34" charset="0"/>
                <a:ea typeface="Calibri" panose="020F0502020204030204" pitchFamily="34" charset="0"/>
                <a:cs typeface="Times New Roman" panose="02020603050405020304" pitchFamily="18" charset="0"/>
              </a:rPr>
              <a:t>+ 7 x 1</a:t>
            </a:r>
            <a:endParaRPr lang="en-US" sz="4700" baseline="30000" dirty="0">
              <a:solidFill>
                <a:srgbClr val="4472C4"/>
              </a:solidFill>
              <a:effectLst/>
              <a:latin typeface="Arial" panose="020B0604020202020204" pitchFamily="34" charset="0"/>
              <a:ea typeface="Calibri" panose="020F0502020204030204" pitchFamily="34" charset="0"/>
              <a:cs typeface="Times New Roman" panose="02020603050405020304" pitchFamily="18" charset="0"/>
            </a:endParaRPr>
          </a:p>
          <a:p>
            <a:pPr marL="0" indent="0">
              <a:buNone/>
            </a:pPr>
            <a:endParaRPr lang="en-US" sz="5100" dirty="0">
              <a:latin typeface="Arial" panose="020B0604020202020204" pitchFamily="34" charset="0"/>
              <a:ea typeface="Calibri" panose="020F0502020204030204" pitchFamily="34" charset="0"/>
              <a:cs typeface="Times New Roman" panose="02020603050405020304" pitchFamily="18" charset="0"/>
            </a:endParaRPr>
          </a:p>
          <a:p>
            <a:pPr marL="0" indent="0">
              <a:buNone/>
            </a:pPr>
            <a:endParaRPr lang="en-US" sz="5500" dirty="0">
              <a:effectLst/>
              <a:latin typeface="Calibri" panose="020F0502020204030204" pitchFamily="34" charset="0"/>
              <a:ea typeface="Calibri" panose="020F0502020204030204" pitchFamily="34" charset="0"/>
              <a:cs typeface="Times New Roman" panose="02020603050405020304" pitchFamily="18" charset="0"/>
            </a:endParaRPr>
          </a:p>
          <a:p>
            <a:pPr marL="457200" lvl="1" indent="0">
              <a:buNone/>
            </a:pPr>
            <a:endParaRPr lang="en-US" sz="5100" dirty="0">
              <a:effectLst/>
              <a:latin typeface="Calibri" panose="020F0502020204030204" pitchFamily="34" charset="0"/>
              <a:ea typeface="Calibri" panose="020F0502020204030204" pitchFamily="34" charset="0"/>
              <a:cs typeface="Times New Roman" panose="02020603050405020304" pitchFamily="18" charset="0"/>
            </a:endParaRPr>
          </a:p>
          <a:p>
            <a:pPr marL="514350" indent="-514350">
              <a:buAutoNum type="alphaUcParenR"/>
            </a:pPr>
            <a:endParaRPr lang="en-US" sz="3200" dirty="0">
              <a:latin typeface="Arial" panose="020B0604020202020204" pitchFamily="34" charset="0"/>
              <a:ea typeface="Calibri" panose="020F0502020204030204" pitchFamily="34" charset="0"/>
              <a:cs typeface="Arial" panose="020B0604020202020204" pitchFamily="34" charset="0"/>
            </a:endParaRPr>
          </a:p>
          <a:p>
            <a:pPr marL="0" indent="0">
              <a:buNone/>
            </a:pPr>
            <a:r>
              <a:rPr lang="en-US" sz="3200" dirty="0">
                <a:latin typeface="Arial" panose="020B0604020202020204" pitchFamily="34" charset="0"/>
                <a:ea typeface="Calibri" panose="020F0502020204030204" pitchFamily="34" charset="0"/>
                <a:cs typeface="Arial" panose="020B0604020202020204" pitchFamily="34" charset="0"/>
              </a:rPr>
              <a:t> </a:t>
            </a:r>
            <a:endParaRPr lang="en-US" sz="3200" dirty="0">
              <a:latin typeface="Arial" panose="020B0604020202020204" pitchFamily="34" charset="0"/>
              <a:cs typeface="Arial" panose="020B0604020202020204" pitchFamily="34" charset="0"/>
            </a:endParaRPr>
          </a:p>
        </p:txBody>
      </p:sp>
      <p:sp>
        <p:nvSpPr>
          <p:cNvPr id="3" name="Rectangle 2">
            <a:extLst>
              <a:ext uri="{FF2B5EF4-FFF2-40B4-BE49-F238E27FC236}">
                <a16:creationId xmlns:a16="http://schemas.microsoft.com/office/drawing/2014/main" id="{FBB6D042-24BD-0841-91BD-BE4441ABF944}"/>
              </a:ext>
            </a:extLst>
          </p:cNvPr>
          <p:cNvSpPr>
            <a:spLocks noChangeArrowheads="1"/>
          </p:cNvSpPr>
          <p:nvPr/>
        </p:nvSpPr>
        <p:spPr bwMode="auto">
          <a:xfrm>
            <a:off x="0" y="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Tree>
    <p:extLst>
      <p:ext uri="{BB962C8B-B14F-4D97-AF65-F5344CB8AC3E}">
        <p14:creationId xmlns:p14="http://schemas.microsoft.com/office/powerpoint/2010/main" val="3942144539"/>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
                                            <p:txEl>
                                              <p:pRg st="2" end="2"/>
                                            </p:txEl>
                                          </p:spTgt>
                                        </p:tgtEl>
                                        <p:attrNameLst>
                                          <p:attrName>style.visibility</p:attrName>
                                        </p:attrNameLst>
                                      </p:cBhvr>
                                      <p:to>
                                        <p:strVal val="visible"/>
                                      </p:to>
                                    </p:set>
                                    <p:anim calcmode="lin" valueType="num">
                                      <p:cBhvr additive="base">
                                        <p:cTn id="7"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4">
                                            <p:txEl>
                                              <p:pRg st="4" end="4"/>
                                            </p:txEl>
                                          </p:spTgt>
                                        </p:tgtEl>
                                        <p:attrNameLst>
                                          <p:attrName>style.visibility</p:attrName>
                                        </p:attrNameLst>
                                      </p:cBhvr>
                                      <p:to>
                                        <p:strVal val="visible"/>
                                      </p:to>
                                    </p:set>
                                    <p:anim calcmode="lin" valueType="num">
                                      <p:cBhvr additive="base">
                                        <p:cTn id="13" dur="500" fill="hold"/>
                                        <p:tgtEl>
                                          <p:spTgt spid="4">
                                            <p:txEl>
                                              <p:pRg st="4" end="4"/>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4">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4">
                                            <p:txEl>
                                              <p:pRg st="6" end="6"/>
                                            </p:txEl>
                                          </p:spTgt>
                                        </p:tgtEl>
                                        <p:attrNameLst>
                                          <p:attrName>style.visibility</p:attrName>
                                        </p:attrNameLst>
                                      </p:cBhvr>
                                      <p:to>
                                        <p:strVal val="visible"/>
                                      </p:to>
                                    </p:set>
                                    <p:anim calcmode="lin" valueType="num">
                                      <p:cBhvr additive="base">
                                        <p:cTn id="19" dur="500" fill="hold"/>
                                        <p:tgtEl>
                                          <p:spTgt spid="4">
                                            <p:txEl>
                                              <p:pRg st="6" end="6"/>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4">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3780DA-B70E-2CAA-7F07-DE7A915AEA78}"/>
              </a:ext>
            </a:extLst>
          </p:cNvPr>
          <p:cNvSpPr>
            <a:spLocks noGrp="1"/>
          </p:cNvSpPr>
          <p:nvPr>
            <p:ph type="title"/>
          </p:nvPr>
        </p:nvSpPr>
        <p:spPr>
          <a:xfrm>
            <a:off x="638355" y="760246"/>
            <a:ext cx="10168128" cy="1179576"/>
          </a:xfrm>
        </p:spPr>
        <p:txBody>
          <a:bodyPr>
            <a:noAutofit/>
          </a:bodyPr>
          <a:lstStyle/>
          <a:p>
            <a:pPr>
              <a:lnSpc>
                <a:spcPct val="107000"/>
              </a:lnSpc>
              <a:spcBef>
                <a:spcPts val="0"/>
              </a:spcBef>
              <a:spcAft>
                <a:spcPts val="800"/>
              </a:spcAft>
            </a:pPr>
            <a:r>
              <a:rPr lang="en-US" b="1" dirty="0">
                <a:latin typeface="Arial" panose="020B0604020202020204" pitchFamily="34" charset="0"/>
                <a:ea typeface="Calibri" panose="020F0502020204030204" pitchFamily="34" charset="0"/>
                <a:cs typeface="Times New Roman" panose="02020603050405020304" pitchFamily="18" charset="0"/>
              </a:rPr>
              <a:t>Hindu-Arabic</a:t>
            </a:r>
            <a:r>
              <a:rPr lang="en-US" b="1" dirty="0">
                <a:effectLst/>
                <a:latin typeface="Arial" panose="020B0604020202020204" pitchFamily="34" charset="0"/>
                <a:ea typeface="Calibri" panose="020F0502020204030204" pitchFamily="34" charset="0"/>
                <a:cs typeface="Times New Roman" panose="02020603050405020304" pitchFamily="18" charset="0"/>
              </a:rPr>
              <a:t> Numeration</a:t>
            </a:r>
            <a:br>
              <a:rPr lang="en-US" sz="1800" dirty="0">
                <a:effectLst/>
                <a:latin typeface="Calibri" panose="020F0502020204030204" pitchFamily="34" charset="0"/>
                <a:ea typeface="Calibri" panose="020F0502020204030204" pitchFamily="34" charset="0"/>
                <a:cs typeface="Times New Roman" panose="02020603050405020304" pitchFamily="18" charset="0"/>
              </a:rPr>
            </a:br>
            <a:endParaRPr lang="en-US" b="1" dirty="0">
              <a:effectLst/>
              <a:latin typeface="Arial" panose="020B0604020202020204" pitchFamily="34" charset="0"/>
              <a:ea typeface="Calibri" panose="020F0502020204030204" pitchFamily="34" charset="0"/>
              <a:cs typeface="Arial" panose="020B0604020202020204" pitchFamily="34" charset="0"/>
            </a:endParaRPr>
          </a:p>
        </p:txBody>
      </p:sp>
      <p:sp>
        <p:nvSpPr>
          <p:cNvPr id="4" name="Content Placeholder 3">
            <a:extLst>
              <a:ext uri="{FF2B5EF4-FFF2-40B4-BE49-F238E27FC236}">
                <a16:creationId xmlns:a16="http://schemas.microsoft.com/office/drawing/2014/main" id="{EE003A68-22EF-EBAC-2911-CCD7093B323F}"/>
              </a:ext>
            </a:extLst>
          </p:cNvPr>
          <p:cNvSpPr>
            <a:spLocks noGrp="1"/>
          </p:cNvSpPr>
          <p:nvPr>
            <p:ph idx="1"/>
          </p:nvPr>
        </p:nvSpPr>
        <p:spPr>
          <a:xfrm>
            <a:off x="638355" y="1939822"/>
            <a:ext cx="10645341" cy="7247310"/>
          </a:xfrm>
        </p:spPr>
        <p:txBody>
          <a:bodyPr>
            <a:normAutofit/>
          </a:bodyPr>
          <a:lstStyle/>
          <a:p>
            <a:pPr marL="0" indent="0">
              <a:buNone/>
            </a:pPr>
            <a:r>
              <a:rPr lang="en-US" sz="3200" b="1" u="sng" dirty="0">
                <a:latin typeface="Arial" panose="020B0604020202020204" pitchFamily="34" charset="0"/>
                <a:ea typeface="Calibri" panose="020F0502020204030204" pitchFamily="34" charset="0"/>
                <a:cs typeface="Arial" panose="020B0604020202020204" pitchFamily="34" charset="0"/>
              </a:rPr>
              <a:t>Example</a:t>
            </a:r>
            <a:r>
              <a:rPr lang="en-US" sz="3200" b="1" dirty="0">
                <a:latin typeface="Arial" panose="020B0604020202020204" pitchFamily="34" charset="0"/>
                <a:ea typeface="Calibri" panose="020F0502020204030204" pitchFamily="34" charset="0"/>
                <a:cs typeface="Arial" panose="020B0604020202020204" pitchFamily="34" charset="0"/>
              </a:rPr>
              <a:t>: </a:t>
            </a:r>
            <a:r>
              <a:rPr lang="en-US" sz="3200" dirty="0">
                <a:effectLst/>
                <a:latin typeface="Arial" panose="020B0604020202020204" pitchFamily="34" charset="0"/>
                <a:ea typeface="Calibri" panose="020F0502020204030204" pitchFamily="34" charset="0"/>
              </a:rPr>
              <a:t>Given the following number 543,786,210, write it in words.</a:t>
            </a:r>
            <a:endParaRPr lang="en-US" sz="3200" dirty="0">
              <a:latin typeface="Arial" panose="020B0604020202020204" pitchFamily="34" charset="0"/>
              <a:ea typeface="Calibri" panose="020F0502020204030204" pitchFamily="34" charset="0"/>
              <a:cs typeface="Times New Roman" panose="02020603050405020304" pitchFamily="18" charset="0"/>
            </a:endParaRPr>
          </a:p>
          <a:p>
            <a:pPr marL="914400" marR="0">
              <a:lnSpc>
                <a:spcPct val="107000"/>
              </a:lnSpc>
              <a:spcBef>
                <a:spcPts val="0"/>
              </a:spcBef>
              <a:spcAft>
                <a:spcPts val="800"/>
              </a:spcAft>
            </a:pPr>
            <a:r>
              <a:rPr lang="en-US" sz="3200" dirty="0">
                <a:solidFill>
                  <a:srgbClr val="4472C4"/>
                </a:solidFill>
                <a:effectLst/>
                <a:latin typeface="Arial" panose="020B0604020202020204" pitchFamily="34" charset="0"/>
                <a:ea typeface="Calibri" panose="020F0502020204030204" pitchFamily="34" charset="0"/>
                <a:cs typeface="Times New Roman" panose="02020603050405020304" pitchFamily="18" charset="0"/>
              </a:rPr>
              <a:t>five hundred forty-three million, seven hundred eighty-six thousand, two hundred ten</a:t>
            </a:r>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buNone/>
            </a:pPr>
            <a:endParaRPr lang="en-US" sz="3200" dirty="0">
              <a:effectLst/>
              <a:latin typeface="Calibri" panose="020F0502020204030204" pitchFamily="34" charset="0"/>
              <a:ea typeface="Calibri" panose="020F0502020204030204" pitchFamily="34" charset="0"/>
              <a:cs typeface="Times New Roman" panose="02020603050405020304" pitchFamily="18" charset="0"/>
            </a:endParaRPr>
          </a:p>
          <a:p>
            <a:pPr marL="457200" lvl="1" indent="0">
              <a:buNone/>
            </a:pPr>
            <a:endParaRPr lang="en-US" sz="5100" dirty="0">
              <a:effectLst/>
              <a:latin typeface="Calibri" panose="020F0502020204030204" pitchFamily="34" charset="0"/>
              <a:ea typeface="Calibri" panose="020F0502020204030204" pitchFamily="34" charset="0"/>
              <a:cs typeface="Times New Roman" panose="02020603050405020304" pitchFamily="18" charset="0"/>
            </a:endParaRPr>
          </a:p>
          <a:p>
            <a:pPr marL="514350" indent="-514350">
              <a:buAutoNum type="alphaUcParenR"/>
            </a:pPr>
            <a:endParaRPr lang="en-US" sz="3200" dirty="0">
              <a:latin typeface="Arial" panose="020B0604020202020204" pitchFamily="34" charset="0"/>
              <a:ea typeface="Calibri" panose="020F0502020204030204" pitchFamily="34" charset="0"/>
              <a:cs typeface="Arial" panose="020B0604020202020204" pitchFamily="34" charset="0"/>
            </a:endParaRPr>
          </a:p>
          <a:p>
            <a:pPr marL="0" indent="0">
              <a:buNone/>
            </a:pPr>
            <a:r>
              <a:rPr lang="en-US" sz="3200" dirty="0">
                <a:latin typeface="Arial" panose="020B0604020202020204" pitchFamily="34" charset="0"/>
                <a:ea typeface="Calibri" panose="020F0502020204030204" pitchFamily="34" charset="0"/>
                <a:cs typeface="Arial" panose="020B0604020202020204" pitchFamily="34" charset="0"/>
              </a:rPr>
              <a:t> </a:t>
            </a:r>
            <a:endParaRPr lang="en-US" sz="3200" dirty="0">
              <a:latin typeface="Arial" panose="020B0604020202020204" pitchFamily="34" charset="0"/>
              <a:cs typeface="Arial" panose="020B0604020202020204" pitchFamily="34" charset="0"/>
            </a:endParaRPr>
          </a:p>
        </p:txBody>
      </p:sp>
      <p:sp>
        <p:nvSpPr>
          <p:cNvPr id="3" name="Rectangle 2">
            <a:extLst>
              <a:ext uri="{FF2B5EF4-FFF2-40B4-BE49-F238E27FC236}">
                <a16:creationId xmlns:a16="http://schemas.microsoft.com/office/drawing/2014/main" id="{FBB6D042-24BD-0841-91BD-BE4441ABF944}"/>
              </a:ext>
            </a:extLst>
          </p:cNvPr>
          <p:cNvSpPr>
            <a:spLocks noChangeArrowheads="1"/>
          </p:cNvSpPr>
          <p:nvPr/>
        </p:nvSpPr>
        <p:spPr bwMode="auto">
          <a:xfrm>
            <a:off x="0" y="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5" name="Text Box 3">
            <a:extLst>
              <a:ext uri="{FF2B5EF4-FFF2-40B4-BE49-F238E27FC236}">
                <a16:creationId xmlns:a16="http://schemas.microsoft.com/office/drawing/2014/main" id="{4040B674-DAB2-BA72-72BB-449E2B015C1A}"/>
              </a:ext>
            </a:extLst>
          </p:cNvPr>
          <p:cNvSpPr txBox="1">
            <a:spLocks noChangeArrowheads="1"/>
          </p:cNvSpPr>
          <p:nvPr/>
        </p:nvSpPr>
        <p:spPr bwMode="auto">
          <a:xfrm>
            <a:off x="638355" y="4769060"/>
            <a:ext cx="10515600" cy="1787015"/>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upright="1">
            <a:noAutofit/>
          </a:bodyPr>
          <a:lstStyle/>
          <a:p>
            <a:pPr marL="0" marR="0" algn="ctr">
              <a:lnSpc>
                <a:spcPct val="107000"/>
              </a:lnSpc>
              <a:spcBef>
                <a:spcPts val="0"/>
              </a:spcBef>
              <a:spcAft>
                <a:spcPts val="800"/>
              </a:spcAft>
            </a:pPr>
            <a:r>
              <a:rPr lang="en-US" sz="3200" i="1" dirty="0">
                <a:effectLst/>
                <a:latin typeface="Georgia" panose="02040502050405020303" pitchFamily="18" charset="0"/>
                <a:ea typeface="Calibri" panose="020F0502020204030204" pitchFamily="34" charset="0"/>
                <a:cs typeface="Times New Roman" panose="02020603050405020304" pitchFamily="18" charset="0"/>
              </a:rPr>
              <a:t>It is absolutely essential that students learn place value and base ten concepts by Grade 2.</a:t>
            </a:r>
            <a:endParaRPr lang="en-US" sz="3200" dirty="0">
              <a:effectLst/>
              <a:latin typeface="Calibri" panose="020F0502020204030204" pitchFamily="34" charset="0"/>
              <a:ea typeface="Calibri" panose="020F0502020204030204" pitchFamily="34" charset="0"/>
              <a:cs typeface="Times New Roman" panose="02020603050405020304" pitchFamily="18" charset="0"/>
            </a:endParaRPr>
          </a:p>
          <a:p>
            <a:pPr marL="0" marR="0" algn="ctr">
              <a:lnSpc>
                <a:spcPct val="107000"/>
              </a:lnSpc>
              <a:spcBef>
                <a:spcPts val="0"/>
              </a:spcBef>
              <a:spcAft>
                <a:spcPts val="800"/>
              </a:spcAft>
            </a:pPr>
            <a:r>
              <a:rPr lang="en-US" sz="3200" i="1" dirty="0">
                <a:effectLst/>
                <a:latin typeface="Georgia" panose="02040502050405020303" pitchFamily="18" charset="0"/>
                <a:ea typeface="Calibri" panose="020F0502020204030204" pitchFamily="34" charset="0"/>
                <a:cs typeface="Times New Roman" panose="02020603050405020304" pitchFamily="18" charset="0"/>
              </a:rPr>
              <a:t>--NCTM Standard </a:t>
            </a:r>
            <a:endParaRPr lang="en-US" sz="320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07000"/>
              </a:lnSpc>
              <a:spcBef>
                <a:spcPts val="0"/>
              </a:spcBef>
              <a:spcAft>
                <a:spcPts val="800"/>
              </a:spcAft>
            </a:pPr>
            <a:r>
              <a:rPr lang="en-US" sz="1100" dirty="0">
                <a:effectLst/>
                <a:latin typeface="Calibri" panose="020F0502020204030204" pitchFamily="34" charset="0"/>
                <a:ea typeface="Calibri" panose="020F0502020204030204" pitchFamily="34" charset="0"/>
                <a:cs typeface="Times New Roman" panose="02020603050405020304" pitchFamily="18" charset="0"/>
              </a:rPr>
              <a:t> </a:t>
            </a:r>
          </a:p>
        </p:txBody>
      </p:sp>
    </p:spTree>
    <p:extLst>
      <p:ext uri="{BB962C8B-B14F-4D97-AF65-F5344CB8AC3E}">
        <p14:creationId xmlns:p14="http://schemas.microsoft.com/office/powerpoint/2010/main" val="1041039039"/>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
                                            <p:txEl>
                                              <p:pRg st="1" end="1"/>
                                            </p:txEl>
                                          </p:spTgt>
                                        </p:tgtEl>
                                        <p:attrNameLst>
                                          <p:attrName>style.visibility</p:attrName>
                                        </p:attrNameLst>
                                      </p:cBhvr>
                                      <p:to>
                                        <p:strVal val="visible"/>
                                      </p:to>
                                    </p:set>
                                    <p:anim calcmode="lin" valueType="num">
                                      <p:cBhvr additive="base">
                                        <p:cTn id="7"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additive="base">
                                        <p:cTn id="13" dur="500" fill="hold"/>
                                        <p:tgtEl>
                                          <p:spTgt spid="5"/>
                                        </p:tgtEl>
                                        <p:attrNameLst>
                                          <p:attrName>ppt_x</p:attrName>
                                        </p:attrNameLst>
                                      </p:cBhvr>
                                      <p:tavLst>
                                        <p:tav tm="0">
                                          <p:val>
                                            <p:strVal val="#ppt_x"/>
                                          </p:val>
                                        </p:tav>
                                        <p:tav tm="100000">
                                          <p:val>
                                            <p:strVal val="#ppt_x"/>
                                          </p:val>
                                        </p:tav>
                                      </p:tavLst>
                                    </p:anim>
                                    <p:anim calcmode="lin" valueType="num">
                                      <p:cBhvr additive="base">
                                        <p:cTn id="14"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3780DA-B70E-2CAA-7F07-DE7A915AEA78}"/>
              </a:ext>
            </a:extLst>
          </p:cNvPr>
          <p:cNvSpPr>
            <a:spLocks noGrp="1"/>
          </p:cNvSpPr>
          <p:nvPr>
            <p:ph type="title"/>
          </p:nvPr>
        </p:nvSpPr>
        <p:spPr>
          <a:xfrm>
            <a:off x="638355" y="1182940"/>
            <a:ext cx="10168128" cy="1179576"/>
          </a:xfrm>
        </p:spPr>
        <p:txBody>
          <a:bodyPr>
            <a:noAutofit/>
          </a:bodyPr>
          <a:lstStyle/>
          <a:p>
            <a:pPr>
              <a:lnSpc>
                <a:spcPct val="107000"/>
              </a:lnSpc>
              <a:spcBef>
                <a:spcPts val="0"/>
              </a:spcBef>
              <a:spcAft>
                <a:spcPts val="800"/>
              </a:spcAft>
            </a:pPr>
            <a:r>
              <a:rPr lang="en-US" b="1" dirty="0">
                <a:effectLst/>
                <a:latin typeface="Arial" panose="020B0604020202020204" pitchFamily="34" charset="0"/>
                <a:ea typeface="Calibri" panose="020F0502020204030204" pitchFamily="34" charset="0"/>
                <a:cs typeface="Times New Roman" panose="02020603050405020304" pitchFamily="18" charset="0"/>
              </a:rPr>
              <a:t>Determining the value of digits and their place value</a:t>
            </a:r>
            <a:br>
              <a:rPr lang="en-US" sz="1800" dirty="0">
                <a:effectLst/>
                <a:latin typeface="Calibri" panose="020F0502020204030204" pitchFamily="34" charset="0"/>
                <a:ea typeface="Calibri" panose="020F0502020204030204" pitchFamily="34" charset="0"/>
                <a:cs typeface="Times New Roman" panose="02020603050405020304" pitchFamily="18" charset="0"/>
              </a:rPr>
            </a:br>
            <a:br>
              <a:rPr lang="en-US" sz="1800" dirty="0">
                <a:effectLst/>
                <a:latin typeface="Calibri" panose="020F0502020204030204" pitchFamily="34" charset="0"/>
                <a:ea typeface="Calibri" panose="020F0502020204030204" pitchFamily="34" charset="0"/>
                <a:cs typeface="Times New Roman" panose="02020603050405020304" pitchFamily="18" charset="0"/>
              </a:rPr>
            </a:br>
            <a:endParaRPr lang="en-US" b="1" dirty="0">
              <a:effectLst/>
              <a:latin typeface="Arial" panose="020B0604020202020204" pitchFamily="34" charset="0"/>
              <a:ea typeface="Calibri" panose="020F0502020204030204" pitchFamily="34" charset="0"/>
              <a:cs typeface="Arial" panose="020B0604020202020204" pitchFamily="34" charset="0"/>
            </a:endParaRPr>
          </a:p>
        </p:txBody>
      </p:sp>
      <p:sp>
        <p:nvSpPr>
          <p:cNvPr id="4" name="Content Placeholder 3">
            <a:extLst>
              <a:ext uri="{FF2B5EF4-FFF2-40B4-BE49-F238E27FC236}">
                <a16:creationId xmlns:a16="http://schemas.microsoft.com/office/drawing/2014/main" id="{EE003A68-22EF-EBAC-2911-CCD7093B323F}"/>
              </a:ext>
            </a:extLst>
          </p:cNvPr>
          <p:cNvSpPr>
            <a:spLocks noGrp="1"/>
          </p:cNvSpPr>
          <p:nvPr>
            <p:ph idx="1"/>
          </p:nvPr>
        </p:nvSpPr>
        <p:spPr>
          <a:xfrm>
            <a:off x="638355" y="2051405"/>
            <a:ext cx="10645341" cy="7247310"/>
          </a:xfrm>
        </p:spPr>
        <p:txBody>
          <a:bodyPr>
            <a:normAutofit/>
          </a:bodyPr>
          <a:lstStyle/>
          <a:p>
            <a:pPr marL="0" indent="0">
              <a:buNone/>
            </a:pPr>
            <a:endParaRPr lang="en-US" sz="5100" dirty="0">
              <a:effectLst/>
              <a:latin typeface="Calibri" panose="020F0502020204030204" pitchFamily="34" charset="0"/>
              <a:ea typeface="Calibri" panose="020F0502020204030204" pitchFamily="34" charset="0"/>
              <a:cs typeface="Times New Roman" panose="02020603050405020304" pitchFamily="18" charset="0"/>
            </a:endParaRPr>
          </a:p>
          <a:p>
            <a:pPr marL="514350" indent="-514350">
              <a:buAutoNum type="alphaUcParenR"/>
            </a:pPr>
            <a:endParaRPr lang="en-US" sz="3200" dirty="0">
              <a:latin typeface="Arial" panose="020B0604020202020204" pitchFamily="34" charset="0"/>
              <a:ea typeface="Calibri" panose="020F0502020204030204" pitchFamily="34" charset="0"/>
              <a:cs typeface="Arial" panose="020B0604020202020204" pitchFamily="34" charset="0"/>
            </a:endParaRPr>
          </a:p>
          <a:p>
            <a:pPr marL="0" indent="0">
              <a:buNone/>
            </a:pPr>
            <a:r>
              <a:rPr lang="en-US" sz="3200" dirty="0">
                <a:latin typeface="Arial" panose="020B0604020202020204" pitchFamily="34" charset="0"/>
                <a:ea typeface="Calibri" panose="020F0502020204030204" pitchFamily="34" charset="0"/>
                <a:cs typeface="Arial" panose="020B0604020202020204" pitchFamily="34" charset="0"/>
              </a:rPr>
              <a:t> </a:t>
            </a:r>
            <a:endParaRPr lang="en-US" sz="3200" dirty="0">
              <a:latin typeface="Arial" panose="020B0604020202020204" pitchFamily="34" charset="0"/>
              <a:cs typeface="Arial" panose="020B0604020202020204" pitchFamily="34" charset="0"/>
            </a:endParaRPr>
          </a:p>
        </p:txBody>
      </p:sp>
      <p:sp>
        <p:nvSpPr>
          <p:cNvPr id="3" name="Rectangle 2">
            <a:extLst>
              <a:ext uri="{FF2B5EF4-FFF2-40B4-BE49-F238E27FC236}">
                <a16:creationId xmlns:a16="http://schemas.microsoft.com/office/drawing/2014/main" id="{FBB6D042-24BD-0841-91BD-BE4441ABF944}"/>
              </a:ext>
            </a:extLst>
          </p:cNvPr>
          <p:cNvSpPr>
            <a:spLocks noChangeArrowheads="1"/>
          </p:cNvSpPr>
          <p:nvPr/>
        </p:nvSpPr>
        <p:spPr bwMode="auto">
          <a:xfrm>
            <a:off x="0" y="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pic>
        <p:nvPicPr>
          <p:cNvPr id="6" name="Picture 5" descr="Solved] Explain how the base 10 number system works. How would you teach...  | Course Hero">
            <a:extLst>
              <a:ext uri="{FF2B5EF4-FFF2-40B4-BE49-F238E27FC236}">
                <a16:creationId xmlns:a16="http://schemas.microsoft.com/office/drawing/2014/main" id="{ED42C489-F687-504B-9D6E-DBCAD9DD4945}"/>
              </a:ext>
            </a:extLst>
          </p:cNvPr>
          <p:cNvPicPr>
            <a:picLocks noChangeAspect="1"/>
          </p:cNvPicPr>
          <p:nvPr/>
        </p:nvPicPr>
        <p:blipFill rotWithShape="1">
          <a:blip r:embed="rId2">
            <a:extLst>
              <a:ext uri="{28A0092B-C50C-407E-A947-70E740481C1C}">
                <a14:useLocalDpi xmlns:a14="http://schemas.microsoft.com/office/drawing/2010/main" val="0"/>
              </a:ext>
            </a:extLst>
          </a:blip>
          <a:srcRect b="9756"/>
          <a:stretch/>
        </p:blipFill>
        <p:spPr bwMode="auto">
          <a:xfrm>
            <a:off x="3288145" y="2547937"/>
            <a:ext cx="3979430" cy="2992661"/>
          </a:xfrm>
          <a:prstGeom prst="rect">
            <a:avLst/>
          </a:prstGeom>
          <a:noFill/>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44127254"/>
      </p:ext>
    </p:extLst>
  </p:cSld>
  <p:clrMapOvr>
    <a:masterClrMapping/>
  </p:clrMapOvr>
  <p:transition spd="slow">
    <p:push dir="u"/>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3780DA-B70E-2CAA-7F07-DE7A915AEA78}"/>
              </a:ext>
            </a:extLst>
          </p:cNvPr>
          <p:cNvSpPr>
            <a:spLocks noGrp="1"/>
          </p:cNvSpPr>
          <p:nvPr>
            <p:ph type="title"/>
          </p:nvPr>
        </p:nvSpPr>
        <p:spPr>
          <a:xfrm>
            <a:off x="638355" y="1182940"/>
            <a:ext cx="10168128" cy="1179576"/>
          </a:xfrm>
        </p:spPr>
        <p:txBody>
          <a:bodyPr>
            <a:noAutofit/>
          </a:bodyPr>
          <a:lstStyle/>
          <a:p>
            <a:pPr>
              <a:lnSpc>
                <a:spcPct val="107000"/>
              </a:lnSpc>
              <a:spcBef>
                <a:spcPts val="0"/>
              </a:spcBef>
              <a:spcAft>
                <a:spcPts val="800"/>
              </a:spcAft>
            </a:pPr>
            <a:r>
              <a:rPr lang="en-US" b="1" dirty="0">
                <a:effectLst/>
                <a:latin typeface="Arial" panose="020B0604020202020204" pitchFamily="34" charset="0"/>
                <a:ea typeface="Calibri" panose="020F0502020204030204" pitchFamily="34" charset="0"/>
                <a:cs typeface="Times New Roman" panose="02020603050405020304" pitchFamily="18" charset="0"/>
              </a:rPr>
              <a:t>Determining the value of digits and their place value</a:t>
            </a:r>
            <a:br>
              <a:rPr lang="en-US" sz="1800" dirty="0">
                <a:effectLst/>
                <a:latin typeface="Calibri" panose="020F0502020204030204" pitchFamily="34" charset="0"/>
                <a:ea typeface="Calibri" panose="020F0502020204030204" pitchFamily="34" charset="0"/>
                <a:cs typeface="Times New Roman" panose="02020603050405020304" pitchFamily="18" charset="0"/>
              </a:rPr>
            </a:br>
            <a:br>
              <a:rPr lang="en-US" sz="1800" dirty="0">
                <a:effectLst/>
                <a:latin typeface="Calibri" panose="020F0502020204030204" pitchFamily="34" charset="0"/>
                <a:ea typeface="Calibri" panose="020F0502020204030204" pitchFamily="34" charset="0"/>
                <a:cs typeface="Times New Roman" panose="02020603050405020304" pitchFamily="18" charset="0"/>
              </a:rPr>
            </a:br>
            <a:endParaRPr lang="en-US" b="1" dirty="0">
              <a:effectLst/>
              <a:latin typeface="Arial" panose="020B0604020202020204" pitchFamily="34" charset="0"/>
              <a:ea typeface="Calibri" panose="020F0502020204030204" pitchFamily="34" charset="0"/>
              <a:cs typeface="Arial" panose="020B0604020202020204" pitchFamily="34" charset="0"/>
            </a:endParaRPr>
          </a:p>
        </p:txBody>
      </p:sp>
      <p:sp>
        <p:nvSpPr>
          <p:cNvPr id="4" name="Content Placeholder 3">
            <a:extLst>
              <a:ext uri="{FF2B5EF4-FFF2-40B4-BE49-F238E27FC236}">
                <a16:creationId xmlns:a16="http://schemas.microsoft.com/office/drawing/2014/main" id="{EE003A68-22EF-EBAC-2911-CCD7093B323F}"/>
              </a:ext>
            </a:extLst>
          </p:cNvPr>
          <p:cNvSpPr>
            <a:spLocks noGrp="1"/>
          </p:cNvSpPr>
          <p:nvPr>
            <p:ph idx="1"/>
          </p:nvPr>
        </p:nvSpPr>
        <p:spPr>
          <a:xfrm>
            <a:off x="638355" y="2051405"/>
            <a:ext cx="10645341" cy="7247310"/>
          </a:xfrm>
        </p:spPr>
        <p:txBody>
          <a:bodyPr>
            <a:normAutofit/>
          </a:bodyPr>
          <a:lstStyle/>
          <a:p>
            <a:pPr marL="0" marR="0" indent="0">
              <a:lnSpc>
                <a:spcPct val="107000"/>
              </a:lnSpc>
              <a:spcBef>
                <a:spcPts val="0"/>
              </a:spcBef>
              <a:spcAft>
                <a:spcPts val="800"/>
              </a:spcAft>
              <a:buNone/>
            </a:pPr>
            <a:r>
              <a:rPr lang="en-US" sz="3200" b="1" u="sng" dirty="0">
                <a:effectLst/>
                <a:latin typeface="Arial" panose="020B0604020202020204" pitchFamily="34" charset="0"/>
                <a:ea typeface="Calibri" panose="020F0502020204030204" pitchFamily="34" charset="0"/>
                <a:cs typeface="Times New Roman" panose="02020603050405020304" pitchFamily="18" charset="0"/>
              </a:rPr>
              <a:t>Example</a:t>
            </a:r>
            <a:r>
              <a:rPr lang="en-US" sz="3200" dirty="0">
                <a:effectLst/>
                <a:latin typeface="Arial" panose="020B0604020202020204" pitchFamily="34" charset="0"/>
                <a:ea typeface="Calibri" panose="020F0502020204030204" pitchFamily="34" charset="0"/>
                <a:cs typeface="Times New Roman" panose="02020603050405020304" pitchFamily="18" charset="0"/>
              </a:rPr>
              <a:t>: Determine the value of each underlined digit and its place value.</a:t>
            </a:r>
          </a:p>
          <a:p>
            <a:pPr marL="514350" indent="-514350">
              <a:lnSpc>
                <a:spcPct val="107000"/>
              </a:lnSpc>
              <a:spcBef>
                <a:spcPts val="0"/>
              </a:spcBef>
              <a:spcAft>
                <a:spcPts val="1800"/>
              </a:spcAft>
              <a:buFont typeface="Arial" panose="020B0604020202020204" pitchFamily="34" charset="0"/>
              <a:buAutoNum type="alphaUcParenR"/>
            </a:pPr>
            <a:r>
              <a:rPr lang="en-US" sz="3200" dirty="0">
                <a:effectLst/>
                <a:latin typeface="Arial" panose="020B0604020202020204" pitchFamily="34" charset="0"/>
                <a:ea typeface="Calibri" panose="020F0502020204030204" pitchFamily="34" charset="0"/>
              </a:rPr>
              <a:t>8</a:t>
            </a:r>
            <a:r>
              <a:rPr lang="en-US" sz="3200" u="sng" dirty="0">
                <a:effectLst/>
                <a:latin typeface="Arial" panose="020B0604020202020204" pitchFamily="34" charset="0"/>
                <a:ea typeface="Calibri" panose="020F0502020204030204" pitchFamily="34" charset="0"/>
              </a:rPr>
              <a:t>4</a:t>
            </a:r>
            <a:r>
              <a:rPr lang="en-US" sz="3200" dirty="0">
                <a:effectLst/>
                <a:latin typeface="Arial" panose="020B0604020202020204" pitchFamily="34" charset="0"/>
                <a:ea typeface="Calibri" panose="020F0502020204030204" pitchFamily="34" charset="0"/>
              </a:rPr>
              <a:t>90		</a:t>
            </a:r>
            <a:r>
              <a:rPr lang="en-US" sz="3200" dirty="0">
                <a:effectLst/>
                <a:latin typeface="Arial" panose="020B0604020202020204" pitchFamily="34" charset="0"/>
                <a:ea typeface="Calibri" panose="020F0502020204030204" pitchFamily="34" charset="0"/>
                <a:cs typeface="Times New Roman" panose="02020603050405020304" pitchFamily="18" charset="0"/>
              </a:rPr>
              <a:t>Place Value:			Value:</a:t>
            </a:r>
            <a:endParaRPr lang="en-US" sz="3200" dirty="0">
              <a:effectLst/>
              <a:latin typeface="Calibri" panose="020F0502020204030204" pitchFamily="34" charset="0"/>
              <a:ea typeface="Calibri" panose="020F0502020204030204" pitchFamily="34" charset="0"/>
              <a:cs typeface="Times New Roman" panose="02020603050405020304" pitchFamily="18" charset="0"/>
            </a:endParaRPr>
          </a:p>
          <a:p>
            <a:pPr marL="514350" indent="-514350">
              <a:lnSpc>
                <a:spcPct val="107000"/>
              </a:lnSpc>
              <a:spcBef>
                <a:spcPts val="0"/>
              </a:spcBef>
              <a:spcAft>
                <a:spcPts val="1800"/>
              </a:spcAft>
              <a:buFont typeface="Arial" panose="020B0604020202020204" pitchFamily="34" charset="0"/>
              <a:buAutoNum type="alphaUcParenR"/>
            </a:pPr>
            <a:r>
              <a:rPr lang="en-US" sz="3200" dirty="0">
                <a:effectLst/>
                <a:latin typeface="Arial" panose="020B0604020202020204" pitchFamily="34" charset="0"/>
                <a:ea typeface="Calibri" panose="020F0502020204030204" pitchFamily="34" charset="0"/>
              </a:rPr>
              <a:t> 5</a:t>
            </a:r>
            <a:r>
              <a:rPr lang="en-US" sz="3200" u="sng" dirty="0">
                <a:effectLst/>
                <a:latin typeface="Arial" panose="020B0604020202020204" pitchFamily="34" charset="0"/>
                <a:ea typeface="Calibri" panose="020F0502020204030204" pitchFamily="34" charset="0"/>
              </a:rPr>
              <a:t>7</a:t>
            </a:r>
            <a:r>
              <a:rPr lang="en-US" sz="3200" dirty="0">
                <a:effectLst/>
                <a:latin typeface="Arial" panose="020B0604020202020204" pitchFamily="34" charset="0"/>
                <a:ea typeface="Calibri" panose="020F0502020204030204" pitchFamily="34" charset="0"/>
              </a:rPr>
              <a:t>9,164	</a:t>
            </a:r>
            <a:r>
              <a:rPr lang="en-US" sz="3200" dirty="0">
                <a:effectLst/>
                <a:latin typeface="Arial" panose="020B0604020202020204" pitchFamily="34" charset="0"/>
                <a:ea typeface="Calibri" panose="020F0502020204030204" pitchFamily="34" charset="0"/>
                <a:cs typeface="Times New Roman" panose="02020603050405020304" pitchFamily="18" charset="0"/>
              </a:rPr>
              <a:t>Place Value:			Value:</a:t>
            </a:r>
            <a:endParaRPr lang="en-US" sz="3200" dirty="0">
              <a:effectLst/>
              <a:latin typeface="Calibri" panose="020F0502020204030204" pitchFamily="34" charset="0"/>
              <a:ea typeface="Calibri" panose="020F0502020204030204" pitchFamily="34" charset="0"/>
              <a:cs typeface="Times New Roman" panose="02020603050405020304" pitchFamily="18" charset="0"/>
            </a:endParaRPr>
          </a:p>
          <a:p>
            <a:pPr marL="514350" indent="-514350">
              <a:lnSpc>
                <a:spcPct val="107000"/>
              </a:lnSpc>
              <a:spcBef>
                <a:spcPts val="0"/>
              </a:spcBef>
              <a:spcAft>
                <a:spcPts val="800"/>
              </a:spcAft>
              <a:buFont typeface="Arial" panose="020B0604020202020204" pitchFamily="34" charset="0"/>
              <a:buAutoNum type="alphaUcParenR"/>
            </a:pPr>
            <a:r>
              <a:rPr lang="en-US" sz="3200" dirty="0">
                <a:effectLst/>
                <a:latin typeface="Arial" panose="020B0604020202020204" pitchFamily="34" charset="0"/>
                <a:ea typeface="Calibri" panose="020F0502020204030204" pitchFamily="34" charset="0"/>
              </a:rPr>
              <a:t> 52,4</a:t>
            </a:r>
            <a:r>
              <a:rPr lang="en-US" sz="3200" u="sng" dirty="0">
                <a:effectLst/>
                <a:latin typeface="Arial" panose="020B0604020202020204" pitchFamily="34" charset="0"/>
                <a:ea typeface="Calibri" panose="020F0502020204030204" pitchFamily="34" charset="0"/>
              </a:rPr>
              <a:t>3</a:t>
            </a:r>
            <a:r>
              <a:rPr lang="en-US" sz="3200" dirty="0">
                <a:effectLst/>
                <a:latin typeface="Arial" panose="020B0604020202020204" pitchFamily="34" charset="0"/>
                <a:ea typeface="Calibri" panose="020F0502020204030204" pitchFamily="34" charset="0"/>
              </a:rPr>
              <a:t>8</a:t>
            </a:r>
            <a:r>
              <a:rPr lang="en-US" sz="1800" dirty="0">
                <a:effectLst/>
                <a:latin typeface="Arial" panose="020B0604020202020204" pitchFamily="34" charset="0"/>
                <a:ea typeface="Calibri" panose="020F0502020204030204" pitchFamily="34" charset="0"/>
              </a:rPr>
              <a:t>	</a:t>
            </a:r>
            <a:r>
              <a:rPr lang="en-US" sz="3200" dirty="0">
                <a:effectLst/>
                <a:latin typeface="Arial" panose="020B0604020202020204" pitchFamily="34" charset="0"/>
                <a:ea typeface="Calibri" panose="020F0502020204030204" pitchFamily="34" charset="0"/>
                <a:cs typeface="Times New Roman" panose="02020603050405020304" pitchFamily="18" charset="0"/>
              </a:rPr>
              <a:t>Place Value:			Value: </a:t>
            </a:r>
            <a:endParaRPr lang="en-US" sz="3200" dirty="0">
              <a:effectLst/>
              <a:latin typeface="Calibri" panose="020F0502020204030204" pitchFamily="34" charset="0"/>
              <a:ea typeface="Calibri" panose="020F0502020204030204" pitchFamily="34" charset="0"/>
              <a:cs typeface="Times New Roman" panose="02020603050405020304" pitchFamily="18" charset="0"/>
            </a:endParaRPr>
          </a:p>
          <a:p>
            <a:pPr marL="0" marR="0" indent="0">
              <a:lnSpc>
                <a:spcPct val="107000"/>
              </a:lnSpc>
              <a:spcBef>
                <a:spcPts val="0"/>
              </a:spcBef>
              <a:spcAft>
                <a:spcPts val="800"/>
              </a:spcAft>
              <a:buNone/>
            </a:pPr>
            <a:endParaRPr lang="en-US" sz="32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buNone/>
            </a:pPr>
            <a:endParaRPr lang="en-US" sz="3200" dirty="0">
              <a:effectLst/>
              <a:latin typeface="Arial" panose="020B0604020202020204" pitchFamily="34" charset="0"/>
              <a:ea typeface="Calibri" panose="020F0502020204030204" pitchFamily="34" charset="0"/>
              <a:cs typeface="Arial" panose="020B0604020202020204" pitchFamily="34" charset="0"/>
            </a:endParaRPr>
          </a:p>
          <a:p>
            <a:pPr marL="514350" indent="-514350">
              <a:buAutoNum type="alphaUcParenR"/>
            </a:pPr>
            <a:endParaRPr lang="en-US" sz="3200" dirty="0">
              <a:latin typeface="Arial" panose="020B0604020202020204" pitchFamily="34" charset="0"/>
              <a:ea typeface="Calibri" panose="020F0502020204030204" pitchFamily="34" charset="0"/>
              <a:cs typeface="Arial" panose="020B0604020202020204" pitchFamily="34" charset="0"/>
            </a:endParaRPr>
          </a:p>
          <a:p>
            <a:pPr marL="0" indent="0">
              <a:buNone/>
            </a:pPr>
            <a:r>
              <a:rPr lang="en-US" sz="3200" dirty="0">
                <a:latin typeface="Arial" panose="020B0604020202020204" pitchFamily="34" charset="0"/>
                <a:ea typeface="Calibri" panose="020F0502020204030204" pitchFamily="34" charset="0"/>
                <a:cs typeface="Arial" panose="020B0604020202020204" pitchFamily="34" charset="0"/>
              </a:rPr>
              <a:t> </a:t>
            </a:r>
            <a:endParaRPr lang="en-US" sz="3200" dirty="0">
              <a:latin typeface="Arial" panose="020B0604020202020204" pitchFamily="34" charset="0"/>
              <a:cs typeface="Arial" panose="020B0604020202020204" pitchFamily="34" charset="0"/>
            </a:endParaRPr>
          </a:p>
        </p:txBody>
      </p:sp>
      <p:sp>
        <p:nvSpPr>
          <p:cNvPr id="3" name="Rectangle 2">
            <a:extLst>
              <a:ext uri="{FF2B5EF4-FFF2-40B4-BE49-F238E27FC236}">
                <a16:creationId xmlns:a16="http://schemas.microsoft.com/office/drawing/2014/main" id="{FBB6D042-24BD-0841-91BD-BE4441ABF944}"/>
              </a:ext>
            </a:extLst>
          </p:cNvPr>
          <p:cNvSpPr>
            <a:spLocks noChangeArrowheads="1"/>
          </p:cNvSpPr>
          <p:nvPr/>
        </p:nvSpPr>
        <p:spPr bwMode="auto">
          <a:xfrm>
            <a:off x="0" y="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5" name="TextBox 4">
            <a:extLst>
              <a:ext uri="{FF2B5EF4-FFF2-40B4-BE49-F238E27FC236}">
                <a16:creationId xmlns:a16="http://schemas.microsoft.com/office/drawing/2014/main" id="{DD6839E6-4BFC-B6EE-2ED1-40EE5D22B5FA}"/>
              </a:ext>
            </a:extLst>
          </p:cNvPr>
          <p:cNvSpPr txBox="1"/>
          <p:nvPr/>
        </p:nvSpPr>
        <p:spPr>
          <a:xfrm>
            <a:off x="5684807" y="4019911"/>
            <a:ext cx="2454216" cy="738664"/>
          </a:xfrm>
          <a:prstGeom prst="rect">
            <a:avLst/>
          </a:prstGeom>
          <a:noFill/>
        </p:spPr>
        <p:txBody>
          <a:bodyPr wrap="square" rtlCol="0">
            <a:spAutoFit/>
          </a:bodyPr>
          <a:lstStyle/>
          <a:p>
            <a:r>
              <a:rPr lang="en-US" sz="2400" dirty="0">
                <a:solidFill>
                  <a:srgbClr val="4472C4"/>
                </a:solidFill>
                <a:effectLst/>
                <a:latin typeface="Arial" panose="020B0604020202020204" pitchFamily="34" charset="0"/>
                <a:ea typeface="Calibri" panose="020F0502020204030204" pitchFamily="34" charset="0"/>
              </a:rPr>
              <a:t>Ten thousands</a:t>
            </a:r>
            <a:r>
              <a:rPr lang="en-US" sz="1800" dirty="0">
                <a:solidFill>
                  <a:srgbClr val="4472C4"/>
                </a:solidFill>
                <a:effectLst/>
                <a:latin typeface="Arial" panose="020B0604020202020204" pitchFamily="34" charset="0"/>
                <a:ea typeface="Calibri" panose="020F0502020204030204" pitchFamily="34" charset="0"/>
              </a:rPr>
              <a:t>	</a:t>
            </a:r>
            <a:endParaRPr lang="en-US" dirty="0"/>
          </a:p>
        </p:txBody>
      </p:sp>
      <p:sp>
        <p:nvSpPr>
          <p:cNvPr id="7" name="TextBox 6">
            <a:extLst>
              <a:ext uri="{FF2B5EF4-FFF2-40B4-BE49-F238E27FC236}">
                <a16:creationId xmlns:a16="http://schemas.microsoft.com/office/drawing/2014/main" id="{B9835404-B002-CE6B-44A7-54F2E22CC07F}"/>
              </a:ext>
            </a:extLst>
          </p:cNvPr>
          <p:cNvSpPr txBox="1"/>
          <p:nvPr/>
        </p:nvSpPr>
        <p:spPr>
          <a:xfrm>
            <a:off x="5710687" y="3230981"/>
            <a:ext cx="1570008" cy="461665"/>
          </a:xfrm>
          <a:prstGeom prst="rect">
            <a:avLst/>
          </a:prstGeom>
          <a:noFill/>
        </p:spPr>
        <p:txBody>
          <a:bodyPr wrap="square" rtlCol="0">
            <a:spAutoFit/>
          </a:bodyPr>
          <a:lstStyle/>
          <a:p>
            <a:r>
              <a:rPr lang="en-US" sz="2400" dirty="0">
                <a:solidFill>
                  <a:srgbClr val="4472C4"/>
                </a:solidFill>
                <a:effectLst/>
                <a:latin typeface="Arial" panose="020B0604020202020204" pitchFamily="34" charset="0"/>
                <a:ea typeface="Calibri" panose="020F0502020204030204" pitchFamily="34" charset="0"/>
              </a:rPr>
              <a:t>Hundreds</a:t>
            </a:r>
            <a:endParaRPr lang="en-US" sz="2400" dirty="0"/>
          </a:p>
        </p:txBody>
      </p:sp>
      <p:sp>
        <p:nvSpPr>
          <p:cNvPr id="8" name="TextBox 7">
            <a:extLst>
              <a:ext uri="{FF2B5EF4-FFF2-40B4-BE49-F238E27FC236}">
                <a16:creationId xmlns:a16="http://schemas.microsoft.com/office/drawing/2014/main" id="{1B8355ED-B418-36E4-3728-59C8623A18F3}"/>
              </a:ext>
            </a:extLst>
          </p:cNvPr>
          <p:cNvSpPr txBox="1"/>
          <p:nvPr/>
        </p:nvSpPr>
        <p:spPr>
          <a:xfrm>
            <a:off x="5684807" y="4758575"/>
            <a:ext cx="2454216" cy="461665"/>
          </a:xfrm>
          <a:prstGeom prst="rect">
            <a:avLst/>
          </a:prstGeom>
          <a:noFill/>
        </p:spPr>
        <p:txBody>
          <a:bodyPr wrap="square" rtlCol="0">
            <a:spAutoFit/>
          </a:bodyPr>
          <a:lstStyle/>
          <a:p>
            <a:r>
              <a:rPr lang="en-US" sz="2400" dirty="0">
                <a:solidFill>
                  <a:srgbClr val="4472C4"/>
                </a:solidFill>
                <a:effectLst/>
                <a:latin typeface="Arial" panose="020B0604020202020204" pitchFamily="34" charset="0"/>
                <a:ea typeface="Calibri" panose="020F0502020204030204" pitchFamily="34" charset="0"/>
              </a:rPr>
              <a:t>Tens</a:t>
            </a:r>
            <a:r>
              <a:rPr lang="en-US" sz="1800" dirty="0">
                <a:solidFill>
                  <a:srgbClr val="4472C4"/>
                </a:solidFill>
                <a:effectLst/>
                <a:latin typeface="Arial" panose="020B0604020202020204" pitchFamily="34" charset="0"/>
                <a:ea typeface="Calibri" panose="020F0502020204030204" pitchFamily="34" charset="0"/>
              </a:rPr>
              <a:t>	</a:t>
            </a:r>
            <a:endParaRPr lang="en-US" dirty="0"/>
          </a:p>
        </p:txBody>
      </p:sp>
      <p:sp>
        <p:nvSpPr>
          <p:cNvPr id="9" name="TextBox 8">
            <a:extLst>
              <a:ext uri="{FF2B5EF4-FFF2-40B4-BE49-F238E27FC236}">
                <a16:creationId xmlns:a16="http://schemas.microsoft.com/office/drawing/2014/main" id="{BF1FB567-5866-8BA0-964F-B4463B3AD329}"/>
              </a:ext>
            </a:extLst>
          </p:cNvPr>
          <p:cNvSpPr txBox="1"/>
          <p:nvPr/>
        </p:nvSpPr>
        <p:spPr>
          <a:xfrm>
            <a:off x="9236475" y="3230981"/>
            <a:ext cx="1570008" cy="461665"/>
          </a:xfrm>
          <a:prstGeom prst="rect">
            <a:avLst/>
          </a:prstGeom>
          <a:noFill/>
        </p:spPr>
        <p:txBody>
          <a:bodyPr wrap="square" rtlCol="0">
            <a:spAutoFit/>
          </a:bodyPr>
          <a:lstStyle/>
          <a:p>
            <a:r>
              <a:rPr lang="en-US" sz="2400" dirty="0">
                <a:solidFill>
                  <a:srgbClr val="4472C4"/>
                </a:solidFill>
                <a:effectLst/>
                <a:latin typeface="Arial" panose="020B0604020202020204" pitchFamily="34" charset="0"/>
                <a:ea typeface="Calibri" panose="020F0502020204030204" pitchFamily="34" charset="0"/>
              </a:rPr>
              <a:t>400</a:t>
            </a:r>
            <a:endParaRPr lang="en-US" sz="2400" dirty="0"/>
          </a:p>
        </p:txBody>
      </p:sp>
      <p:sp>
        <p:nvSpPr>
          <p:cNvPr id="10" name="TextBox 9">
            <a:extLst>
              <a:ext uri="{FF2B5EF4-FFF2-40B4-BE49-F238E27FC236}">
                <a16:creationId xmlns:a16="http://schemas.microsoft.com/office/drawing/2014/main" id="{3C4952E3-2F35-59E9-704B-A2E75236B91F}"/>
              </a:ext>
            </a:extLst>
          </p:cNvPr>
          <p:cNvSpPr txBox="1"/>
          <p:nvPr/>
        </p:nvSpPr>
        <p:spPr>
          <a:xfrm>
            <a:off x="9236475" y="3927578"/>
            <a:ext cx="1570008" cy="461665"/>
          </a:xfrm>
          <a:prstGeom prst="rect">
            <a:avLst/>
          </a:prstGeom>
          <a:noFill/>
        </p:spPr>
        <p:txBody>
          <a:bodyPr wrap="square" rtlCol="0">
            <a:spAutoFit/>
          </a:bodyPr>
          <a:lstStyle/>
          <a:p>
            <a:r>
              <a:rPr lang="en-US" sz="2400" dirty="0">
                <a:solidFill>
                  <a:srgbClr val="4472C4"/>
                </a:solidFill>
                <a:latin typeface="Arial" panose="020B0604020202020204" pitchFamily="34" charset="0"/>
                <a:ea typeface="Calibri" panose="020F0502020204030204" pitchFamily="34" charset="0"/>
              </a:rPr>
              <a:t>70,0</a:t>
            </a:r>
            <a:r>
              <a:rPr lang="en-US" sz="2400" dirty="0">
                <a:solidFill>
                  <a:srgbClr val="4472C4"/>
                </a:solidFill>
                <a:effectLst/>
                <a:latin typeface="Arial" panose="020B0604020202020204" pitchFamily="34" charset="0"/>
                <a:ea typeface="Calibri" panose="020F0502020204030204" pitchFamily="34" charset="0"/>
              </a:rPr>
              <a:t>00</a:t>
            </a:r>
            <a:endParaRPr lang="en-US" sz="2400" dirty="0"/>
          </a:p>
        </p:txBody>
      </p:sp>
      <p:sp>
        <p:nvSpPr>
          <p:cNvPr id="11" name="TextBox 10">
            <a:extLst>
              <a:ext uri="{FF2B5EF4-FFF2-40B4-BE49-F238E27FC236}">
                <a16:creationId xmlns:a16="http://schemas.microsoft.com/office/drawing/2014/main" id="{0F89E6B9-FE8C-5AE3-88A4-5B6D46726442}"/>
              </a:ext>
            </a:extLst>
          </p:cNvPr>
          <p:cNvSpPr txBox="1"/>
          <p:nvPr/>
        </p:nvSpPr>
        <p:spPr>
          <a:xfrm>
            <a:off x="9236475" y="4758574"/>
            <a:ext cx="1570008" cy="461665"/>
          </a:xfrm>
          <a:prstGeom prst="rect">
            <a:avLst/>
          </a:prstGeom>
          <a:noFill/>
        </p:spPr>
        <p:txBody>
          <a:bodyPr wrap="square" rtlCol="0">
            <a:spAutoFit/>
          </a:bodyPr>
          <a:lstStyle/>
          <a:p>
            <a:r>
              <a:rPr lang="en-US" sz="2400" dirty="0">
                <a:solidFill>
                  <a:srgbClr val="4472C4"/>
                </a:solidFill>
                <a:latin typeface="Arial" panose="020B0604020202020204" pitchFamily="34" charset="0"/>
                <a:ea typeface="Calibri" panose="020F0502020204030204" pitchFamily="34" charset="0"/>
              </a:rPr>
              <a:t>3</a:t>
            </a:r>
            <a:r>
              <a:rPr lang="en-US" sz="2400" dirty="0">
                <a:solidFill>
                  <a:srgbClr val="4472C4"/>
                </a:solidFill>
                <a:effectLst/>
                <a:latin typeface="Arial" panose="020B0604020202020204" pitchFamily="34" charset="0"/>
                <a:ea typeface="Calibri" panose="020F0502020204030204" pitchFamily="34" charset="0"/>
              </a:rPr>
              <a:t>0</a:t>
            </a:r>
            <a:endParaRPr lang="en-US" sz="2400" dirty="0"/>
          </a:p>
        </p:txBody>
      </p:sp>
    </p:spTree>
    <p:extLst>
      <p:ext uri="{BB962C8B-B14F-4D97-AF65-F5344CB8AC3E}">
        <p14:creationId xmlns:p14="http://schemas.microsoft.com/office/powerpoint/2010/main" val="2503782273"/>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9"/>
                                        </p:tgtEl>
                                        <p:attrNameLst>
                                          <p:attrName>style.visibility</p:attrName>
                                        </p:attrNameLst>
                                      </p:cBhvr>
                                      <p:to>
                                        <p:strVal val="visible"/>
                                      </p:to>
                                    </p:set>
                                    <p:anim calcmode="lin" valueType="num">
                                      <p:cBhvr additive="base">
                                        <p:cTn id="13" dur="500" fill="hold"/>
                                        <p:tgtEl>
                                          <p:spTgt spid="9"/>
                                        </p:tgtEl>
                                        <p:attrNameLst>
                                          <p:attrName>ppt_x</p:attrName>
                                        </p:attrNameLst>
                                      </p:cBhvr>
                                      <p:tavLst>
                                        <p:tav tm="0">
                                          <p:val>
                                            <p:strVal val="#ppt_x"/>
                                          </p:val>
                                        </p:tav>
                                        <p:tav tm="100000">
                                          <p:val>
                                            <p:strVal val="#ppt_x"/>
                                          </p:val>
                                        </p:tav>
                                      </p:tavLst>
                                    </p:anim>
                                    <p:anim calcmode="lin" valueType="num">
                                      <p:cBhvr additive="base">
                                        <p:cTn id="14"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500" fill="hold"/>
                                        <p:tgtEl>
                                          <p:spTgt spid="5"/>
                                        </p:tgtEl>
                                        <p:attrNameLst>
                                          <p:attrName>ppt_x</p:attrName>
                                        </p:attrNameLst>
                                      </p:cBhvr>
                                      <p:tavLst>
                                        <p:tav tm="0">
                                          <p:val>
                                            <p:strVal val="#ppt_x"/>
                                          </p:val>
                                        </p:tav>
                                        <p:tav tm="100000">
                                          <p:val>
                                            <p:strVal val="#ppt_x"/>
                                          </p:val>
                                        </p:tav>
                                      </p:tavLst>
                                    </p:anim>
                                    <p:anim calcmode="lin" valueType="num">
                                      <p:cBhvr additive="base">
                                        <p:cTn id="20"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10"/>
                                        </p:tgtEl>
                                        <p:attrNameLst>
                                          <p:attrName>style.visibility</p:attrName>
                                        </p:attrNameLst>
                                      </p:cBhvr>
                                      <p:to>
                                        <p:strVal val="visible"/>
                                      </p:to>
                                    </p:set>
                                    <p:anim calcmode="lin" valueType="num">
                                      <p:cBhvr additive="base">
                                        <p:cTn id="25" dur="500" fill="hold"/>
                                        <p:tgtEl>
                                          <p:spTgt spid="10"/>
                                        </p:tgtEl>
                                        <p:attrNameLst>
                                          <p:attrName>ppt_x</p:attrName>
                                        </p:attrNameLst>
                                      </p:cBhvr>
                                      <p:tavLst>
                                        <p:tav tm="0">
                                          <p:val>
                                            <p:strVal val="#ppt_x"/>
                                          </p:val>
                                        </p:tav>
                                        <p:tav tm="100000">
                                          <p:val>
                                            <p:strVal val="#ppt_x"/>
                                          </p:val>
                                        </p:tav>
                                      </p:tavLst>
                                    </p:anim>
                                    <p:anim calcmode="lin" valueType="num">
                                      <p:cBhvr additive="base">
                                        <p:cTn id="26"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8"/>
                                        </p:tgtEl>
                                        <p:attrNameLst>
                                          <p:attrName>style.visibility</p:attrName>
                                        </p:attrNameLst>
                                      </p:cBhvr>
                                      <p:to>
                                        <p:strVal val="visible"/>
                                      </p:to>
                                    </p:set>
                                    <p:anim calcmode="lin" valueType="num">
                                      <p:cBhvr additive="base">
                                        <p:cTn id="31" dur="500" fill="hold"/>
                                        <p:tgtEl>
                                          <p:spTgt spid="8"/>
                                        </p:tgtEl>
                                        <p:attrNameLst>
                                          <p:attrName>ppt_x</p:attrName>
                                        </p:attrNameLst>
                                      </p:cBhvr>
                                      <p:tavLst>
                                        <p:tav tm="0">
                                          <p:val>
                                            <p:strVal val="#ppt_x"/>
                                          </p:val>
                                        </p:tav>
                                        <p:tav tm="100000">
                                          <p:val>
                                            <p:strVal val="#ppt_x"/>
                                          </p:val>
                                        </p:tav>
                                      </p:tavLst>
                                    </p:anim>
                                    <p:anim calcmode="lin" valueType="num">
                                      <p:cBhvr additive="base">
                                        <p:cTn id="32"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11"/>
                                        </p:tgtEl>
                                        <p:attrNameLst>
                                          <p:attrName>style.visibility</p:attrName>
                                        </p:attrNameLst>
                                      </p:cBhvr>
                                      <p:to>
                                        <p:strVal val="visible"/>
                                      </p:to>
                                    </p:set>
                                    <p:anim calcmode="lin" valueType="num">
                                      <p:cBhvr additive="base">
                                        <p:cTn id="37" dur="500" fill="hold"/>
                                        <p:tgtEl>
                                          <p:spTgt spid="11"/>
                                        </p:tgtEl>
                                        <p:attrNameLst>
                                          <p:attrName>ppt_x</p:attrName>
                                        </p:attrNameLst>
                                      </p:cBhvr>
                                      <p:tavLst>
                                        <p:tav tm="0">
                                          <p:val>
                                            <p:strVal val="#ppt_x"/>
                                          </p:val>
                                        </p:tav>
                                        <p:tav tm="100000">
                                          <p:val>
                                            <p:strVal val="#ppt_x"/>
                                          </p:val>
                                        </p:tav>
                                      </p:tavLst>
                                    </p:anim>
                                    <p:anim calcmode="lin" valueType="num">
                                      <p:cBhvr additive="base">
                                        <p:cTn id="38"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7" grpId="0"/>
      <p:bldP spid="8" grpId="0"/>
      <p:bldP spid="9" grpId="0"/>
      <p:bldP spid="10" grpId="0"/>
      <p:bldP spid="11"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3780DA-B70E-2CAA-7F07-DE7A915AEA78}"/>
              </a:ext>
            </a:extLst>
          </p:cNvPr>
          <p:cNvSpPr>
            <a:spLocks noGrp="1"/>
          </p:cNvSpPr>
          <p:nvPr>
            <p:ph type="title"/>
          </p:nvPr>
        </p:nvSpPr>
        <p:spPr>
          <a:xfrm>
            <a:off x="638355" y="1182940"/>
            <a:ext cx="10168128" cy="1179576"/>
          </a:xfrm>
        </p:spPr>
        <p:txBody>
          <a:bodyPr>
            <a:noAutofit/>
          </a:bodyPr>
          <a:lstStyle/>
          <a:p>
            <a:pPr>
              <a:lnSpc>
                <a:spcPct val="107000"/>
              </a:lnSpc>
              <a:spcBef>
                <a:spcPts val="0"/>
              </a:spcBef>
              <a:spcAft>
                <a:spcPts val="800"/>
              </a:spcAft>
            </a:pPr>
            <a:r>
              <a:rPr lang="en-US" b="1" dirty="0">
                <a:effectLst/>
                <a:latin typeface="Arial" panose="020B0604020202020204" pitchFamily="34" charset="0"/>
                <a:ea typeface="Calibri" panose="020F0502020204030204" pitchFamily="34" charset="0"/>
                <a:cs typeface="Times New Roman" panose="02020603050405020304" pitchFamily="18" charset="0"/>
              </a:rPr>
              <a:t>Rounding Numbers</a:t>
            </a:r>
            <a:br>
              <a:rPr lang="en-US" sz="1800" dirty="0">
                <a:effectLst/>
                <a:latin typeface="Calibri" panose="020F0502020204030204" pitchFamily="34" charset="0"/>
                <a:ea typeface="Calibri" panose="020F0502020204030204" pitchFamily="34" charset="0"/>
                <a:cs typeface="Times New Roman" panose="02020603050405020304" pitchFamily="18" charset="0"/>
              </a:rPr>
            </a:br>
            <a:br>
              <a:rPr lang="en-US" sz="1800" dirty="0">
                <a:effectLst/>
                <a:latin typeface="Calibri" panose="020F0502020204030204" pitchFamily="34" charset="0"/>
                <a:ea typeface="Calibri" panose="020F0502020204030204" pitchFamily="34" charset="0"/>
                <a:cs typeface="Times New Roman" panose="02020603050405020304" pitchFamily="18" charset="0"/>
              </a:rPr>
            </a:br>
            <a:endParaRPr lang="en-US" b="1" dirty="0">
              <a:effectLst/>
              <a:latin typeface="Arial" panose="020B0604020202020204" pitchFamily="34" charset="0"/>
              <a:ea typeface="Calibri" panose="020F0502020204030204" pitchFamily="34" charset="0"/>
              <a:cs typeface="Arial" panose="020B0604020202020204" pitchFamily="34" charset="0"/>
            </a:endParaRPr>
          </a:p>
        </p:txBody>
      </p:sp>
      <p:sp>
        <p:nvSpPr>
          <p:cNvPr id="4" name="Content Placeholder 3">
            <a:extLst>
              <a:ext uri="{FF2B5EF4-FFF2-40B4-BE49-F238E27FC236}">
                <a16:creationId xmlns:a16="http://schemas.microsoft.com/office/drawing/2014/main" id="{EE003A68-22EF-EBAC-2911-CCD7093B323F}"/>
              </a:ext>
            </a:extLst>
          </p:cNvPr>
          <p:cNvSpPr>
            <a:spLocks noGrp="1"/>
          </p:cNvSpPr>
          <p:nvPr>
            <p:ph idx="1"/>
          </p:nvPr>
        </p:nvSpPr>
        <p:spPr>
          <a:xfrm>
            <a:off x="638355" y="2051405"/>
            <a:ext cx="10645341" cy="7247310"/>
          </a:xfrm>
        </p:spPr>
        <p:txBody>
          <a:bodyPr>
            <a:normAutofit/>
          </a:bodyPr>
          <a:lstStyle/>
          <a:p>
            <a:pPr marL="0" marR="0" indent="0">
              <a:lnSpc>
                <a:spcPct val="107000"/>
              </a:lnSpc>
              <a:spcBef>
                <a:spcPts val="0"/>
              </a:spcBef>
              <a:spcAft>
                <a:spcPts val="800"/>
              </a:spcAft>
              <a:buNone/>
            </a:pPr>
            <a:r>
              <a:rPr lang="en-US" sz="3200" b="1" u="sng" dirty="0">
                <a:effectLst/>
                <a:latin typeface="Arial" panose="020B0604020202020204" pitchFamily="34" charset="0"/>
                <a:ea typeface="Calibri" panose="020F0502020204030204" pitchFamily="34" charset="0"/>
                <a:cs typeface="Times New Roman" panose="02020603050405020304" pitchFamily="18" charset="0"/>
              </a:rPr>
              <a:t>Example</a:t>
            </a:r>
            <a:r>
              <a:rPr lang="en-US" sz="3200" dirty="0">
                <a:effectLst/>
                <a:latin typeface="Arial" panose="020B0604020202020204" pitchFamily="34" charset="0"/>
                <a:ea typeface="Calibri" panose="020F0502020204030204" pitchFamily="34" charset="0"/>
                <a:cs typeface="Times New Roman" panose="02020603050405020304" pitchFamily="18" charset="0"/>
              </a:rPr>
              <a:t>:</a:t>
            </a:r>
            <a:r>
              <a:rPr lang="en-US" sz="3200" dirty="0">
                <a:latin typeface="Calibri" panose="020F0502020204030204" pitchFamily="34" charset="0"/>
                <a:ea typeface="Calibri" panose="020F0502020204030204" pitchFamily="34" charset="0"/>
                <a:cs typeface="Times New Roman" panose="02020603050405020304" pitchFamily="18" charset="0"/>
              </a:rPr>
              <a:t> </a:t>
            </a:r>
            <a:r>
              <a:rPr lang="en-US" sz="3200" dirty="0">
                <a:effectLst/>
                <a:latin typeface="Arial" panose="020B0604020202020204" pitchFamily="34" charset="0"/>
                <a:ea typeface="Calibri" panose="020F0502020204030204" pitchFamily="34" charset="0"/>
                <a:cs typeface="Times New Roman" panose="02020603050405020304" pitchFamily="18" charset="0"/>
              </a:rPr>
              <a:t>Round 92,831,254 to the following place values.</a:t>
            </a:r>
            <a:endParaRPr lang="en-US" sz="3200" dirty="0">
              <a:effectLst/>
              <a:latin typeface="Calibri" panose="020F0502020204030204" pitchFamily="34" charset="0"/>
              <a:ea typeface="Calibri" panose="020F0502020204030204" pitchFamily="34" charset="0"/>
              <a:cs typeface="Times New Roman" panose="02020603050405020304" pitchFamily="18" charset="0"/>
            </a:endParaRPr>
          </a:p>
          <a:p>
            <a:pPr marL="514350" indent="-514350">
              <a:buAutoNum type="alphaUcParenR"/>
            </a:pPr>
            <a:r>
              <a:rPr lang="en-US" sz="3200" dirty="0">
                <a:effectLst/>
                <a:latin typeface="Arial" panose="020B0604020202020204" pitchFamily="34" charset="0"/>
                <a:ea typeface="Calibri" panose="020F0502020204030204" pitchFamily="34" charset="0"/>
              </a:rPr>
              <a:t>Ten thousands place </a:t>
            </a:r>
          </a:p>
          <a:p>
            <a:pPr marL="514350" indent="-514350">
              <a:buAutoNum type="alphaUcParenR"/>
            </a:pPr>
            <a:r>
              <a:rPr lang="en-US" sz="3200" dirty="0">
                <a:latin typeface="Arial" panose="020B0604020202020204" pitchFamily="34" charset="0"/>
                <a:ea typeface="Calibri" panose="020F0502020204030204" pitchFamily="34" charset="0"/>
                <a:cs typeface="Arial" panose="020B0604020202020204" pitchFamily="34" charset="0"/>
              </a:rPr>
              <a:t>Thousands place</a:t>
            </a:r>
          </a:p>
          <a:p>
            <a:pPr marL="514350" indent="-514350">
              <a:buAutoNum type="alphaUcParenR"/>
            </a:pPr>
            <a:r>
              <a:rPr lang="en-US" sz="3200" dirty="0">
                <a:latin typeface="Arial" panose="020B0604020202020204" pitchFamily="34" charset="0"/>
                <a:ea typeface="Calibri" panose="020F0502020204030204" pitchFamily="34" charset="0"/>
                <a:cs typeface="Arial" panose="020B0604020202020204" pitchFamily="34" charset="0"/>
              </a:rPr>
              <a:t>Hundreds place</a:t>
            </a:r>
          </a:p>
          <a:p>
            <a:pPr marL="514350" indent="-514350">
              <a:buAutoNum type="alphaUcParenR"/>
            </a:pPr>
            <a:r>
              <a:rPr lang="en-US" sz="3200" dirty="0">
                <a:latin typeface="Arial" panose="020B0604020202020204" pitchFamily="34" charset="0"/>
                <a:ea typeface="Calibri" panose="020F0502020204030204" pitchFamily="34" charset="0"/>
                <a:cs typeface="Arial" panose="020B0604020202020204" pitchFamily="34" charset="0"/>
              </a:rPr>
              <a:t>Millions place</a:t>
            </a:r>
          </a:p>
          <a:p>
            <a:pPr marL="0" indent="0">
              <a:buNone/>
            </a:pPr>
            <a:r>
              <a:rPr lang="en-US" sz="3200" dirty="0">
                <a:latin typeface="Arial" panose="020B0604020202020204" pitchFamily="34" charset="0"/>
                <a:ea typeface="Calibri" panose="020F0502020204030204" pitchFamily="34" charset="0"/>
                <a:cs typeface="Arial" panose="020B0604020202020204" pitchFamily="34" charset="0"/>
              </a:rPr>
              <a:t> </a:t>
            </a:r>
            <a:endParaRPr lang="en-US" sz="3200" dirty="0">
              <a:latin typeface="Arial" panose="020B0604020202020204" pitchFamily="34" charset="0"/>
              <a:cs typeface="Arial" panose="020B0604020202020204" pitchFamily="34" charset="0"/>
            </a:endParaRPr>
          </a:p>
        </p:txBody>
      </p:sp>
      <p:sp>
        <p:nvSpPr>
          <p:cNvPr id="3" name="Rectangle 2">
            <a:extLst>
              <a:ext uri="{FF2B5EF4-FFF2-40B4-BE49-F238E27FC236}">
                <a16:creationId xmlns:a16="http://schemas.microsoft.com/office/drawing/2014/main" id="{FBB6D042-24BD-0841-91BD-BE4441ABF944}"/>
              </a:ext>
            </a:extLst>
          </p:cNvPr>
          <p:cNvSpPr>
            <a:spLocks noChangeArrowheads="1"/>
          </p:cNvSpPr>
          <p:nvPr/>
        </p:nvSpPr>
        <p:spPr bwMode="auto">
          <a:xfrm>
            <a:off x="0" y="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6" name="TextBox 5">
            <a:extLst>
              <a:ext uri="{FF2B5EF4-FFF2-40B4-BE49-F238E27FC236}">
                <a16:creationId xmlns:a16="http://schemas.microsoft.com/office/drawing/2014/main" id="{088E76F8-D273-873D-C467-54C3F9C9A414}"/>
              </a:ext>
            </a:extLst>
          </p:cNvPr>
          <p:cNvSpPr txBox="1"/>
          <p:nvPr/>
        </p:nvSpPr>
        <p:spPr>
          <a:xfrm>
            <a:off x="5141343" y="3340524"/>
            <a:ext cx="2691441" cy="584775"/>
          </a:xfrm>
          <a:prstGeom prst="rect">
            <a:avLst/>
          </a:prstGeom>
          <a:noFill/>
        </p:spPr>
        <p:txBody>
          <a:bodyPr wrap="square" rtlCol="0">
            <a:spAutoFit/>
          </a:bodyPr>
          <a:lstStyle/>
          <a:p>
            <a:r>
              <a:rPr lang="en-US" sz="3200" dirty="0">
                <a:solidFill>
                  <a:srgbClr val="4472C4"/>
                </a:solidFill>
                <a:effectLst/>
                <a:latin typeface="Arial" panose="020B0604020202020204" pitchFamily="34" charset="0"/>
                <a:ea typeface="Calibri" panose="020F0502020204030204" pitchFamily="34" charset="0"/>
              </a:rPr>
              <a:t>92,830,000</a:t>
            </a:r>
            <a:endParaRPr lang="en-US" sz="3200" dirty="0"/>
          </a:p>
        </p:txBody>
      </p:sp>
      <p:sp>
        <p:nvSpPr>
          <p:cNvPr id="12" name="TextBox 11">
            <a:extLst>
              <a:ext uri="{FF2B5EF4-FFF2-40B4-BE49-F238E27FC236}">
                <a16:creationId xmlns:a16="http://schemas.microsoft.com/office/drawing/2014/main" id="{C36FA39D-FD55-A7C9-4A45-971F8E2A3240}"/>
              </a:ext>
            </a:extLst>
          </p:cNvPr>
          <p:cNvSpPr txBox="1"/>
          <p:nvPr/>
        </p:nvSpPr>
        <p:spPr>
          <a:xfrm>
            <a:off x="5141341" y="3991432"/>
            <a:ext cx="2691441" cy="584775"/>
          </a:xfrm>
          <a:prstGeom prst="rect">
            <a:avLst/>
          </a:prstGeom>
          <a:noFill/>
        </p:spPr>
        <p:txBody>
          <a:bodyPr wrap="square" rtlCol="0">
            <a:spAutoFit/>
          </a:bodyPr>
          <a:lstStyle/>
          <a:p>
            <a:r>
              <a:rPr lang="en-US" sz="3200" dirty="0">
                <a:solidFill>
                  <a:srgbClr val="4472C4"/>
                </a:solidFill>
                <a:effectLst/>
                <a:latin typeface="Arial" panose="020B0604020202020204" pitchFamily="34" charset="0"/>
                <a:ea typeface="Calibri" panose="020F0502020204030204" pitchFamily="34" charset="0"/>
              </a:rPr>
              <a:t>92,831,000</a:t>
            </a:r>
            <a:endParaRPr lang="en-US" sz="3200" dirty="0"/>
          </a:p>
        </p:txBody>
      </p:sp>
      <p:sp>
        <p:nvSpPr>
          <p:cNvPr id="13" name="TextBox 12">
            <a:extLst>
              <a:ext uri="{FF2B5EF4-FFF2-40B4-BE49-F238E27FC236}">
                <a16:creationId xmlns:a16="http://schemas.microsoft.com/office/drawing/2014/main" id="{DF3164FE-2A7D-E5B4-ACBB-75EAF244B259}"/>
              </a:ext>
            </a:extLst>
          </p:cNvPr>
          <p:cNvSpPr txBox="1"/>
          <p:nvPr/>
        </p:nvSpPr>
        <p:spPr>
          <a:xfrm>
            <a:off x="5141341" y="4642341"/>
            <a:ext cx="2691441" cy="584775"/>
          </a:xfrm>
          <a:prstGeom prst="rect">
            <a:avLst/>
          </a:prstGeom>
          <a:noFill/>
        </p:spPr>
        <p:txBody>
          <a:bodyPr wrap="square" rtlCol="0">
            <a:spAutoFit/>
          </a:bodyPr>
          <a:lstStyle/>
          <a:p>
            <a:r>
              <a:rPr lang="en-US" sz="3200" dirty="0">
                <a:solidFill>
                  <a:srgbClr val="4472C4"/>
                </a:solidFill>
                <a:effectLst/>
                <a:latin typeface="Arial" panose="020B0604020202020204" pitchFamily="34" charset="0"/>
                <a:ea typeface="Calibri" panose="020F0502020204030204" pitchFamily="34" charset="0"/>
              </a:rPr>
              <a:t>92,830,300</a:t>
            </a:r>
            <a:endParaRPr lang="en-US" sz="3200" dirty="0"/>
          </a:p>
        </p:txBody>
      </p:sp>
      <p:sp>
        <p:nvSpPr>
          <p:cNvPr id="14" name="TextBox 13">
            <a:extLst>
              <a:ext uri="{FF2B5EF4-FFF2-40B4-BE49-F238E27FC236}">
                <a16:creationId xmlns:a16="http://schemas.microsoft.com/office/drawing/2014/main" id="{F0198E47-BF14-12A7-8223-F4A842615321}"/>
              </a:ext>
            </a:extLst>
          </p:cNvPr>
          <p:cNvSpPr txBox="1"/>
          <p:nvPr/>
        </p:nvSpPr>
        <p:spPr>
          <a:xfrm>
            <a:off x="5141341" y="5227116"/>
            <a:ext cx="2691441" cy="584775"/>
          </a:xfrm>
          <a:prstGeom prst="rect">
            <a:avLst/>
          </a:prstGeom>
          <a:noFill/>
        </p:spPr>
        <p:txBody>
          <a:bodyPr wrap="square" rtlCol="0">
            <a:spAutoFit/>
          </a:bodyPr>
          <a:lstStyle/>
          <a:p>
            <a:r>
              <a:rPr lang="en-US" sz="3200" dirty="0">
                <a:solidFill>
                  <a:srgbClr val="4472C4"/>
                </a:solidFill>
                <a:effectLst/>
                <a:latin typeface="Arial" panose="020B0604020202020204" pitchFamily="34" charset="0"/>
                <a:ea typeface="Calibri" panose="020F0502020204030204" pitchFamily="34" charset="0"/>
              </a:rPr>
              <a:t>93,000,000</a:t>
            </a:r>
            <a:endParaRPr lang="en-US" sz="3200" dirty="0"/>
          </a:p>
        </p:txBody>
      </p:sp>
      <p:pic>
        <p:nvPicPr>
          <p:cNvPr id="15" name="Picture 14" descr="Image result for rules for rounding whole numbers">
            <a:extLst>
              <a:ext uri="{FF2B5EF4-FFF2-40B4-BE49-F238E27FC236}">
                <a16:creationId xmlns:a16="http://schemas.microsoft.com/office/drawing/2014/main" id="{230815E1-06F5-1BCD-4653-70F03149DE88}"/>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655080" y="2732259"/>
            <a:ext cx="2628615" cy="3402828"/>
          </a:xfrm>
          <a:prstGeom prst="rect">
            <a:avLst/>
          </a:prstGeom>
          <a:noFill/>
        </p:spPr>
      </p:pic>
    </p:spTree>
    <p:extLst>
      <p:ext uri="{BB962C8B-B14F-4D97-AF65-F5344CB8AC3E}">
        <p14:creationId xmlns:p14="http://schemas.microsoft.com/office/powerpoint/2010/main" val="4201053361"/>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2"/>
                                        </p:tgtEl>
                                        <p:attrNameLst>
                                          <p:attrName>style.visibility</p:attrName>
                                        </p:attrNameLst>
                                      </p:cBhvr>
                                      <p:to>
                                        <p:strVal val="visible"/>
                                      </p:to>
                                    </p:set>
                                    <p:anim calcmode="lin" valueType="num">
                                      <p:cBhvr additive="base">
                                        <p:cTn id="13" dur="500" fill="hold"/>
                                        <p:tgtEl>
                                          <p:spTgt spid="12"/>
                                        </p:tgtEl>
                                        <p:attrNameLst>
                                          <p:attrName>ppt_x</p:attrName>
                                        </p:attrNameLst>
                                      </p:cBhvr>
                                      <p:tavLst>
                                        <p:tav tm="0">
                                          <p:val>
                                            <p:strVal val="#ppt_x"/>
                                          </p:val>
                                        </p:tav>
                                        <p:tav tm="100000">
                                          <p:val>
                                            <p:strVal val="#ppt_x"/>
                                          </p:val>
                                        </p:tav>
                                      </p:tavLst>
                                    </p:anim>
                                    <p:anim calcmode="lin" valueType="num">
                                      <p:cBhvr additive="base">
                                        <p:cTn id="14"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13"/>
                                        </p:tgtEl>
                                        <p:attrNameLst>
                                          <p:attrName>style.visibility</p:attrName>
                                        </p:attrNameLst>
                                      </p:cBhvr>
                                      <p:to>
                                        <p:strVal val="visible"/>
                                      </p:to>
                                    </p:set>
                                    <p:anim calcmode="lin" valueType="num">
                                      <p:cBhvr additive="base">
                                        <p:cTn id="19" dur="500" fill="hold"/>
                                        <p:tgtEl>
                                          <p:spTgt spid="13"/>
                                        </p:tgtEl>
                                        <p:attrNameLst>
                                          <p:attrName>ppt_x</p:attrName>
                                        </p:attrNameLst>
                                      </p:cBhvr>
                                      <p:tavLst>
                                        <p:tav tm="0">
                                          <p:val>
                                            <p:strVal val="#ppt_x"/>
                                          </p:val>
                                        </p:tav>
                                        <p:tav tm="100000">
                                          <p:val>
                                            <p:strVal val="#ppt_x"/>
                                          </p:val>
                                        </p:tav>
                                      </p:tavLst>
                                    </p:anim>
                                    <p:anim calcmode="lin" valueType="num">
                                      <p:cBhvr additive="base">
                                        <p:cTn id="20"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14"/>
                                        </p:tgtEl>
                                        <p:attrNameLst>
                                          <p:attrName>style.visibility</p:attrName>
                                        </p:attrNameLst>
                                      </p:cBhvr>
                                      <p:to>
                                        <p:strVal val="visible"/>
                                      </p:to>
                                    </p:set>
                                    <p:anim calcmode="lin" valueType="num">
                                      <p:cBhvr additive="base">
                                        <p:cTn id="25" dur="500" fill="hold"/>
                                        <p:tgtEl>
                                          <p:spTgt spid="14"/>
                                        </p:tgtEl>
                                        <p:attrNameLst>
                                          <p:attrName>ppt_x</p:attrName>
                                        </p:attrNameLst>
                                      </p:cBhvr>
                                      <p:tavLst>
                                        <p:tav tm="0">
                                          <p:val>
                                            <p:strVal val="#ppt_x"/>
                                          </p:val>
                                        </p:tav>
                                        <p:tav tm="100000">
                                          <p:val>
                                            <p:strVal val="#ppt_x"/>
                                          </p:val>
                                        </p:tav>
                                      </p:tavLst>
                                    </p:anim>
                                    <p:anim calcmode="lin" valueType="num">
                                      <p:cBhvr additive="base">
                                        <p:cTn id="26"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2" grpId="0"/>
      <p:bldP spid="13" grpId="0"/>
      <p:bldP spid="14"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3780DA-B70E-2CAA-7F07-DE7A915AEA78}"/>
              </a:ext>
            </a:extLst>
          </p:cNvPr>
          <p:cNvSpPr>
            <a:spLocks noGrp="1"/>
          </p:cNvSpPr>
          <p:nvPr>
            <p:ph type="title"/>
          </p:nvPr>
        </p:nvSpPr>
        <p:spPr/>
        <p:txBody>
          <a:bodyPr>
            <a:noAutofit/>
          </a:bodyPr>
          <a:lstStyle/>
          <a:p>
            <a:r>
              <a:rPr lang="en-US" b="1" dirty="0">
                <a:solidFill>
                  <a:srgbClr val="373D3F"/>
                </a:solidFill>
                <a:effectLst/>
                <a:latin typeface="Arial" panose="020B0604020202020204" pitchFamily="34" charset="0"/>
                <a:ea typeface="Calibri" panose="020F0502020204030204" pitchFamily="34" charset="0"/>
                <a:cs typeface="Arial" panose="020B0604020202020204" pitchFamily="34" charset="0"/>
              </a:rPr>
              <a:t>Number System</a:t>
            </a:r>
            <a:endParaRPr lang="en-US" b="1" dirty="0">
              <a:latin typeface="Arial" panose="020B0604020202020204" pitchFamily="34" charset="0"/>
              <a:cs typeface="Arial" panose="020B0604020202020204" pitchFamily="34" charset="0"/>
            </a:endParaRPr>
          </a:p>
        </p:txBody>
      </p:sp>
      <p:sp>
        <p:nvSpPr>
          <p:cNvPr id="4" name="TextBox 3">
            <a:extLst>
              <a:ext uri="{FF2B5EF4-FFF2-40B4-BE49-F238E27FC236}">
                <a16:creationId xmlns:a16="http://schemas.microsoft.com/office/drawing/2014/main" id="{50795F20-FA84-D13F-6C62-5F788DB45E84}"/>
              </a:ext>
            </a:extLst>
          </p:cNvPr>
          <p:cNvSpPr txBox="1"/>
          <p:nvPr/>
        </p:nvSpPr>
        <p:spPr>
          <a:xfrm>
            <a:off x="528367" y="2241172"/>
            <a:ext cx="11056908" cy="592726"/>
          </a:xfrm>
          <a:prstGeom prst="rect">
            <a:avLst/>
          </a:prstGeom>
          <a:noFill/>
        </p:spPr>
        <p:txBody>
          <a:bodyPr wrap="square">
            <a:spAutoFit/>
          </a:bodyPr>
          <a:lstStyle/>
          <a:p>
            <a:pPr marL="0" marR="0" algn="ctr">
              <a:lnSpc>
                <a:spcPct val="107000"/>
              </a:lnSpc>
              <a:spcBef>
                <a:spcPts val="0"/>
              </a:spcBef>
              <a:spcAft>
                <a:spcPts val="800"/>
              </a:spcAft>
            </a:pPr>
            <a:r>
              <a:rPr lang="en-US" sz="3200" u="sng" dirty="0">
                <a:effectLst/>
                <a:latin typeface="Arial" panose="020B0604020202020204" pitchFamily="34" charset="0"/>
                <a:ea typeface="Calibri" panose="020F0502020204030204" pitchFamily="34" charset="0"/>
                <a:cs typeface="Times New Roman" panose="02020603050405020304" pitchFamily="18" charset="0"/>
              </a:rPr>
              <a:t>Why is this important?</a:t>
            </a:r>
            <a:endParaRPr lang="en-US" sz="32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5" name="TextBox 4">
            <a:extLst>
              <a:ext uri="{FF2B5EF4-FFF2-40B4-BE49-F238E27FC236}">
                <a16:creationId xmlns:a16="http://schemas.microsoft.com/office/drawing/2014/main" id="{C214A82B-A364-D451-F3F8-8D6F82CB7248}"/>
              </a:ext>
            </a:extLst>
          </p:cNvPr>
          <p:cNvSpPr txBox="1"/>
          <p:nvPr/>
        </p:nvSpPr>
        <p:spPr>
          <a:xfrm>
            <a:off x="528367" y="3011794"/>
            <a:ext cx="11341580" cy="1119665"/>
          </a:xfrm>
          <a:prstGeom prst="rect">
            <a:avLst/>
          </a:prstGeom>
          <a:noFill/>
        </p:spPr>
        <p:txBody>
          <a:bodyPr wrap="square">
            <a:spAutoFit/>
          </a:bodyPr>
          <a:lstStyle/>
          <a:p>
            <a:pPr marL="285750" marR="0" indent="-285750">
              <a:lnSpc>
                <a:spcPct val="107000"/>
              </a:lnSpc>
              <a:spcBef>
                <a:spcPts val="0"/>
              </a:spcBef>
              <a:spcAft>
                <a:spcPts val="800"/>
              </a:spcAft>
              <a:buFont typeface="Arial" panose="020B0604020202020204" pitchFamily="34" charset="0"/>
              <a:buChar char="•"/>
            </a:pPr>
            <a:r>
              <a:rPr lang="en-US" sz="3200" dirty="0">
                <a:effectLst/>
                <a:latin typeface="Arial" panose="020B0604020202020204" pitchFamily="34" charset="0"/>
                <a:ea typeface="Calibri" panose="020F0502020204030204" pitchFamily="34" charset="0"/>
                <a:cs typeface="Times New Roman" panose="02020603050405020304" pitchFamily="18" charset="0"/>
              </a:rPr>
              <a:t>Students will connect numerals to the quantities they represent!</a:t>
            </a:r>
            <a:endParaRPr lang="en-US" sz="32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7" name="Picture 6">
            <a:extLst>
              <a:ext uri="{FF2B5EF4-FFF2-40B4-BE49-F238E27FC236}">
                <a16:creationId xmlns:a16="http://schemas.microsoft.com/office/drawing/2014/main" id="{01582F0F-68FD-8F0A-9F30-961D376F0E37}"/>
              </a:ext>
            </a:extLst>
          </p:cNvPr>
          <p:cNvPicPr>
            <a:picLocks noChangeAspect="1"/>
          </p:cNvPicPr>
          <p:nvPr/>
        </p:nvPicPr>
        <p:blipFill>
          <a:blip r:embed="rId2"/>
          <a:stretch>
            <a:fillRect/>
          </a:stretch>
        </p:blipFill>
        <p:spPr>
          <a:xfrm>
            <a:off x="2734851" y="4131459"/>
            <a:ext cx="6325483" cy="2010056"/>
          </a:xfrm>
          <a:prstGeom prst="rect">
            <a:avLst/>
          </a:prstGeom>
        </p:spPr>
      </p:pic>
    </p:spTree>
    <p:extLst>
      <p:ext uri="{BB962C8B-B14F-4D97-AF65-F5344CB8AC3E}">
        <p14:creationId xmlns:p14="http://schemas.microsoft.com/office/powerpoint/2010/main" val="1164356341"/>
      </p:ext>
    </p:extLst>
  </p:cSld>
  <p:clrMapOvr>
    <a:masterClrMapping/>
  </p:clrMapOvr>
  <p:transition spd="slow">
    <p:push dir="u"/>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3780DA-B70E-2CAA-7F07-DE7A915AEA78}"/>
              </a:ext>
            </a:extLst>
          </p:cNvPr>
          <p:cNvSpPr>
            <a:spLocks noGrp="1"/>
          </p:cNvSpPr>
          <p:nvPr>
            <p:ph type="title"/>
          </p:nvPr>
        </p:nvSpPr>
        <p:spPr/>
        <p:txBody>
          <a:bodyPr>
            <a:noAutofit/>
          </a:bodyPr>
          <a:lstStyle/>
          <a:p>
            <a:r>
              <a:rPr lang="en-US" b="1" dirty="0">
                <a:effectLst/>
                <a:latin typeface="Arial" panose="020B0604020202020204" pitchFamily="34" charset="0"/>
                <a:ea typeface="Calibri" panose="020F0502020204030204" pitchFamily="34" charset="0"/>
              </a:rPr>
              <a:t>GSE: Georgia Standards of Excellence</a:t>
            </a:r>
            <a:endParaRPr lang="en-US" b="1" dirty="0">
              <a:latin typeface="Arial" panose="020B0604020202020204" pitchFamily="34" charset="0"/>
              <a:cs typeface="Arial" panose="020B0604020202020204" pitchFamily="34" charset="0"/>
            </a:endParaRPr>
          </a:p>
        </p:txBody>
      </p:sp>
      <p:sp>
        <p:nvSpPr>
          <p:cNvPr id="6" name="Content Placeholder 5">
            <a:extLst>
              <a:ext uri="{FF2B5EF4-FFF2-40B4-BE49-F238E27FC236}">
                <a16:creationId xmlns:a16="http://schemas.microsoft.com/office/drawing/2014/main" id="{C3343419-9CE6-2423-C3A9-57022C5B3C51}"/>
              </a:ext>
            </a:extLst>
          </p:cNvPr>
          <p:cNvSpPr>
            <a:spLocks noGrp="1"/>
          </p:cNvSpPr>
          <p:nvPr>
            <p:ph idx="1"/>
          </p:nvPr>
        </p:nvSpPr>
        <p:spPr>
          <a:xfrm>
            <a:off x="505968" y="2265588"/>
            <a:ext cx="11224214" cy="4043772"/>
          </a:xfrm>
        </p:spPr>
        <p:txBody>
          <a:bodyPr>
            <a:normAutofit/>
          </a:bodyPr>
          <a:lstStyle/>
          <a:p>
            <a:r>
              <a:rPr lang="en-US" sz="3200" u="sng" dirty="0">
                <a:solidFill>
                  <a:srgbClr val="0563C1"/>
                </a:solidFill>
                <a:effectLst/>
                <a:latin typeface="Arial" panose="020B0604020202020204" pitchFamily="34" charset="0"/>
                <a:ea typeface="Calibri" panose="020F0502020204030204" pitchFamily="34" charset="0"/>
                <a:cs typeface="Times New Roman" panose="02020603050405020304" pitchFamily="18" charset="0"/>
                <a:hlinkClick r:id="rId2"/>
              </a:rPr>
              <a:t>https://www.georgiastandards.org/Pages/default.aspx</a:t>
            </a:r>
            <a:endParaRPr lang="en-US" sz="3200" u="sng" dirty="0">
              <a:solidFill>
                <a:srgbClr val="0563C1"/>
              </a:solidFill>
              <a:effectLst/>
              <a:latin typeface="Arial" panose="020B0604020202020204" pitchFamily="34" charset="0"/>
              <a:ea typeface="Calibri" panose="020F0502020204030204" pitchFamily="34" charset="0"/>
              <a:cs typeface="Times New Roman" panose="02020603050405020304" pitchFamily="18" charset="0"/>
            </a:endParaRPr>
          </a:p>
          <a:p>
            <a:pPr marL="0" marR="0">
              <a:lnSpc>
                <a:spcPct val="107000"/>
              </a:lnSpc>
              <a:spcBef>
                <a:spcPts val="0"/>
              </a:spcBef>
              <a:spcAft>
                <a:spcPts val="800"/>
              </a:spcAft>
            </a:pPr>
            <a:r>
              <a:rPr lang="en-US" sz="3200" dirty="0">
                <a:effectLst/>
                <a:latin typeface="Arial" panose="020B0604020202020204" pitchFamily="34" charset="0"/>
                <a:ea typeface="Calibri" panose="020F0502020204030204" pitchFamily="34" charset="0"/>
                <a:cs typeface="Arial" panose="020B0604020202020204" pitchFamily="34" charset="0"/>
              </a:rPr>
              <a:t>Click on Math ---- Under New Mathematics Curriculum and Instruction Resources, click on K-5  ---- Under Kindergarten, click on Comprehensive Grade Level Overview </a:t>
            </a:r>
          </a:p>
          <a:p>
            <a:pPr marL="0" marR="0">
              <a:lnSpc>
                <a:spcPct val="107000"/>
              </a:lnSpc>
              <a:spcBef>
                <a:spcPts val="0"/>
              </a:spcBef>
              <a:spcAft>
                <a:spcPts val="800"/>
              </a:spcAft>
            </a:pPr>
            <a:r>
              <a:rPr lang="en-US" sz="3200" dirty="0">
                <a:effectLst/>
                <a:latin typeface="Arial" panose="020B0604020202020204" pitchFamily="34" charset="0"/>
                <a:ea typeface="Calibri" panose="020F0502020204030204" pitchFamily="34" charset="0"/>
                <a:cs typeface="Arial" panose="020B0604020202020204" pitchFamily="34" charset="0"/>
              </a:rPr>
              <a:t>READ through these objectives and criteria.</a:t>
            </a:r>
          </a:p>
          <a:p>
            <a:endParaRPr lang="en-US" sz="3200" dirty="0">
              <a:effectLst/>
              <a:latin typeface="Calibri" panose="020F0502020204030204" pitchFamily="34" charset="0"/>
              <a:ea typeface="Calibri" panose="020F0502020204030204" pitchFamily="34" charset="0"/>
              <a:cs typeface="Times New Roman" panose="02020603050405020304" pitchFamily="18" charset="0"/>
            </a:endParaRPr>
          </a:p>
          <a:p>
            <a:endParaRPr lang="en-US" sz="3200" dirty="0">
              <a:latin typeface="Arial" panose="020B0604020202020204" pitchFamily="34" charset="0"/>
              <a:cs typeface="Arial" panose="020B0604020202020204" pitchFamily="34" charset="0"/>
            </a:endParaRPr>
          </a:p>
        </p:txBody>
      </p:sp>
      <p:pic>
        <p:nvPicPr>
          <p:cNvPr id="3" name="Picture 2" descr="A screenshot of a computer&#10;&#10;Description automatically generated">
            <a:extLst>
              <a:ext uri="{FF2B5EF4-FFF2-40B4-BE49-F238E27FC236}">
                <a16:creationId xmlns:a16="http://schemas.microsoft.com/office/drawing/2014/main" id="{E3C5B9AF-8660-F84C-AB8D-6F94ACAF158A}"/>
              </a:ext>
            </a:extLst>
          </p:cNvPr>
          <p:cNvPicPr>
            <a:picLocks noChangeAspect="1"/>
          </p:cNvPicPr>
          <p:nvPr/>
        </p:nvPicPr>
        <p:blipFill rotWithShape="1">
          <a:blip r:embed="rId3">
            <a:extLst>
              <a:ext uri="{28A0092B-C50C-407E-A947-70E740481C1C}">
                <a14:useLocalDpi xmlns:a14="http://schemas.microsoft.com/office/drawing/2010/main" val="0"/>
              </a:ext>
            </a:extLst>
          </a:blip>
          <a:srcRect l="17727" t="14708" r="58991" b="76261"/>
          <a:stretch/>
        </p:blipFill>
        <p:spPr bwMode="auto">
          <a:xfrm>
            <a:off x="4185967" y="1447541"/>
            <a:ext cx="2648942" cy="414242"/>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2668582238"/>
      </p:ext>
    </p:extLst>
  </p:cSld>
  <p:clrMapOvr>
    <a:masterClrMapping/>
  </p:clrMapOvr>
  <p:transition spd="slow">
    <p:push dir="u"/>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3780DA-B70E-2CAA-7F07-DE7A915AEA78}"/>
              </a:ext>
            </a:extLst>
          </p:cNvPr>
          <p:cNvSpPr>
            <a:spLocks noGrp="1"/>
          </p:cNvSpPr>
          <p:nvPr>
            <p:ph type="title"/>
          </p:nvPr>
        </p:nvSpPr>
        <p:spPr/>
        <p:txBody>
          <a:bodyPr>
            <a:noAutofit/>
          </a:bodyPr>
          <a:lstStyle/>
          <a:p>
            <a:r>
              <a:rPr lang="en-US" b="1" dirty="0">
                <a:effectLst/>
                <a:latin typeface="Arial" panose="020B0604020202020204" pitchFamily="34" charset="0"/>
                <a:ea typeface="Calibri" panose="020F0502020204030204" pitchFamily="34" charset="0"/>
              </a:rPr>
              <a:t>GSE: Georgia Standards of Excellence</a:t>
            </a:r>
            <a:endParaRPr lang="en-US" b="1" dirty="0">
              <a:latin typeface="Arial" panose="020B0604020202020204" pitchFamily="34" charset="0"/>
              <a:cs typeface="Arial" panose="020B0604020202020204" pitchFamily="34" charset="0"/>
            </a:endParaRPr>
          </a:p>
        </p:txBody>
      </p:sp>
      <p:sp>
        <p:nvSpPr>
          <p:cNvPr id="6" name="Content Placeholder 5">
            <a:extLst>
              <a:ext uri="{FF2B5EF4-FFF2-40B4-BE49-F238E27FC236}">
                <a16:creationId xmlns:a16="http://schemas.microsoft.com/office/drawing/2014/main" id="{C3343419-9CE6-2423-C3A9-57022C5B3C51}"/>
              </a:ext>
            </a:extLst>
          </p:cNvPr>
          <p:cNvSpPr>
            <a:spLocks noGrp="1"/>
          </p:cNvSpPr>
          <p:nvPr>
            <p:ph idx="1"/>
          </p:nvPr>
        </p:nvSpPr>
        <p:spPr>
          <a:xfrm>
            <a:off x="505968" y="2265588"/>
            <a:ext cx="11224214" cy="4043772"/>
          </a:xfrm>
        </p:spPr>
        <p:txBody>
          <a:bodyPr>
            <a:normAutofit/>
          </a:bodyPr>
          <a:lstStyle/>
          <a:p>
            <a:pPr marL="0" indent="0">
              <a:buNone/>
            </a:pPr>
            <a:endParaRPr lang="en-US" sz="3200" dirty="0">
              <a:effectLst/>
              <a:latin typeface="Calibri" panose="020F0502020204030204" pitchFamily="34" charset="0"/>
              <a:ea typeface="Calibri" panose="020F0502020204030204" pitchFamily="34" charset="0"/>
              <a:cs typeface="Times New Roman" panose="02020603050405020304" pitchFamily="18" charset="0"/>
            </a:endParaRPr>
          </a:p>
          <a:p>
            <a:endParaRPr lang="en-US" sz="3200" dirty="0">
              <a:latin typeface="Arial" panose="020B0604020202020204" pitchFamily="34" charset="0"/>
              <a:cs typeface="Arial" panose="020B0604020202020204" pitchFamily="34" charset="0"/>
            </a:endParaRPr>
          </a:p>
        </p:txBody>
      </p:sp>
      <p:pic>
        <p:nvPicPr>
          <p:cNvPr id="4" name="Picture 3" descr="A screenshot of a computer&#10;&#10;Description automatically generated">
            <a:extLst>
              <a:ext uri="{FF2B5EF4-FFF2-40B4-BE49-F238E27FC236}">
                <a16:creationId xmlns:a16="http://schemas.microsoft.com/office/drawing/2014/main" id="{6F75D51F-46E4-C6B4-34AD-656376123608}"/>
              </a:ext>
            </a:extLst>
          </p:cNvPr>
          <p:cNvPicPr>
            <a:picLocks noChangeAspect="1"/>
          </p:cNvPicPr>
          <p:nvPr/>
        </p:nvPicPr>
        <p:blipFill rotWithShape="1">
          <a:blip r:embed="rId2"/>
          <a:srcRect l="40064" t="28490" r="24680" b="40741"/>
          <a:stretch/>
        </p:blipFill>
        <p:spPr bwMode="auto">
          <a:xfrm>
            <a:off x="1518587" y="2148444"/>
            <a:ext cx="8238766" cy="4043771"/>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3423572423"/>
      </p:ext>
    </p:extLst>
  </p:cSld>
  <p:clrMapOvr>
    <a:masterClrMapping/>
  </p:clrMapOvr>
  <p:transition spd="slow">
    <p:push dir="u"/>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3780DA-B70E-2CAA-7F07-DE7A915AEA78}"/>
              </a:ext>
            </a:extLst>
          </p:cNvPr>
          <p:cNvSpPr>
            <a:spLocks noGrp="1"/>
          </p:cNvSpPr>
          <p:nvPr>
            <p:ph type="title"/>
          </p:nvPr>
        </p:nvSpPr>
        <p:spPr/>
        <p:txBody>
          <a:bodyPr>
            <a:noAutofit/>
          </a:bodyPr>
          <a:lstStyle/>
          <a:p>
            <a:r>
              <a:rPr lang="en-US" b="1" dirty="0">
                <a:effectLst/>
                <a:latin typeface="Arial" panose="020B0604020202020204" pitchFamily="34" charset="0"/>
                <a:ea typeface="Calibri" panose="020F0502020204030204" pitchFamily="34" charset="0"/>
              </a:rPr>
              <a:t>Numeration System</a:t>
            </a:r>
            <a:endParaRPr lang="en-US" b="1" dirty="0">
              <a:latin typeface="Arial" panose="020B0604020202020204" pitchFamily="34" charset="0"/>
              <a:cs typeface="Arial" panose="020B0604020202020204" pitchFamily="34" charset="0"/>
            </a:endParaRPr>
          </a:p>
        </p:txBody>
      </p:sp>
      <p:sp>
        <p:nvSpPr>
          <p:cNvPr id="6" name="Content Placeholder 5">
            <a:extLst>
              <a:ext uri="{FF2B5EF4-FFF2-40B4-BE49-F238E27FC236}">
                <a16:creationId xmlns:a16="http://schemas.microsoft.com/office/drawing/2014/main" id="{C3343419-9CE6-2423-C3A9-57022C5B3C51}"/>
              </a:ext>
            </a:extLst>
          </p:cNvPr>
          <p:cNvSpPr>
            <a:spLocks noGrp="1"/>
          </p:cNvSpPr>
          <p:nvPr>
            <p:ph idx="1"/>
          </p:nvPr>
        </p:nvSpPr>
        <p:spPr>
          <a:xfrm>
            <a:off x="511833" y="2242258"/>
            <a:ext cx="10168128" cy="3694176"/>
          </a:xfrm>
        </p:spPr>
        <p:txBody>
          <a:bodyPr>
            <a:normAutofit/>
          </a:bodyPr>
          <a:lstStyle/>
          <a:p>
            <a:pPr marL="0" indent="0">
              <a:buNone/>
            </a:pPr>
            <a:endParaRPr lang="en-US" sz="3200" dirty="0">
              <a:latin typeface="Calibri" panose="020F0502020204030204" pitchFamily="34" charset="0"/>
              <a:ea typeface="Calibri" panose="020F0502020204030204" pitchFamily="34" charset="0"/>
              <a:cs typeface="Times New Roman" panose="02020603050405020304" pitchFamily="18" charset="0"/>
            </a:endParaRPr>
          </a:p>
          <a:p>
            <a:pPr marL="0" indent="0">
              <a:buNone/>
            </a:pPr>
            <a:r>
              <a:rPr lang="en-US" sz="3200" b="1" u="sng" dirty="0">
                <a:effectLst/>
                <a:latin typeface="Arial" panose="020B0604020202020204" pitchFamily="34" charset="0"/>
                <a:ea typeface="Calibri" panose="020F0502020204030204" pitchFamily="34" charset="0"/>
                <a:cs typeface="Times New Roman" panose="02020603050405020304" pitchFamily="18" charset="0"/>
              </a:rPr>
              <a:t>Number Bases and Grouping</a:t>
            </a:r>
          </a:p>
          <a:p>
            <a:pPr marL="0" marR="0">
              <a:lnSpc>
                <a:spcPct val="107000"/>
              </a:lnSpc>
              <a:spcBef>
                <a:spcPts val="0"/>
              </a:spcBef>
              <a:spcAft>
                <a:spcPts val="800"/>
              </a:spcAft>
            </a:pPr>
            <a:r>
              <a:rPr lang="en-US" sz="3200" dirty="0">
                <a:solidFill>
                  <a:srgbClr val="4472C4"/>
                </a:solidFill>
                <a:effectLst/>
                <a:latin typeface="Arial" panose="020B0604020202020204" pitchFamily="34" charset="0"/>
                <a:ea typeface="Calibri" panose="020F0502020204030204" pitchFamily="34" charset="0"/>
                <a:cs typeface="Times New Roman" panose="02020603050405020304" pitchFamily="18" charset="0"/>
              </a:rPr>
              <a:t>Base – the number of objects used in the grouping process</a:t>
            </a:r>
            <a:endParaRPr lang="en-US" sz="320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07000"/>
              </a:lnSpc>
              <a:spcBef>
                <a:spcPts val="0"/>
              </a:spcBef>
              <a:spcAft>
                <a:spcPts val="800"/>
              </a:spcAft>
            </a:pPr>
            <a:r>
              <a:rPr lang="en-US" sz="3200" dirty="0">
                <a:solidFill>
                  <a:srgbClr val="4472C4"/>
                </a:solidFill>
                <a:effectLst/>
                <a:latin typeface="Arial" panose="020B0604020202020204" pitchFamily="34" charset="0"/>
                <a:ea typeface="Calibri" panose="020F0502020204030204" pitchFamily="34" charset="0"/>
                <a:cs typeface="Times New Roman" panose="02020603050405020304" pitchFamily="18" charset="0"/>
              </a:rPr>
              <a:t>Base 10 – grouping is done by 10’s. It is called base ten numeration 10</a:t>
            </a:r>
            <a:r>
              <a:rPr lang="en-US" sz="3200" baseline="30000" dirty="0">
                <a:solidFill>
                  <a:srgbClr val="4472C4"/>
                </a:solidFill>
                <a:effectLst/>
                <a:latin typeface="Arial" panose="020B0604020202020204" pitchFamily="34" charset="0"/>
                <a:ea typeface="Calibri" panose="020F0502020204030204" pitchFamily="34" charset="0"/>
                <a:cs typeface="Times New Roman" panose="02020603050405020304" pitchFamily="18" charset="0"/>
              </a:rPr>
              <a:t>2</a:t>
            </a:r>
            <a:r>
              <a:rPr lang="en-US" sz="3200" dirty="0">
                <a:solidFill>
                  <a:srgbClr val="4472C4"/>
                </a:solidFill>
                <a:effectLst/>
                <a:latin typeface="Arial" panose="020B0604020202020204" pitchFamily="34" charset="0"/>
                <a:ea typeface="Calibri" panose="020F0502020204030204" pitchFamily="34" charset="0"/>
                <a:cs typeface="Times New Roman" panose="02020603050405020304" pitchFamily="18" charset="0"/>
              </a:rPr>
              <a:t> 10</a:t>
            </a:r>
            <a:r>
              <a:rPr lang="en-US" sz="3200" baseline="30000" dirty="0">
                <a:solidFill>
                  <a:srgbClr val="4472C4"/>
                </a:solidFill>
                <a:effectLst/>
                <a:latin typeface="Arial" panose="020B0604020202020204" pitchFamily="34" charset="0"/>
                <a:ea typeface="Calibri" panose="020F0502020204030204" pitchFamily="34" charset="0"/>
                <a:cs typeface="Times New Roman" panose="02020603050405020304" pitchFamily="18" charset="0"/>
              </a:rPr>
              <a:t>1</a:t>
            </a:r>
            <a:r>
              <a:rPr lang="en-US" sz="3200" dirty="0">
                <a:solidFill>
                  <a:srgbClr val="4472C4"/>
                </a:solidFill>
                <a:effectLst/>
                <a:latin typeface="Arial" panose="020B0604020202020204" pitchFamily="34" charset="0"/>
                <a:ea typeface="Calibri" panose="020F0502020204030204" pitchFamily="34" charset="0"/>
                <a:cs typeface="Times New Roman" panose="02020603050405020304" pitchFamily="18" charset="0"/>
              </a:rPr>
              <a:t> 10</a:t>
            </a:r>
            <a:r>
              <a:rPr lang="en-US" sz="3200" baseline="30000" dirty="0">
                <a:solidFill>
                  <a:srgbClr val="4472C4"/>
                </a:solidFill>
                <a:effectLst/>
                <a:latin typeface="Arial" panose="020B0604020202020204" pitchFamily="34" charset="0"/>
                <a:ea typeface="Calibri" panose="020F0502020204030204" pitchFamily="34" charset="0"/>
                <a:cs typeface="Times New Roman" panose="02020603050405020304" pitchFamily="18" charset="0"/>
              </a:rPr>
              <a:t>0.</a:t>
            </a:r>
            <a:endParaRPr lang="en-US" sz="3200" dirty="0">
              <a:effectLst/>
              <a:latin typeface="Calibri" panose="020F0502020204030204" pitchFamily="34" charset="0"/>
              <a:ea typeface="Calibri" panose="020F0502020204030204" pitchFamily="34" charset="0"/>
              <a:cs typeface="Times New Roman" panose="02020603050405020304" pitchFamily="18" charset="0"/>
            </a:endParaRPr>
          </a:p>
          <a:p>
            <a:endParaRPr lang="en-US" sz="3200" b="1" u="sng" dirty="0">
              <a:effectLst/>
              <a:latin typeface="Calibri" panose="020F0502020204030204" pitchFamily="34" charset="0"/>
              <a:ea typeface="Calibri" panose="020F0502020204030204" pitchFamily="34" charset="0"/>
              <a:cs typeface="Times New Roman" panose="02020603050405020304" pitchFamily="18" charset="0"/>
            </a:endParaRPr>
          </a:p>
          <a:p>
            <a:pPr marL="0" indent="0">
              <a:buNone/>
            </a:pPr>
            <a:endParaRPr lang="en-US" sz="3200" dirty="0">
              <a:latin typeface="Arial" panose="020B0604020202020204" pitchFamily="34" charset="0"/>
              <a:cs typeface="Arial" panose="020B0604020202020204" pitchFamily="34" charset="0"/>
            </a:endParaRPr>
          </a:p>
        </p:txBody>
      </p:sp>
      <p:sp>
        <p:nvSpPr>
          <p:cNvPr id="7" name="TextBox 6">
            <a:extLst>
              <a:ext uri="{FF2B5EF4-FFF2-40B4-BE49-F238E27FC236}">
                <a16:creationId xmlns:a16="http://schemas.microsoft.com/office/drawing/2014/main" id="{72DE71D3-AA1B-0259-7B07-8E6C7F3F5E3D}"/>
              </a:ext>
            </a:extLst>
          </p:cNvPr>
          <p:cNvSpPr txBox="1"/>
          <p:nvPr/>
        </p:nvSpPr>
        <p:spPr>
          <a:xfrm>
            <a:off x="511833" y="2242258"/>
            <a:ext cx="11470257" cy="584775"/>
          </a:xfrm>
          <a:prstGeom prst="rect">
            <a:avLst/>
          </a:prstGeom>
          <a:noFill/>
        </p:spPr>
        <p:txBody>
          <a:bodyPr wrap="square">
            <a:spAutoFit/>
          </a:bodyPr>
          <a:lstStyle/>
          <a:p>
            <a:pPr marL="285750" indent="-285750">
              <a:buFont typeface="Arial" panose="020B0604020202020204" pitchFamily="34" charset="0"/>
              <a:buChar char="•"/>
            </a:pPr>
            <a:r>
              <a:rPr lang="en-US" sz="3200" dirty="0">
                <a:solidFill>
                  <a:srgbClr val="4472C4"/>
                </a:solidFill>
                <a:effectLst/>
                <a:latin typeface="Arial" panose="020B0604020202020204" pitchFamily="34" charset="0"/>
                <a:ea typeface="Calibri" panose="020F0502020204030204" pitchFamily="34" charset="0"/>
              </a:rPr>
              <a:t>A logically organized collection of numerals</a:t>
            </a:r>
            <a:endParaRPr lang="en-US" sz="3200" dirty="0"/>
          </a:p>
        </p:txBody>
      </p:sp>
    </p:spTree>
    <p:extLst>
      <p:ext uri="{BB962C8B-B14F-4D97-AF65-F5344CB8AC3E}">
        <p14:creationId xmlns:p14="http://schemas.microsoft.com/office/powerpoint/2010/main" val="3386536672"/>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 calcmode="lin" valueType="num">
                                      <p:cBhvr additive="base">
                                        <p:cTn id="7"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6">
                                            <p:txEl>
                                              <p:pRg st="1" end="1"/>
                                            </p:txEl>
                                          </p:spTgt>
                                        </p:tgtEl>
                                        <p:attrNameLst>
                                          <p:attrName>style.visibility</p:attrName>
                                        </p:attrNameLst>
                                      </p:cBhvr>
                                      <p:to>
                                        <p:strVal val="visible"/>
                                      </p:to>
                                    </p:set>
                                    <p:anim calcmode="lin" valueType="num">
                                      <p:cBhvr additive="base">
                                        <p:cTn id="13"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6">
                                            <p:txEl>
                                              <p:pRg st="2" end="2"/>
                                            </p:txEl>
                                          </p:spTgt>
                                        </p:tgtEl>
                                        <p:attrNameLst>
                                          <p:attrName>style.visibility</p:attrName>
                                        </p:attrNameLst>
                                      </p:cBhvr>
                                      <p:to>
                                        <p:strVal val="visible"/>
                                      </p:to>
                                    </p:set>
                                    <p:anim calcmode="lin" valueType="num">
                                      <p:cBhvr additive="base">
                                        <p:cTn id="19"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6">
                                            <p:txEl>
                                              <p:pRg st="2" end="2"/>
                                            </p:txEl>
                                          </p:spTgt>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6">
                                            <p:txEl>
                                              <p:pRg st="3" end="3"/>
                                            </p:txEl>
                                          </p:spTgt>
                                        </p:tgtEl>
                                        <p:attrNameLst>
                                          <p:attrName>style.visibility</p:attrName>
                                        </p:attrNameLst>
                                      </p:cBhvr>
                                      <p:to>
                                        <p:strVal val="visible"/>
                                      </p:to>
                                    </p:set>
                                    <p:anim calcmode="lin" valueType="num">
                                      <p:cBhvr additive="base">
                                        <p:cTn id="23" dur="500" fill="hold"/>
                                        <p:tgtEl>
                                          <p:spTgt spid="6">
                                            <p:txEl>
                                              <p:pRg st="3" end="3"/>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6">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3780DA-B70E-2CAA-7F07-DE7A915AEA78}"/>
              </a:ext>
            </a:extLst>
          </p:cNvPr>
          <p:cNvSpPr>
            <a:spLocks noGrp="1"/>
          </p:cNvSpPr>
          <p:nvPr>
            <p:ph type="title"/>
          </p:nvPr>
        </p:nvSpPr>
        <p:spPr>
          <a:xfrm>
            <a:off x="655608" y="548640"/>
            <a:ext cx="10628088" cy="1179576"/>
          </a:xfrm>
        </p:spPr>
        <p:txBody>
          <a:bodyPr>
            <a:noAutofit/>
          </a:bodyPr>
          <a:lstStyle/>
          <a:p>
            <a:pPr marL="0" marR="0">
              <a:lnSpc>
                <a:spcPct val="107000"/>
              </a:lnSpc>
              <a:spcBef>
                <a:spcPts val="0"/>
              </a:spcBef>
              <a:spcAft>
                <a:spcPts val="800"/>
              </a:spcAft>
            </a:pPr>
            <a:r>
              <a:rPr lang="en-US" b="1" dirty="0">
                <a:effectLst/>
                <a:latin typeface="Arial" panose="020B0604020202020204" pitchFamily="34" charset="0"/>
                <a:ea typeface="Calibri" panose="020F0502020204030204" pitchFamily="34" charset="0"/>
                <a:cs typeface="Arial" panose="020B0604020202020204" pitchFamily="34" charset="0"/>
              </a:rPr>
              <a:t>We will explore symbols for the following Numeration Systems:</a:t>
            </a:r>
          </a:p>
        </p:txBody>
      </p:sp>
      <p:sp>
        <p:nvSpPr>
          <p:cNvPr id="6" name="Content Placeholder 5">
            <a:extLst>
              <a:ext uri="{FF2B5EF4-FFF2-40B4-BE49-F238E27FC236}">
                <a16:creationId xmlns:a16="http://schemas.microsoft.com/office/drawing/2014/main" id="{C3343419-9CE6-2423-C3A9-57022C5B3C51}"/>
              </a:ext>
            </a:extLst>
          </p:cNvPr>
          <p:cNvSpPr>
            <a:spLocks noGrp="1"/>
          </p:cNvSpPr>
          <p:nvPr>
            <p:ph idx="1"/>
          </p:nvPr>
        </p:nvSpPr>
        <p:spPr>
          <a:xfrm>
            <a:off x="511833" y="2242258"/>
            <a:ext cx="10168128" cy="3694176"/>
          </a:xfrm>
        </p:spPr>
        <p:txBody>
          <a:bodyPr>
            <a:normAutofit/>
          </a:bodyPr>
          <a:lstStyle/>
          <a:p>
            <a:endParaRPr lang="en-US" sz="3200" b="1" u="sng" dirty="0">
              <a:effectLst/>
              <a:latin typeface="Calibri" panose="020F0502020204030204" pitchFamily="34" charset="0"/>
              <a:ea typeface="Calibri" panose="020F0502020204030204" pitchFamily="34" charset="0"/>
              <a:cs typeface="Times New Roman" panose="02020603050405020304" pitchFamily="18" charset="0"/>
            </a:endParaRPr>
          </a:p>
          <a:p>
            <a:pPr marL="0" indent="0">
              <a:buNone/>
            </a:pPr>
            <a:endParaRPr lang="en-US" sz="3200" dirty="0">
              <a:latin typeface="Arial" panose="020B0604020202020204" pitchFamily="34" charset="0"/>
              <a:cs typeface="Arial" panose="020B0604020202020204" pitchFamily="34" charset="0"/>
            </a:endParaRPr>
          </a:p>
        </p:txBody>
      </p:sp>
      <p:sp>
        <p:nvSpPr>
          <p:cNvPr id="7" name="TextBox 6">
            <a:extLst>
              <a:ext uri="{FF2B5EF4-FFF2-40B4-BE49-F238E27FC236}">
                <a16:creationId xmlns:a16="http://schemas.microsoft.com/office/drawing/2014/main" id="{72DE71D3-AA1B-0259-7B07-8E6C7F3F5E3D}"/>
              </a:ext>
            </a:extLst>
          </p:cNvPr>
          <p:cNvSpPr txBox="1"/>
          <p:nvPr/>
        </p:nvSpPr>
        <p:spPr>
          <a:xfrm>
            <a:off x="511833" y="2242258"/>
            <a:ext cx="11470257" cy="3322063"/>
          </a:xfrm>
          <a:prstGeom prst="rect">
            <a:avLst/>
          </a:prstGeom>
          <a:noFill/>
        </p:spPr>
        <p:txBody>
          <a:bodyPr wrap="square">
            <a:spAutoFit/>
          </a:bodyPr>
          <a:lstStyle/>
          <a:p>
            <a:pPr marL="342900" marR="0" lvl="0" indent="-342900">
              <a:lnSpc>
                <a:spcPct val="107000"/>
              </a:lnSpc>
              <a:spcBef>
                <a:spcPts val="0"/>
              </a:spcBef>
              <a:spcAft>
                <a:spcPts val="0"/>
              </a:spcAft>
              <a:buFont typeface="+mj-lt"/>
              <a:buAutoNum type="arabicPeriod"/>
            </a:pPr>
            <a:r>
              <a:rPr lang="en-US" sz="3200" dirty="0">
                <a:solidFill>
                  <a:srgbClr val="4472C4"/>
                </a:solidFill>
                <a:effectLst/>
                <a:latin typeface="Arial" panose="020B0604020202020204" pitchFamily="34" charset="0"/>
                <a:ea typeface="Calibri" panose="020F0502020204030204" pitchFamily="34" charset="0"/>
                <a:cs typeface="Times New Roman" panose="02020603050405020304" pitchFamily="18" charset="0"/>
              </a:rPr>
              <a:t>Egyptian</a:t>
            </a:r>
            <a:endParaRPr lang="en-US" sz="32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07000"/>
              </a:lnSpc>
              <a:spcBef>
                <a:spcPts val="0"/>
              </a:spcBef>
              <a:spcAft>
                <a:spcPts val="0"/>
              </a:spcAft>
              <a:buFont typeface="+mj-lt"/>
              <a:buAutoNum type="arabicPeriod"/>
            </a:pPr>
            <a:r>
              <a:rPr lang="en-US" sz="3200" dirty="0">
                <a:solidFill>
                  <a:srgbClr val="4472C4"/>
                </a:solidFill>
                <a:effectLst/>
                <a:latin typeface="Arial" panose="020B0604020202020204" pitchFamily="34" charset="0"/>
                <a:ea typeface="Calibri" panose="020F0502020204030204" pitchFamily="34" charset="0"/>
                <a:cs typeface="Times New Roman" panose="02020603050405020304" pitchFamily="18" charset="0"/>
              </a:rPr>
              <a:t>Roman</a:t>
            </a:r>
            <a:endParaRPr lang="en-US" sz="32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07000"/>
              </a:lnSpc>
              <a:spcBef>
                <a:spcPts val="0"/>
              </a:spcBef>
              <a:spcAft>
                <a:spcPts val="0"/>
              </a:spcAft>
              <a:buFont typeface="+mj-lt"/>
              <a:buAutoNum type="arabicPeriod"/>
            </a:pPr>
            <a:r>
              <a:rPr lang="en-US" sz="3200" dirty="0">
                <a:solidFill>
                  <a:srgbClr val="4472C4"/>
                </a:solidFill>
                <a:effectLst/>
                <a:latin typeface="Arial" panose="020B0604020202020204" pitchFamily="34" charset="0"/>
                <a:ea typeface="Calibri" panose="020F0502020204030204" pitchFamily="34" charset="0"/>
                <a:cs typeface="Times New Roman" panose="02020603050405020304" pitchFamily="18" charset="0"/>
              </a:rPr>
              <a:t>Babylonian</a:t>
            </a:r>
            <a:endParaRPr lang="en-US" sz="32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07000"/>
              </a:lnSpc>
              <a:spcBef>
                <a:spcPts val="0"/>
              </a:spcBef>
              <a:spcAft>
                <a:spcPts val="0"/>
              </a:spcAft>
              <a:buFont typeface="+mj-lt"/>
              <a:buAutoNum type="arabicPeriod"/>
            </a:pPr>
            <a:r>
              <a:rPr lang="en-US" sz="3200" dirty="0">
                <a:solidFill>
                  <a:srgbClr val="4472C4"/>
                </a:solidFill>
                <a:effectLst/>
                <a:latin typeface="Arial" panose="020B0604020202020204" pitchFamily="34" charset="0"/>
                <a:ea typeface="Calibri" panose="020F0502020204030204" pitchFamily="34" charset="0"/>
                <a:cs typeface="Times New Roman" panose="02020603050405020304" pitchFamily="18" charset="0"/>
              </a:rPr>
              <a:t>Mayan</a:t>
            </a:r>
            <a:endParaRPr lang="en-US" sz="32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07000"/>
              </a:lnSpc>
              <a:spcBef>
                <a:spcPts val="0"/>
              </a:spcBef>
              <a:spcAft>
                <a:spcPts val="800"/>
              </a:spcAft>
              <a:buFont typeface="+mj-lt"/>
              <a:buAutoNum type="arabicPeriod"/>
            </a:pPr>
            <a:r>
              <a:rPr lang="en-US" sz="3200" dirty="0">
                <a:solidFill>
                  <a:srgbClr val="4472C4"/>
                </a:solidFill>
                <a:effectLst/>
                <a:latin typeface="Arial" panose="020B0604020202020204" pitchFamily="34" charset="0"/>
                <a:ea typeface="Calibri" panose="020F0502020204030204" pitchFamily="34" charset="0"/>
                <a:cs typeface="Times New Roman" panose="02020603050405020304" pitchFamily="18" charset="0"/>
              </a:rPr>
              <a:t>Hindu Arabic – OUR NUMERATION SYSTEM</a:t>
            </a:r>
            <a:endParaRPr lang="en-US" sz="3200" dirty="0">
              <a:effectLst/>
              <a:latin typeface="Calibri" panose="020F0502020204030204" pitchFamily="34" charset="0"/>
              <a:ea typeface="Calibri" panose="020F0502020204030204" pitchFamily="34" charset="0"/>
              <a:cs typeface="Times New Roman" panose="02020603050405020304" pitchFamily="18" charset="0"/>
            </a:endParaRPr>
          </a:p>
          <a:p>
            <a:endParaRPr lang="en-US" sz="3200" dirty="0"/>
          </a:p>
        </p:txBody>
      </p:sp>
    </p:spTree>
    <p:extLst>
      <p:ext uri="{BB962C8B-B14F-4D97-AF65-F5344CB8AC3E}">
        <p14:creationId xmlns:p14="http://schemas.microsoft.com/office/powerpoint/2010/main" val="1354147039"/>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 calcmode="lin" valueType="num">
                                      <p:cBhvr additive="base">
                                        <p:cTn id="7"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7">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7">
                                            <p:txEl>
                                              <p:pRg st="1" end="1"/>
                                            </p:txEl>
                                          </p:spTgt>
                                        </p:tgtEl>
                                        <p:attrNameLst>
                                          <p:attrName>style.visibility</p:attrName>
                                        </p:attrNameLst>
                                      </p:cBhvr>
                                      <p:to>
                                        <p:strVal val="visible"/>
                                      </p:to>
                                    </p:set>
                                    <p:anim calcmode="lin" valueType="num">
                                      <p:cBhvr additive="base">
                                        <p:cTn id="11"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7">
                                            <p:txEl>
                                              <p:pRg st="1" end="1"/>
                                            </p:txEl>
                                          </p:spTgt>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7">
                                            <p:txEl>
                                              <p:pRg st="2" end="2"/>
                                            </p:txEl>
                                          </p:spTgt>
                                        </p:tgtEl>
                                        <p:attrNameLst>
                                          <p:attrName>style.visibility</p:attrName>
                                        </p:attrNameLst>
                                      </p:cBhvr>
                                      <p:to>
                                        <p:strVal val="visible"/>
                                      </p:to>
                                    </p:set>
                                    <p:anim calcmode="lin" valueType="num">
                                      <p:cBhvr additive="base">
                                        <p:cTn id="15"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2" end="2"/>
                                            </p:txEl>
                                          </p:spTgt>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7">
                                            <p:txEl>
                                              <p:pRg st="3" end="3"/>
                                            </p:txEl>
                                          </p:spTgt>
                                        </p:tgtEl>
                                        <p:attrNameLst>
                                          <p:attrName>style.visibility</p:attrName>
                                        </p:attrNameLst>
                                      </p:cBhvr>
                                      <p:to>
                                        <p:strVal val="visible"/>
                                      </p:to>
                                    </p:set>
                                    <p:anim calcmode="lin" valueType="num">
                                      <p:cBhvr additive="base">
                                        <p:cTn id="19"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7">
                                            <p:txEl>
                                              <p:pRg st="3" end="3"/>
                                            </p:txEl>
                                          </p:spTgt>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7">
                                            <p:txEl>
                                              <p:pRg st="4" end="4"/>
                                            </p:txEl>
                                          </p:spTgt>
                                        </p:tgtEl>
                                        <p:attrNameLst>
                                          <p:attrName>style.visibility</p:attrName>
                                        </p:attrNameLst>
                                      </p:cBhvr>
                                      <p:to>
                                        <p:strVal val="visible"/>
                                      </p:to>
                                    </p:set>
                                    <p:anim calcmode="lin" valueType="num">
                                      <p:cBhvr additive="base">
                                        <p:cTn id="23" dur="500" fill="hold"/>
                                        <p:tgtEl>
                                          <p:spTgt spid="7">
                                            <p:txEl>
                                              <p:pRg st="4" end="4"/>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7">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3780DA-B70E-2CAA-7F07-DE7A915AEA78}"/>
              </a:ext>
            </a:extLst>
          </p:cNvPr>
          <p:cNvSpPr>
            <a:spLocks noGrp="1"/>
          </p:cNvSpPr>
          <p:nvPr>
            <p:ph type="title"/>
          </p:nvPr>
        </p:nvSpPr>
        <p:spPr>
          <a:xfrm>
            <a:off x="595223" y="850564"/>
            <a:ext cx="10628088" cy="1179576"/>
          </a:xfrm>
        </p:spPr>
        <p:txBody>
          <a:bodyPr>
            <a:noAutofit/>
          </a:bodyPr>
          <a:lstStyle/>
          <a:p>
            <a:pPr>
              <a:lnSpc>
                <a:spcPct val="107000"/>
              </a:lnSpc>
              <a:spcBef>
                <a:spcPts val="0"/>
              </a:spcBef>
              <a:spcAft>
                <a:spcPts val="800"/>
              </a:spcAft>
            </a:pPr>
            <a:r>
              <a:rPr lang="en-US" b="1" dirty="0">
                <a:effectLst/>
                <a:latin typeface="Arial" panose="020B0604020202020204" pitchFamily="34" charset="0"/>
                <a:ea typeface="Calibri" panose="020F0502020204030204" pitchFamily="34" charset="0"/>
                <a:cs typeface="Times New Roman" panose="02020603050405020304" pitchFamily="18" charset="0"/>
              </a:rPr>
              <a:t>Egyptian Numeration</a:t>
            </a:r>
            <a:br>
              <a:rPr lang="en-US" sz="1800" dirty="0">
                <a:effectLst/>
                <a:latin typeface="Calibri" panose="020F0502020204030204" pitchFamily="34" charset="0"/>
                <a:ea typeface="Calibri" panose="020F0502020204030204" pitchFamily="34" charset="0"/>
                <a:cs typeface="Times New Roman" panose="02020603050405020304" pitchFamily="18" charset="0"/>
              </a:rPr>
            </a:br>
            <a:endParaRPr lang="en-US" b="1" dirty="0">
              <a:effectLst/>
              <a:latin typeface="Arial" panose="020B0604020202020204" pitchFamily="34" charset="0"/>
              <a:ea typeface="Calibri" panose="020F0502020204030204" pitchFamily="34" charset="0"/>
              <a:cs typeface="Arial" panose="020B0604020202020204" pitchFamily="34" charset="0"/>
            </a:endParaRPr>
          </a:p>
        </p:txBody>
      </p:sp>
      <p:sp>
        <p:nvSpPr>
          <p:cNvPr id="6" name="Content Placeholder 5">
            <a:extLst>
              <a:ext uri="{FF2B5EF4-FFF2-40B4-BE49-F238E27FC236}">
                <a16:creationId xmlns:a16="http://schemas.microsoft.com/office/drawing/2014/main" id="{C3343419-9CE6-2423-C3A9-57022C5B3C51}"/>
              </a:ext>
            </a:extLst>
          </p:cNvPr>
          <p:cNvSpPr>
            <a:spLocks noGrp="1"/>
          </p:cNvSpPr>
          <p:nvPr>
            <p:ph idx="1"/>
          </p:nvPr>
        </p:nvSpPr>
        <p:spPr>
          <a:xfrm>
            <a:off x="511833" y="2242258"/>
            <a:ext cx="10168128" cy="2985350"/>
          </a:xfrm>
        </p:spPr>
        <p:txBody>
          <a:bodyPr>
            <a:normAutofit/>
          </a:bodyPr>
          <a:lstStyle/>
          <a:p>
            <a:endParaRPr lang="en-US" sz="3200" b="1" u="sng" dirty="0">
              <a:effectLst/>
              <a:latin typeface="Calibri" panose="020F0502020204030204" pitchFamily="34" charset="0"/>
              <a:ea typeface="Calibri" panose="020F0502020204030204" pitchFamily="34" charset="0"/>
              <a:cs typeface="Times New Roman" panose="02020603050405020304" pitchFamily="18" charset="0"/>
            </a:endParaRPr>
          </a:p>
          <a:p>
            <a:pPr marL="0" indent="0">
              <a:buNone/>
            </a:pPr>
            <a:endParaRPr lang="en-US" sz="3200" dirty="0">
              <a:latin typeface="Arial" panose="020B0604020202020204" pitchFamily="34" charset="0"/>
              <a:cs typeface="Arial" panose="020B0604020202020204" pitchFamily="34" charset="0"/>
            </a:endParaRPr>
          </a:p>
        </p:txBody>
      </p:sp>
      <p:sp>
        <p:nvSpPr>
          <p:cNvPr id="7" name="TextBox 6">
            <a:extLst>
              <a:ext uri="{FF2B5EF4-FFF2-40B4-BE49-F238E27FC236}">
                <a16:creationId xmlns:a16="http://schemas.microsoft.com/office/drawing/2014/main" id="{72DE71D3-AA1B-0259-7B07-8E6C7F3F5E3D}"/>
              </a:ext>
            </a:extLst>
          </p:cNvPr>
          <p:cNvSpPr txBox="1"/>
          <p:nvPr/>
        </p:nvSpPr>
        <p:spPr>
          <a:xfrm>
            <a:off x="511832" y="2017200"/>
            <a:ext cx="11297729" cy="2897716"/>
          </a:xfrm>
          <a:prstGeom prst="rect">
            <a:avLst/>
          </a:prstGeom>
          <a:noFill/>
        </p:spPr>
        <p:txBody>
          <a:bodyPr wrap="square">
            <a:spAutoFit/>
          </a:bodyPr>
          <a:lstStyle/>
          <a:p>
            <a:pPr marR="0" lvl="0">
              <a:lnSpc>
                <a:spcPct val="107000"/>
              </a:lnSpc>
              <a:spcBef>
                <a:spcPts val="0"/>
              </a:spcBef>
              <a:spcAft>
                <a:spcPts val="800"/>
              </a:spcAft>
            </a:pPr>
            <a:r>
              <a:rPr lang="en-US" sz="3200" dirty="0">
                <a:effectLst/>
                <a:latin typeface="Arial" panose="020B0604020202020204" pitchFamily="34" charset="0"/>
                <a:ea typeface="Calibri" panose="020F0502020204030204" pitchFamily="34" charset="0"/>
                <a:cs typeface="Arial" panose="020B0604020202020204" pitchFamily="34" charset="0"/>
              </a:rPr>
              <a:t>The ancient Egyptian numeration system used picture symbols called hieroglyphics. This is a base-ten system in which each symbol represents a power of ten.</a:t>
            </a:r>
          </a:p>
          <a:p>
            <a:pPr marL="457200" marR="0" lvl="0" indent="-457200">
              <a:lnSpc>
                <a:spcPct val="107000"/>
              </a:lnSpc>
              <a:spcBef>
                <a:spcPts val="0"/>
              </a:spcBef>
              <a:spcAft>
                <a:spcPts val="800"/>
              </a:spcAft>
              <a:buFont typeface="Arial" panose="020B0604020202020204" pitchFamily="34" charset="0"/>
              <a:buChar char="•"/>
            </a:pPr>
            <a:endParaRPr lang="en-US" sz="3200" dirty="0">
              <a:effectLst/>
              <a:latin typeface="Arial" panose="020B0604020202020204" pitchFamily="34" charset="0"/>
              <a:ea typeface="Calibri" panose="020F0502020204030204" pitchFamily="34" charset="0"/>
              <a:cs typeface="Arial" panose="020B0604020202020204" pitchFamily="34" charset="0"/>
            </a:endParaRPr>
          </a:p>
          <a:p>
            <a:pPr marL="457200" indent="-457200">
              <a:buFont typeface="Arial" panose="020B0604020202020204" pitchFamily="34" charset="0"/>
              <a:buChar char="•"/>
            </a:pPr>
            <a:endParaRPr lang="en-US" sz="3200" dirty="0"/>
          </a:p>
        </p:txBody>
      </p:sp>
      <p:sp>
        <p:nvSpPr>
          <p:cNvPr id="3" name="Rectangle 2">
            <a:extLst>
              <a:ext uri="{FF2B5EF4-FFF2-40B4-BE49-F238E27FC236}">
                <a16:creationId xmlns:a16="http://schemas.microsoft.com/office/drawing/2014/main" id="{FBB6D042-24BD-0841-91BD-BE4441ABF944}"/>
              </a:ext>
            </a:extLst>
          </p:cNvPr>
          <p:cNvSpPr>
            <a:spLocks noChangeArrowheads="1"/>
          </p:cNvSpPr>
          <p:nvPr/>
        </p:nvSpPr>
        <p:spPr bwMode="auto">
          <a:xfrm>
            <a:off x="0" y="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5" name="Rectangle 3">
            <a:extLst>
              <a:ext uri="{FF2B5EF4-FFF2-40B4-BE49-F238E27FC236}">
                <a16:creationId xmlns:a16="http://schemas.microsoft.com/office/drawing/2014/main" id="{8E9EB9B3-24B3-7ABF-295B-8069FF402368}"/>
              </a:ext>
            </a:extLst>
          </p:cNvPr>
          <p:cNvSpPr>
            <a:spLocks noChangeArrowheads="1"/>
          </p:cNvSpPr>
          <p:nvPr/>
        </p:nvSpPr>
        <p:spPr bwMode="auto">
          <a:xfrm>
            <a:off x="1054032" y="3922377"/>
            <a:ext cx="9710470" cy="10772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3200" b="0" i="0" u="none" strike="noStrike" cap="none" normalizeH="0" baseline="0" dirty="0">
                <a:ln>
                  <a:noFill/>
                </a:ln>
                <a:solidFill>
                  <a:srgbClr val="4472C4"/>
                </a:solidFill>
                <a:effectLst/>
                <a:latin typeface="Arial" panose="020B0604020202020204" pitchFamily="34" charset="0"/>
                <a:ea typeface="Calibri" panose="020F0502020204030204" pitchFamily="34" charset="0"/>
                <a:cs typeface="Arial" panose="020B0604020202020204" pitchFamily="34" charset="0"/>
              </a:rPr>
              <a:t>1=stick 10=heel bone 100=coiled rope 1,000=flower 10,000=pointing finger 100,000=frog 1,000,000=man</a:t>
            </a:r>
            <a:endParaRPr kumimoji="0" lang="en-US" altLang="en-US" sz="3200" b="0" i="0" u="none" strike="noStrike" cap="none" normalizeH="0" baseline="0" dirty="0">
              <a:ln>
                <a:noFill/>
              </a:ln>
              <a:solidFill>
                <a:schemeClr val="tx1"/>
              </a:solidFill>
              <a:effectLst/>
              <a:latin typeface="Arial" panose="020B0604020202020204" pitchFamily="34" charset="0"/>
            </a:endParaRPr>
          </a:p>
        </p:txBody>
      </p:sp>
      <p:pic>
        <p:nvPicPr>
          <p:cNvPr id="8" name="Picture 7">
            <a:extLst>
              <a:ext uri="{FF2B5EF4-FFF2-40B4-BE49-F238E27FC236}">
                <a16:creationId xmlns:a16="http://schemas.microsoft.com/office/drawing/2014/main" id="{290D0231-CA63-14A4-B1D2-D824D22A6621}"/>
              </a:ext>
            </a:extLst>
          </p:cNvPr>
          <p:cNvPicPr>
            <a:picLocks noChangeAspect="1"/>
          </p:cNvPicPr>
          <p:nvPr/>
        </p:nvPicPr>
        <p:blipFill rotWithShape="1">
          <a:blip r:embed="rId2"/>
          <a:srcRect l="10736" t="67236" r="66347" b="17664"/>
          <a:stretch/>
        </p:blipFill>
        <p:spPr bwMode="auto">
          <a:xfrm>
            <a:off x="3929871" y="5227608"/>
            <a:ext cx="3676650" cy="1362075"/>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1211243142"/>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calcmode="lin" valueType="num">
                                      <p:cBhvr additive="base">
                                        <p:cTn id="7"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5">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500" fill="hold"/>
                                        <p:tgtEl>
                                          <p:spTgt spid="8"/>
                                        </p:tgtEl>
                                        <p:attrNameLst>
                                          <p:attrName>ppt_x</p:attrName>
                                        </p:attrNameLst>
                                      </p:cBhvr>
                                      <p:tavLst>
                                        <p:tav tm="0">
                                          <p:val>
                                            <p:strVal val="#ppt_x"/>
                                          </p:val>
                                        </p:tav>
                                        <p:tav tm="100000">
                                          <p:val>
                                            <p:strVal val="#ppt_x"/>
                                          </p:val>
                                        </p:tav>
                                      </p:tavLst>
                                    </p:anim>
                                    <p:anim calcmode="lin" valueType="num">
                                      <p:cBhvr additive="base">
                                        <p:cTn id="12"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3780DA-B70E-2CAA-7F07-DE7A915AEA78}"/>
              </a:ext>
            </a:extLst>
          </p:cNvPr>
          <p:cNvSpPr>
            <a:spLocks noGrp="1"/>
          </p:cNvSpPr>
          <p:nvPr>
            <p:ph type="title"/>
          </p:nvPr>
        </p:nvSpPr>
        <p:spPr>
          <a:xfrm>
            <a:off x="595223" y="850564"/>
            <a:ext cx="10628088" cy="1179576"/>
          </a:xfrm>
        </p:spPr>
        <p:txBody>
          <a:bodyPr>
            <a:noAutofit/>
          </a:bodyPr>
          <a:lstStyle/>
          <a:p>
            <a:pPr>
              <a:lnSpc>
                <a:spcPct val="107000"/>
              </a:lnSpc>
              <a:spcBef>
                <a:spcPts val="0"/>
              </a:spcBef>
              <a:spcAft>
                <a:spcPts val="800"/>
              </a:spcAft>
            </a:pPr>
            <a:r>
              <a:rPr lang="en-US" b="1" dirty="0">
                <a:effectLst/>
                <a:latin typeface="Arial" panose="020B0604020202020204" pitchFamily="34" charset="0"/>
                <a:ea typeface="Calibri" panose="020F0502020204030204" pitchFamily="34" charset="0"/>
                <a:cs typeface="Times New Roman" panose="02020603050405020304" pitchFamily="18" charset="0"/>
              </a:rPr>
              <a:t>Egyptian Numeration</a:t>
            </a:r>
            <a:br>
              <a:rPr lang="en-US" sz="1800" dirty="0">
                <a:effectLst/>
                <a:latin typeface="Calibri" panose="020F0502020204030204" pitchFamily="34" charset="0"/>
                <a:ea typeface="Calibri" panose="020F0502020204030204" pitchFamily="34" charset="0"/>
                <a:cs typeface="Times New Roman" panose="02020603050405020304" pitchFamily="18" charset="0"/>
              </a:rPr>
            </a:br>
            <a:endParaRPr lang="en-US" b="1" dirty="0">
              <a:effectLst/>
              <a:latin typeface="Arial" panose="020B0604020202020204" pitchFamily="34" charset="0"/>
              <a:ea typeface="Calibri" panose="020F0502020204030204" pitchFamily="34" charset="0"/>
              <a:cs typeface="Arial" panose="020B0604020202020204" pitchFamily="34" charset="0"/>
            </a:endParaRPr>
          </a:p>
        </p:txBody>
      </p:sp>
      <p:sp>
        <p:nvSpPr>
          <p:cNvPr id="6" name="Content Placeholder 5">
            <a:extLst>
              <a:ext uri="{FF2B5EF4-FFF2-40B4-BE49-F238E27FC236}">
                <a16:creationId xmlns:a16="http://schemas.microsoft.com/office/drawing/2014/main" id="{C3343419-9CE6-2423-C3A9-57022C5B3C51}"/>
              </a:ext>
            </a:extLst>
          </p:cNvPr>
          <p:cNvSpPr>
            <a:spLocks noGrp="1"/>
          </p:cNvSpPr>
          <p:nvPr>
            <p:ph idx="1"/>
          </p:nvPr>
        </p:nvSpPr>
        <p:spPr>
          <a:xfrm>
            <a:off x="511833" y="2242258"/>
            <a:ext cx="10168128" cy="2985350"/>
          </a:xfrm>
        </p:spPr>
        <p:txBody>
          <a:bodyPr>
            <a:normAutofit/>
          </a:bodyPr>
          <a:lstStyle/>
          <a:p>
            <a:endParaRPr lang="en-US" sz="3200" b="1" u="sng" dirty="0">
              <a:effectLst/>
              <a:latin typeface="Calibri" panose="020F0502020204030204" pitchFamily="34" charset="0"/>
              <a:ea typeface="Calibri" panose="020F0502020204030204" pitchFamily="34" charset="0"/>
              <a:cs typeface="Times New Roman" panose="02020603050405020304" pitchFamily="18" charset="0"/>
            </a:endParaRPr>
          </a:p>
          <a:p>
            <a:pPr marL="0" indent="0">
              <a:buNone/>
            </a:pPr>
            <a:endParaRPr lang="en-US" sz="3200" dirty="0">
              <a:latin typeface="Arial" panose="020B0604020202020204" pitchFamily="34" charset="0"/>
              <a:cs typeface="Arial" panose="020B0604020202020204" pitchFamily="34" charset="0"/>
            </a:endParaRPr>
          </a:p>
        </p:txBody>
      </p:sp>
      <p:sp>
        <p:nvSpPr>
          <p:cNvPr id="7" name="TextBox 6">
            <a:extLst>
              <a:ext uri="{FF2B5EF4-FFF2-40B4-BE49-F238E27FC236}">
                <a16:creationId xmlns:a16="http://schemas.microsoft.com/office/drawing/2014/main" id="{72DE71D3-AA1B-0259-7B07-8E6C7F3F5E3D}"/>
              </a:ext>
            </a:extLst>
          </p:cNvPr>
          <p:cNvSpPr txBox="1"/>
          <p:nvPr/>
        </p:nvSpPr>
        <p:spPr>
          <a:xfrm>
            <a:off x="511832" y="2017200"/>
            <a:ext cx="11297729" cy="5737596"/>
          </a:xfrm>
          <a:prstGeom prst="rect">
            <a:avLst/>
          </a:prstGeom>
          <a:noFill/>
        </p:spPr>
        <p:txBody>
          <a:bodyPr wrap="square">
            <a:spAutoFit/>
          </a:bodyPr>
          <a:lstStyle/>
          <a:p>
            <a:pPr marL="457200" marR="0" lvl="0" indent="-457200">
              <a:lnSpc>
                <a:spcPct val="107000"/>
              </a:lnSpc>
              <a:spcBef>
                <a:spcPts val="0"/>
              </a:spcBef>
              <a:spcAft>
                <a:spcPts val="800"/>
              </a:spcAft>
              <a:buFont typeface="Arial" panose="020B0604020202020204" pitchFamily="34" charset="0"/>
              <a:buChar char="•"/>
            </a:pPr>
            <a:r>
              <a:rPr lang="en-US" sz="3200" dirty="0">
                <a:effectLst/>
                <a:latin typeface="Arial" panose="020B0604020202020204" pitchFamily="34" charset="0"/>
                <a:ea typeface="Calibri" panose="020F0502020204030204" pitchFamily="34" charset="0"/>
              </a:rPr>
              <a:t>The Egyptian numeration system is an example of an </a:t>
            </a:r>
            <a:r>
              <a:rPr lang="en-US" sz="3200" u="sng" dirty="0">
                <a:effectLst/>
                <a:latin typeface="Arial" panose="020B0604020202020204" pitchFamily="34" charset="0"/>
                <a:ea typeface="Calibri" panose="020F0502020204030204" pitchFamily="34" charset="0"/>
              </a:rPr>
              <a:t>additive numeration system</a:t>
            </a:r>
            <a:r>
              <a:rPr lang="en-US" sz="3200" dirty="0">
                <a:effectLst/>
                <a:latin typeface="Arial" panose="020B0604020202020204" pitchFamily="34" charset="0"/>
                <a:ea typeface="Calibri" panose="020F0502020204030204" pitchFamily="34" charset="0"/>
              </a:rPr>
              <a:t> because each power of the base is repeated as many times as needed. </a:t>
            </a:r>
          </a:p>
          <a:p>
            <a:pPr marL="914400" lvl="1" indent="-457200">
              <a:lnSpc>
                <a:spcPct val="107000"/>
              </a:lnSpc>
              <a:spcAft>
                <a:spcPts val="800"/>
              </a:spcAft>
              <a:buFont typeface="Arial" panose="020B0604020202020204" pitchFamily="34" charset="0"/>
              <a:buChar char="•"/>
            </a:pPr>
            <a:r>
              <a:rPr lang="en-US" sz="3200" dirty="0">
                <a:solidFill>
                  <a:srgbClr val="4472C4"/>
                </a:solidFill>
                <a:effectLst/>
                <a:latin typeface="Arial" panose="020B0604020202020204" pitchFamily="34" charset="0"/>
                <a:ea typeface="Calibri" panose="020F0502020204030204" pitchFamily="34" charset="0"/>
              </a:rPr>
              <a:t>2000 = flower + flower</a:t>
            </a:r>
          </a:p>
          <a:p>
            <a:pPr marL="457200" indent="-457200">
              <a:lnSpc>
                <a:spcPct val="107000"/>
              </a:lnSpc>
              <a:spcAft>
                <a:spcPts val="800"/>
              </a:spcAft>
              <a:buFont typeface="Arial" panose="020B0604020202020204" pitchFamily="34" charset="0"/>
              <a:buChar char="•"/>
            </a:pPr>
            <a:r>
              <a:rPr lang="en-US" sz="3200" dirty="0">
                <a:effectLst/>
                <a:latin typeface="Arial" panose="020B0604020202020204" pitchFamily="34" charset="0"/>
                <a:ea typeface="Calibri" panose="020F0502020204030204" pitchFamily="34" charset="0"/>
                <a:cs typeface="Times New Roman" panose="02020603050405020304" pitchFamily="18" charset="0"/>
              </a:rPr>
              <a:t>The Egyptian numerals in this text are written in </a:t>
            </a:r>
            <a:r>
              <a:rPr lang="en-US" sz="3200" u="sng" dirty="0">
                <a:effectLst/>
                <a:latin typeface="Arial" panose="020B0604020202020204" pitchFamily="34" charset="0"/>
                <a:ea typeface="Calibri" panose="020F0502020204030204" pitchFamily="34" charset="0"/>
                <a:cs typeface="Times New Roman" panose="02020603050405020304" pitchFamily="18" charset="0"/>
              </a:rPr>
              <a:t>descending order </a:t>
            </a:r>
            <a:r>
              <a:rPr lang="en-US" sz="3200" dirty="0">
                <a:effectLst/>
                <a:latin typeface="Arial" panose="020B0604020202020204" pitchFamily="34" charset="0"/>
                <a:ea typeface="Calibri" panose="020F0502020204030204" pitchFamily="34" charset="0"/>
                <a:cs typeface="Times New Roman" panose="02020603050405020304" pitchFamily="18" charset="0"/>
              </a:rPr>
              <a:t>from left to right. However, it is the Egyptian custom to write them in ascending powers from left to right. </a:t>
            </a:r>
            <a:endParaRPr lang="en-US" sz="3200" dirty="0">
              <a:effectLst/>
              <a:latin typeface="Calibri" panose="020F0502020204030204" pitchFamily="34" charset="0"/>
              <a:ea typeface="Calibri" panose="020F0502020204030204" pitchFamily="34" charset="0"/>
              <a:cs typeface="Times New Roman" panose="02020603050405020304" pitchFamily="18" charset="0"/>
            </a:endParaRPr>
          </a:p>
          <a:p>
            <a:pPr marL="457200" indent="-457200">
              <a:lnSpc>
                <a:spcPct val="107000"/>
              </a:lnSpc>
              <a:spcAft>
                <a:spcPts val="800"/>
              </a:spcAft>
              <a:buFont typeface="Arial" panose="020B0604020202020204" pitchFamily="34" charset="0"/>
              <a:buChar char="•"/>
            </a:pPr>
            <a:endParaRPr lang="en-US" sz="3200" dirty="0">
              <a:effectLst/>
              <a:latin typeface="Arial" panose="020B0604020202020204" pitchFamily="34" charset="0"/>
              <a:ea typeface="Calibri" panose="020F0502020204030204" pitchFamily="34" charset="0"/>
              <a:cs typeface="Arial" panose="020B0604020202020204" pitchFamily="34" charset="0"/>
            </a:endParaRPr>
          </a:p>
          <a:p>
            <a:pPr marL="457200" indent="-457200">
              <a:buFont typeface="Arial" panose="020B0604020202020204" pitchFamily="34" charset="0"/>
              <a:buChar char="•"/>
            </a:pPr>
            <a:endParaRPr lang="en-US" sz="3200" dirty="0"/>
          </a:p>
        </p:txBody>
      </p:sp>
      <p:sp>
        <p:nvSpPr>
          <p:cNvPr id="3" name="Rectangle 2">
            <a:extLst>
              <a:ext uri="{FF2B5EF4-FFF2-40B4-BE49-F238E27FC236}">
                <a16:creationId xmlns:a16="http://schemas.microsoft.com/office/drawing/2014/main" id="{FBB6D042-24BD-0841-91BD-BE4441ABF944}"/>
              </a:ext>
            </a:extLst>
          </p:cNvPr>
          <p:cNvSpPr>
            <a:spLocks noChangeArrowheads="1"/>
          </p:cNvSpPr>
          <p:nvPr/>
        </p:nvSpPr>
        <p:spPr bwMode="auto">
          <a:xfrm>
            <a:off x="0" y="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Tree>
    <p:extLst>
      <p:ext uri="{BB962C8B-B14F-4D97-AF65-F5344CB8AC3E}">
        <p14:creationId xmlns:p14="http://schemas.microsoft.com/office/powerpoint/2010/main" val="1997427138"/>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7">
                                            <p:txEl>
                                              <p:pRg st="1" end="1"/>
                                            </p:txEl>
                                          </p:spTgt>
                                        </p:tgtEl>
                                        <p:attrNameLst>
                                          <p:attrName>style.visibility</p:attrName>
                                        </p:attrNameLst>
                                      </p:cBhvr>
                                      <p:to>
                                        <p:strVal val="visible"/>
                                      </p:to>
                                    </p:set>
                                    <p:anim calcmode="lin" valueType="num">
                                      <p:cBhvr additive="base">
                                        <p:cTn id="7"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AccentBoxVTI">
  <a:themeElements>
    <a:clrScheme name="AnalogousFromLightSeedRightStep">
      <a:dk1>
        <a:srgbClr val="000000"/>
      </a:dk1>
      <a:lt1>
        <a:srgbClr val="FFFFFF"/>
      </a:lt1>
      <a:dk2>
        <a:srgbClr val="413424"/>
      </a:dk2>
      <a:lt2>
        <a:srgbClr val="E2E5E8"/>
      </a:lt2>
      <a:accent1>
        <a:srgbClr val="D19651"/>
      </a:accent1>
      <a:accent2>
        <a:srgbClr val="A9A64F"/>
      </a:accent2>
      <a:accent3>
        <a:srgbClr val="90AB63"/>
      </a:accent3>
      <a:accent4>
        <a:srgbClr val="66B253"/>
      </a:accent4>
      <a:accent5>
        <a:srgbClr val="58B46B"/>
      </a:accent5>
      <a:accent6>
        <a:srgbClr val="53B28E"/>
      </a:accent6>
      <a:hlink>
        <a:srgbClr val="6283AA"/>
      </a:hlink>
      <a:folHlink>
        <a:srgbClr val="7F7F7F"/>
      </a:folHlink>
    </a:clrScheme>
    <a:fontScheme name="Avenir">
      <a:majorFont>
        <a:latin typeface="Avenir Next LT Pro"/>
        <a:ea typeface=""/>
        <a:cs typeface=""/>
      </a:majorFont>
      <a:minorFont>
        <a:latin typeface="Avenir Next LT Pr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AccentBoxVTI" id="{9F778A78-DC9A-453A-A82D-A75CAD503E15}" vid="{EA961113-7CC4-4569-8A6A-7BC2C1E2F401}"/>
    </a:ext>
  </a:extLst>
</a:theme>
</file>

<file path=docProps/app.xml><?xml version="1.0" encoding="utf-8"?>
<Properties xmlns="http://schemas.openxmlformats.org/officeDocument/2006/extended-properties" xmlns:vt="http://schemas.openxmlformats.org/officeDocument/2006/docPropsVTypes">
  <TotalTime>1388</TotalTime>
  <Words>1213</Words>
  <Application>Microsoft Office PowerPoint</Application>
  <PresentationFormat>Widescreen</PresentationFormat>
  <Paragraphs>167</Paragraphs>
  <Slides>27</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27</vt:i4>
      </vt:variant>
    </vt:vector>
  </HeadingPairs>
  <TitlesOfParts>
    <vt:vector size="34" baseType="lpstr">
      <vt:lpstr>Arial</vt:lpstr>
      <vt:lpstr>Avenir Next LT Pro</vt:lpstr>
      <vt:lpstr>Calibri</vt:lpstr>
      <vt:lpstr>Georgia</vt:lpstr>
      <vt:lpstr>Symbol</vt:lpstr>
      <vt:lpstr>Times New Roman</vt:lpstr>
      <vt:lpstr>AccentBoxVTI</vt:lpstr>
      <vt:lpstr>Lesson 6: Numeration Systems</vt:lpstr>
      <vt:lpstr>Number System</vt:lpstr>
      <vt:lpstr>Number System</vt:lpstr>
      <vt:lpstr>GSE: Georgia Standards of Excellence</vt:lpstr>
      <vt:lpstr>GSE: Georgia Standards of Excellence</vt:lpstr>
      <vt:lpstr>Numeration System</vt:lpstr>
      <vt:lpstr>We will explore symbols for the following Numeration Systems:</vt:lpstr>
      <vt:lpstr>Egyptian Numeration </vt:lpstr>
      <vt:lpstr>Egyptian Numeration </vt:lpstr>
      <vt:lpstr>Egyptian Numeration </vt:lpstr>
      <vt:lpstr>Egyptian Numeration </vt:lpstr>
      <vt:lpstr>Roman Numeration </vt:lpstr>
      <vt:lpstr>Roman Numeration </vt:lpstr>
      <vt:lpstr>Roman Numeration </vt:lpstr>
      <vt:lpstr>Roman Numeration </vt:lpstr>
      <vt:lpstr>Babylonian Numeration </vt:lpstr>
      <vt:lpstr>Babylonian Numeration </vt:lpstr>
      <vt:lpstr>Mayan Numeration </vt:lpstr>
      <vt:lpstr>Mayan Numeration </vt:lpstr>
      <vt:lpstr>Hindu-Arabic Numeration </vt:lpstr>
      <vt:lpstr>Hindu-Arabic Numeration </vt:lpstr>
      <vt:lpstr>Hindu-Arabic Numeration </vt:lpstr>
      <vt:lpstr>Hindu-Arabic Numeration </vt:lpstr>
      <vt:lpstr>Hindu-Arabic Numeration </vt:lpstr>
      <vt:lpstr>Determining the value of digits and their place value  </vt:lpstr>
      <vt:lpstr>Determining the value of digits and their place value  </vt:lpstr>
      <vt:lpstr>Rounding Numbers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Lesson 1: Problem Solving Strategies</dc:title>
  <dc:creator>Cindi Kirkland</dc:creator>
  <cp:lastModifiedBy>Becky Griffin</cp:lastModifiedBy>
  <cp:revision>22</cp:revision>
  <dcterms:created xsi:type="dcterms:W3CDTF">2023-12-09T14:49:07Z</dcterms:created>
  <dcterms:modified xsi:type="dcterms:W3CDTF">2025-01-08T18:02:03Z</dcterms:modified>
</cp:coreProperties>
</file>