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94" r:id="rId4"/>
    <p:sldId id="295" r:id="rId5"/>
    <p:sldId id="296" r:id="rId6"/>
    <p:sldId id="308" r:id="rId7"/>
    <p:sldId id="309" r:id="rId8"/>
    <p:sldId id="298" r:id="rId9"/>
    <p:sldId id="299" r:id="rId10"/>
    <p:sldId id="300" r:id="rId11"/>
    <p:sldId id="310" r:id="rId12"/>
    <p:sldId id="301" r:id="rId13"/>
    <p:sldId id="30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cov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cov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cov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cov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cov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cov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cov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cov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cov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cov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cov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cover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16: Subtraction of Integers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Pattern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98FAE-6A6F-433A-A28E-2180967EFE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3202" y="2099152"/>
            <a:ext cx="10965595" cy="5255491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Uses patterns of subtraction of whole number to subtract integers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Uses Inductive Reasoning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96730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E5D17-7055-2B10-10A9-612BE62D40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029618-3963-70E5-9E7F-591636C7EE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Missing Addend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668F89C0-9665-ED8B-67FB-0653B2C4620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2091" y="2050473"/>
            <a:ext cx="11413917" cy="4435408"/>
          </a:xfr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17B7F6F-AFC1-EE0E-077C-7386F4876599}"/>
              </a:ext>
            </a:extLst>
          </p:cNvPr>
          <p:cNvSpPr txBox="1"/>
          <p:nvPr/>
        </p:nvSpPr>
        <p:spPr>
          <a:xfrm>
            <a:off x="3786997" y="5698836"/>
            <a:ext cx="424786" cy="2296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681730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Charged Field Model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1352DC95-BA9E-2D80-3C37-692D4C71519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338" y="2187079"/>
            <a:ext cx="10421168" cy="1479627"/>
          </a:xfrm>
        </p:spPr>
      </p:pic>
    </p:spTree>
    <p:extLst>
      <p:ext uri="{BB962C8B-B14F-4D97-AF65-F5344CB8AC3E}">
        <p14:creationId xmlns:p14="http://schemas.microsoft.com/office/powerpoint/2010/main" val="2560094628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202" y="554183"/>
            <a:ext cx="10387769" cy="1663561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Helpful Hints on Subtraction of Integers</a:t>
            </a:r>
            <a:b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dirty="0"/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6DE06781-706E-9443-1532-2D0F80891B8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5966" y="2084832"/>
            <a:ext cx="11829627" cy="2247023"/>
          </a:xfr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F16D3E2-9938-6A17-2DF8-DDE4532F24E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0549"/>
          <a:stretch/>
        </p:blipFill>
        <p:spPr>
          <a:xfrm>
            <a:off x="95966" y="4265183"/>
            <a:ext cx="10928958" cy="13043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4A92CC3-EDDB-C203-1B8B-AD250A540A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966" y="5597236"/>
            <a:ext cx="11594947" cy="9426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67326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Subtraction of Integers 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B83DB4-4AD2-2114-3FF3-7F887DCDB1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29"/>
          <a:stretch/>
        </p:blipFill>
        <p:spPr>
          <a:xfrm>
            <a:off x="2807855" y="2104101"/>
            <a:ext cx="6341480" cy="4481571"/>
          </a:xfrm>
        </p:spPr>
      </p:pic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Subtraction of Integers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  <a:p>
            <a:pPr marL="457200" lvl="1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464849"/>
      </p:ext>
    </p:extLst>
  </p:cSld>
  <p:clrMapOvr>
    <a:masterClrMapping/>
  </p:clrMapOvr>
  <p:transition spd="slow">
    <p:cover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E97344-7E0A-446B-AEEB-7D95169B78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484A151-656C-688E-6D01-9AF04153E47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66" t="15157"/>
          <a:stretch/>
        </p:blipFill>
        <p:spPr>
          <a:xfrm>
            <a:off x="611632" y="2216728"/>
            <a:ext cx="11176000" cy="276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10757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02EAE92-55C7-9D57-6C70-B54D385FC2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984" y="2121492"/>
            <a:ext cx="10431331" cy="1857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906259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EA5716-5455-429B-A9A0-58E4B1A554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8302D-7189-456B-D8AA-F41137864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0A75417-0D59-672F-581B-9439F8E9B6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086" y="2232494"/>
            <a:ext cx="7621064" cy="1543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31495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F36C04-82A3-21A2-BD70-ABCF6AEA9D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CC0A66-6EF7-32D2-9E6B-134CFA990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Chip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9F67B6-D8EE-D783-2D52-89EE21E142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497"/>
          <a:stretch/>
        </p:blipFill>
        <p:spPr>
          <a:xfrm>
            <a:off x="584237" y="2179782"/>
            <a:ext cx="7735380" cy="1894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1828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46733A5-5F6C-2A87-F638-18F1584C7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3083" y="2135154"/>
            <a:ext cx="11473681" cy="2994631"/>
          </a:xfrm>
        </p:spPr>
      </p:pic>
    </p:spTree>
    <p:extLst>
      <p:ext uri="{BB962C8B-B14F-4D97-AF65-F5344CB8AC3E}">
        <p14:creationId xmlns:p14="http://schemas.microsoft.com/office/powerpoint/2010/main" val="185857442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Number Line Model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C108CA5A-22E9-34B2-0273-EC96B44E75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2249" b="83507"/>
          <a:stretch/>
        </p:blipFill>
        <p:spPr>
          <a:xfrm>
            <a:off x="3269410" y="2175671"/>
            <a:ext cx="6362747" cy="722804"/>
          </a:xfrm>
        </p:spPr>
      </p:pic>
    </p:spTree>
    <p:extLst>
      <p:ext uri="{BB962C8B-B14F-4D97-AF65-F5344CB8AC3E}">
        <p14:creationId xmlns:p14="http://schemas.microsoft.com/office/powerpoint/2010/main" val="47999604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5643</TotalTime>
  <Words>56</Words>
  <Application>Microsoft Office PowerPoint</Application>
  <PresentationFormat>Widescreen</PresentationFormat>
  <Paragraphs>15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Avenir Next LT Pro</vt:lpstr>
      <vt:lpstr>Bradley Hand ITC</vt:lpstr>
      <vt:lpstr>Calibri</vt:lpstr>
      <vt:lpstr>Symbol</vt:lpstr>
      <vt:lpstr>Times New Roman</vt:lpstr>
      <vt:lpstr>AccentBoxVTI</vt:lpstr>
      <vt:lpstr>Lesson 16: Subtraction of Integers</vt:lpstr>
      <vt:lpstr>Subtraction of Integers </vt:lpstr>
      <vt:lpstr>Subtraction of Integers Algorithms</vt:lpstr>
      <vt:lpstr>Chip Model</vt:lpstr>
      <vt:lpstr>Chip Model</vt:lpstr>
      <vt:lpstr>Chip Model</vt:lpstr>
      <vt:lpstr>Chip Model</vt:lpstr>
      <vt:lpstr>Number Line Model</vt:lpstr>
      <vt:lpstr>Number Line Model</vt:lpstr>
      <vt:lpstr>Pattern Model</vt:lpstr>
      <vt:lpstr>Missing Addend Model</vt:lpstr>
      <vt:lpstr>Charged Field Model</vt:lpstr>
      <vt:lpstr>Helpful Hints on Subtraction of Integers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45</cp:revision>
  <dcterms:created xsi:type="dcterms:W3CDTF">2023-12-09T14:49:07Z</dcterms:created>
  <dcterms:modified xsi:type="dcterms:W3CDTF">2025-01-03T15:40:59Z</dcterms:modified>
</cp:coreProperties>
</file>