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9" r:id="rId4"/>
    <p:sldId id="280" r:id="rId5"/>
    <p:sldId id="281" r:id="rId6"/>
    <p:sldId id="282" r:id="rId7"/>
    <p:sldId id="283" r:id="rId8"/>
    <p:sldId id="284" r:id="rId9"/>
    <p:sldId id="285" r:id="rId10"/>
    <p:sldId id="287" r:id="rId11"/>
    <p:sldId id="288" r:id="rId12"/>
    <p:sldId id="289" r:id="rId13"/>
    <p:sldId id="290" r:id="rId14"/>
    <p:sldId id="291" r:id="rId15"/>
    <p:sldId id="292" r:id="rId16"/>
    <p:sldId id="293" r:id="rId17"/>
    <p:sldId id="294" r:id="rId18"/>
    <p:sldId id="295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12/6/2024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/>
              <a:t>Lesson 23: </a:t>
            </a:r>
            <a:r>
              <a:rPr lang="en-US" sz="4000" b="1" dirty="0"/>
              <a:t>Decimals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27942"/>
            <a:ext cx="11190914" cy="4386109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400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5</a:t>
            </a:r>
            <a:r>
              <a:rPr lang="en-US" sz="2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Which number is the greatest?</a:t>
            </a:r>
            <a:endParaRPr lang="en-U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marR="0" lvl="0" indent="-51435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0.19		b) 0.036		c) 0.195		d) 0.2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sz="28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</a:t>
            </a:r>
          </a:p>
          <a:p>
            <a:pPr marL="0" indent="0">
              <a:lnSpc>
                <a:spcPct val="9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				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6330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27942"/>
            <a:ext cx="11190914" cy="43861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Terminating Decimal: </a:t>
            </a:r>
          </a:p>
          <a:p>
            <a:pPr marL="0" indent="0"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</a:rPr>
              <a:t>Repeating Decimal: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23088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</a:t>
                </a: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Does the fraction terminate or repeat?</a:t>
                </a:r>
                <a:endParaRPr lang="en-US" sz="3200" dirty="0"/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b="0" i="1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6</m:t>
                        </m:r>
                      </m:den>
                    </m:f>
                    <m:r>
                      <a:rPr lang="en-US" sz="3200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80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c)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58518726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</a:t>
                </a:r>
                <a:r>
                  <a:rPr lang="en-US" sz="3200" b="1" dirty="0"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Does the fraction terminate or repeat?</a:t>
                </a:r>
                <a:endParaRPr lang="en-US" sz="3200" dirty="0"/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	d)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15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				e)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</a:rPr>
                          <m:t>14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3723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Terminating and Repeating Decimals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Repetend:</a:t>
                </a:r>
              </a:p>
              <a:p>
                <a:pPr marL="0" indent="0">
                  <a:spcAft>
                    <a:spcPts val="1800"/>
                  </a:spcAft>
                  <a:buNone/>
                </a:pPr>
                <a:endParaRPr lang="en-US" sz="3200" dirty="0">
                  <a:solidFill>
                    <a:srgbClr val="365F91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indent="0">
                  <a:spcAft>
                    <a:spcPts val="18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Example 7</a:t>
                </a:r>
                <a:r>
                  <a:rPr lang="en-US" sz="3200" b="1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: Write the decimal for each rational number. Use a bar to show the repetend. </a:t>
                </a: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lv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11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b)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	c) 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12</m:t>
                        </m:r>
                      </m:den>
                    </m:f>
                  </m:oMath>
                </a14:m>
                <a:endParaRPr lang="en-US" sz="24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8E9B703-F32E-4FC1-A2BB-51BE48750CC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0451" y="2127942"/>
                <a:ext cx="11190914" cy="4386109"/>
              </a:xfrm>
              <a:blipFill>
                <a:blip r:embed="rId2"/>
                <a:stretch>
                  <a:fillRect l="-1417" t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171805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Rules for rounding a decimal to a particular place value: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33249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9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 633.14216 to the nearest hundred.</a:t>
            </a:r>
            <a:endParaRPr lang="en-US" sz="3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61139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10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 Round each decimal to the nearest tenth and to the nearest hundredth.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0.347			b) 0.082			c) 15.721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8656211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400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Decimals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2655" y="2142837"/>
            <a:ext cx="11129818" cy="498763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11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Round 2.3528 to the given number of decimal places.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hundredths 		</a:t>
            </a: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To tenths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c)  To thousandths 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						</a:t>
            </a:r>
          </a:p>
        </p:txBody>
      </p:sp>
    </p:spTree>
    <p:extLst>
      <p:ext uri="{BB962C8B-B14F-4D97-AF65-F5344CB8AC3E}">
        <p14:creationId xmlns:p14="http://schemas.microsoft.com/office/powerpoint/2010/main" val="79489722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9205" y="2037862"/>
            <a:ext cx="10168128" cy="4547666"/>
          </a:xfrm>
        </p:spPr>
        <p:txBody>
          <a:bodyPr>
            <a:normAutofit fontScale="925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Mathematicians denote the separation point of the units digit and the tenths digit by writing a _______________.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word decimal comes from the Latin prefix “</a:t>
            </a:r>
            <a:r>
              <a:rPr lang="en-US" sz="3200" dirty="0" err="1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deci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 which means _________. We use it because we have a base ten number system. 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Numbers written in this form are called ________________ or simply __________.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Positions to the left of the decimal point represent place values that are _______________ powers of ten.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Positions to the right of the decimal point represent place values that are _______________ powers of ten.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EC6740D-7878-4CFD-A21A-2D1132069743}"/>
              </a:ext>
            </a:extLst>
          </p:cNvPr>
          <p:cNvPicPr/>
          <p:nvPr/>
        </p:nvPicPr>
        <p:blipFill rotWithShape="1">
          <a:blip r:embed="rId2"/>
          <a:srcRect l="56145" t="21982" r="12435" b="64469"/>
          <a:stretch/>
        </p:blipFill>
        <p:spPr bwMode="auto">
          <a:xfrm>
            <a:off x="1963024" y="4924338"/>
            <a:ext cx="7894040" cy="17952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58238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Reading and Writing 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7463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Reading and Writing Decimals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Example 1</a:t>
            </a: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: Write the name of each decimal. 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AutoNum type="alphaLcParenR"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8.8951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b) 18.25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34599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Expressing Decimal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2</a:t>
            </a:r>
            <a:r>
              <a:rPr lang="en-US" sz="3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Express the value of the underlined digit as a fraction whose denominator is a power of 10.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47.3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 		b) 6.08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c) 14.</a:t>
            </a:r>
            <a:r>
              <a:rPr lang="en-US" sz="2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76568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Expressing Decimal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Like whole numbers, decimals can be written in expanded form. </a:t>
            </a:r>
            <a:endParaRPr lang="en-US" sz="28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3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Write the expanded form of the decimal to show the powers of 10: 98.32.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38477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/>
          </a:bodyPr>
          <a:lstStyle/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302333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A4A7C-95DA-4204-BA61-5399E9B29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Inequality and Equality of Decimals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E9B703-F32E-4FC1-A2BB-51BE48750C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0451" y="2155971"/>
            <a:ext cx="11190914" cy="4016229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 4</a:t>
            </a:r>
            <a:r>
              <a:rPr lang="en-US" b="1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Compare the following decimals using ˂ or ˃.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.47 _____ .6			b) .74 _____ .328	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c) .324 _____ .32		       </a:t>
            </a: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 d)  5.4 _____ 5.427</a:t>
            </a: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lphaLcParenR"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			e) 3.85 _____ 3.8	</a:t>
            </a: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		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21436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5912</TotalTime>
  <Words>507</Words>
  <Application>Microsoft Office PowerPoint</Application>
  <PresentationFormat>Widescreen</PresentationFormat>
  <Paragraphs>89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Avenir Next LT Pro</vt:lpstr>
      <vt:lpstr>Bradley Hand ITC</vt:lpstr>
      <vt:lpstr>Calibri</vt:lpstr>
      <vt:lpstr>Cambria Math</vt:lpstr>
      <vt:lpstr>Times New Roman</vt:lpstr>
      <vt:lpstr>AccentBoxVTI</vt:lpstr>
      <vt:lpstr>Lesson 23: Decimals</vt:lpstr>
      <vt:lpstr>Decimals</vt:lpstr>
      <vt:lpstr>Decimals</vt:lpstr>
      <vt:lpstr>Reading and Writing Decimals</vt:lpstr>
      <vt:lpstr>Reading and Writing Decimals</vt:lpstr>
      <vt:lpstr>Expressing Decimal Fractions</vt:lpstr>
      <vt:lpstr>Expressing Decimal Fractions</vt:lpstr>
      <vt:lpstr>Inequality and Equality of Decimals</vt:lpstr>
      <vt:lpstr>Inequality and Equality of Decimals</vt:lpstr>
      <vt:lpstr>Inequality and Equality of Decimals</vt:lpstr>
      <vt:lpstr>Terminating and Repeating Decimals</vt:lpstr>
      <vt:lpstr>Terminating and Repeating Decimals</vt:lpstr>
      <vt:lpstr>Terminating and Repeating Decimals</vt:lpstr>
      <vt:lpstr>Terminating and Repeating Decimals</vt:lpstr>
      <vt:lpstr> Rounding Decimals </vt:lpstr>
      <vt:lpstr> Rounding Decimals </vt:lpstr>
      <vt:lpstr> Rounding Decimals </vt:lpstr>
      <vt:lpstr> Rounding Decimals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58</cp:revision>
  <dcterms:created xsi:type="dcterms:W3CDTF">2023-12-09T14:49:07Z</dcterms:created>
  <dcterms:modified xsi:type="dcterms:W3CDTF">2024-12-06T17:32:32Z</dcterms:modified>
</cp:coreProperties>
</file>