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70" r:id="rId3"/>
    <p:sldId id="271" r:id="rId4"/>
    <p:sldId id="272" r:id="rId5"/>
    <p:sldId id="273" r:id="rId6"/>
    <p:sldId id="274" r:id="rId7"/>
    <p:sldId id="275" r:id="rId8"/>
    <p:sldId id="276" r:id="rId9"/>
    <p:sldId id="277" r:id="rId10"/>
    <p:sldId id="278" r:id="rId11"/>
    <p:sldId id="279" r:id="rId12"/>
    <p:sldId id="281" r:id="rId13"/>
    <p:sldId id="280" r:id="rId14"/>
    <p:sldId id="282" r:id="rId15"/>
    <p:sldId id="283" r:id="rId16"/>
    <p:sldId id="284" r:id="rId17"/>
    <p:sldId id="285" r:id="rId18"/>
    <p:sldId id="286" r:id="rId19"/>
    <p:sldId id="287" r:id="rId20"/>
    <p:sldId id="288" r:id="rId21"/>
    <p:sldId id="289" r:id="rId22"/>
    <p:sldId id="290"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CECFF"/>
    <a:srgbClr val="9999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111" d="100"/>
          <a:sy n="111" d="100"/>
        </p:scale>
        <p:origin x="594"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EB8136-4330-4480-80D9-0F6FD970617C}"/>
              </a:ext>
            </a:extLst>
          </p:cNvPr>
          <p:cNvSpPr>
            <a:spLocks noGrp="1"/>
          </p:cNvSpPr>
          <p:nvPr>
            <p:ph type="ctrTitle"/>
          </p:nvPr>
        </p:nvSpPr>
        <p:spPr>
          <a:xfrm>
            <a:off x="576072" y="1124712"/>
            <a:ext cx="11036808" cy="3172968"/>
          </a:xfrm>
        </p:spPr>
        <p:txBody>
          <a:bodyPr anchor="b">
            <a:normAutofit/>
          </a:bodyPr>
          <a:lstStyle>
            <a:lvl1pPr algn="l">
              <a:defRPr sz="8000"/>
            </a:lvl1pPr>
          </a:lstStyle>
          <a:p>
            <a:r>
              <a:rPr lang="en-US" dirty="0"/>
              <a:t>Click to edit Master title style</a:t>
            </a:r>
          </a:p>
        </p:txBody>
      </p:sp>
      <p:sp>
        <p:nvSpPr>
          <p:cNvPr id="3" name="Subtitle 2">
            <a:extLst>
              <a:ext uri="{FF2B5EF4-FFF2-40B4-BE49-F238E27FC236}">
                <a16:creationId xmlns:a16="http://schemas.microsoft.com/office/drawing/2014/main" id="{566E5739-DD96-45FB-B609-3E3447A52FED}"/>
              </a:ext>
            </a:extLst>
          </p:cNvPr>
          <p:cNvSpPr>
            <a:spLocks noGrp="1"/>
          </p:cNvSpPr>
          <p:nvPr>
            <p:ph type="subTitle" idx="1"/>
          </p:nvPr>
        </p:nvSpPr>
        <p:spPr>
          <a:xfrm>
            <a:off x="576072" y="4727448"/>
            <a:ext cx="11036808" cy="1481328"/>
          </a:xfrm>
        </p:spPr>
        <p:txBody>
          <a:bodyPr>
            <a:normAutofit/>
          </a:bodyPr>
          <a:lstStyle>
            <a:lvl1pPr marL="0" indent="0" algn="l">
              <a:buNone/>
              <a:defRPr sz="28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4" name="Date Placeholder 3">
            <a:extLst>
              <a:ext uri="{FF2B5EF4-FFF2-40B4-BE49-F238E27FC236}">
                <a16:creationId xmlns:a16="http://schemas.microsoft.com/office/drawing/2014/main" id="{1B9FF558-51F9-42A2-9944-DBE23DA8B224}"/>
              </a:ext>
            </a:extLst>
          </p:cNvPr>
          <p:cNvSpPr>
            <a:spLocks noGrp="1"/>
          </p:cNvSpPr>
          <p:nvPr>
            <p:ph type="dt" sz="half" idx="10"/>
          </p:nvPr>
        </p:nvSpPr>
        <p:spPr>
          <a:xfrm>
            <a:off x="576072" y="6356350"/>
            <a:ext cx="2743200" cy="365125"/>
          </a:xfrm>
        </p:spPr>
        <p:txBody>
          <a:bodyPr/>
          <a:lstStyle/>
          <a:p>
            <a:fld id="{02AC24A9-CCB6-4F8D-B8DB-C2F3692CFA5A}" type="datetimeFigureOut">
              <a:rPr lang="en-US" smtClean="0"/>
              <a:t>1/9/2025</a:t>
            </a:fld>
            <a:endParaRPr lang="en-US" dirty="0"/>
          </a:p>
        </p:txBody>
      </p:sp>
      <p:sp>
        <p:nvSpPr>
          <p:cNvPr id="5" name="Footer Placeholder 4">
            <a:extLst>
              <a:ext uri="{FF2B5EF4-FFF2-40B4-BE49-F238E27FC236}">
                <a16:creationId xmlns:a16="http://schemas.microsoft.com/office/drawing/2014/main" id="{8B8C0E86-A7F7-4BDC-A637-254E5252DED5}"/>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C3D10ADE-E9DA-4E57-BF57-1CCB65219839}"/>
              </a:ext>
            </a:extLst>
          </p:cNvPr>
          <p:cNvSpPr>
            <a:spLocks noGrp="1"/>
          </p:cNvSpPr>
          <p:nvPr>
            <p:ph type="sldNum" sz="quarter" idx="12"/>
          </p:nvPr>
        </p:nvSpPr>
        <p:spPr>
          <a:xfrm>
            <a:off x="8869680" y="6356350"/>
            <a:ext cx="2743200" cy="365125"/>
          </a:xfrm>
        </p:spPr>
        <p:txBody>
          <a:bodyPr/>
          <a:lstStyle/>
          <a:p>
            <a:fld id="{B2DC25EE-239B-4C5F-AAD1-255A7D5F1EE2}" type="slidenum">
              <a:rPr lang="en-US" smtClean="0"/>
              <a:t>‹#›</a:t>
            </a:fld>
            <a:endParaRPr lang="en-US" dirty="0"/>
          </a:p>
        </p:txBody>
      </p:sp>
      <p:sp>
        <p:nvSpPr>
          <p:cNvPr id="8" name="Rectangle 7">
            <a:extLst>
              <a:ext uri="{FF2B5EF4-FFF2-40B4-BE49-F238E27FC236}">
                <a16:creationId xmlns:a16="http://schemas.microsoft.com/office/drawing/2014/main" id="{8D06CE56-3881-4ADA-8CEF-D18B02C242A3}"/>
              </a:ext>
            </a:extLst>
          </p:cNvPr>
          <p:cNvSpPr/>
          <p:nvPr/>
        </p:nvSpPr>
        <p:spPr>
          <a:xfrm rot="5400000">
            <a:off x="857544" y="346791"/>
            <a:ext cx="146304" cy="70408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10" name="Rectangle 9">
            <a:extLst>
              <a:ext uri="{FF2B5EF4-FFF2-40B4-BE49-F238E27FC236}">
                <a16:creationId xmlns:a16="http://schemas.microsoft.com/office/drawing/2014/main" id="{79F3C543-62EC-4433-9C93-A2CD8764E9B4}"/>
              </a:ext>
            </a:extLst>
          </p:cNvPr>
          <p:cNvSpPr/>
          <p:nvPr/>
        </p:nvSpPr>
        <p:spPr>
          <a:xfrm flipV="1">
            <a:off x="578652" y="4501201"/>
            <a:ext cx="11034696" cy="18288"/>
          </a:xfrm>
          <a:prstGeom prst="rect">
            <a:avLst/>
          </a:prstGeom>
          <a:solidFill>
            <a:schemeClr val="tx2">
              <a:lumMod val="25000"/>
              <a:lumOff val="75000"/>
            </a:schemeClr>
          </a:solidFill>
          <a:ln w="317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1859330686"/>
      </p:ext>
    </p:extLst>
  </p:cSld>
  <p:clrMapOvr>
    <a:masterClrMapping/>
  </p:clrMapOvr>
  <p:transition spd="slow">
    <p:push dir="u"/>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0B32C18-E430-4EC7-BD7C-99D86D012231}"/>
              </a:ext>
            </a:extLst>
          </p:cNvPr>
          <p:cNvSpPr>
            <a:spLocks noGrp="1"/>
          </p:cNvSpPr>
          <p:nvPr>
            <p:ph type="title"/>
          </p:nvPr>
        </p:nvSpPr>
        <p:spPr/>
        <p:txBody>
          <a:bodyPr/>
          <a:lstStyle/>
          <a:p>
            <a:r>
              <a:rPr lang="en-US"/>
              <a:t>Click to edit Master title style</a:t>
            </a:r>
            <a:endParaRPr lang="en-US" dirty="0"/>
          </a:p>
        </p:txBody>
      </p:sp>
      <p:sp>
        <p:nvSpPr>
          <p:cNvPr id="3" name="Vertical Text Placeholder 2">
            <a:extLst>
              <a:ext uri="{FF2B5EF4-FFF2-40B4-BE49-F238E27FC236}">
                <a16:creationId xmlns:a16="http://schemas.microsoft.com/office/drawing/2014/main" id="{8FC5012F-7119-4D94-9717-3862E1C9384E}"/>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9ED9A4A-D287-4207-9037-70DB007A1707}"/>
              </a:ext>
            </a:extLst>
          </p:cNvPr>
          <p:cNvSpPr>
            <a:spLocks noGrp="1"/>
          </p:cNvSpPr>
          <p:nvPr>
            <p:ph type="dt" sz="half" idx="10"/>
          </p:nvPr>
        </p:nvSpPr>
        <p:spPr/>
        <p:txBody>
          <a:bodyPr/>
          <a:lstStyle/>
          <a:p>
            <a:fld id="{02AC24A9-CCB6-4F8D-B8DB-C2F3692CFA5A}" type="datetimeFigureOut">
              <a:rPr lang="en-US" smtClean="0"/>
              <a:t>1/9/2025</a:t>
            </a:fld>
            <a:endParaRPr lang="en-US"/>
          </a:p>
        </p:txBody>
      </p:sp>
      <p:sp>
        <p:nvSpPr>
          <p:cNvPr id="5" name="Footer Placeholder 4">
            <a:extLst>
              <a:ext uri="{FF2B5EF4-FFF2-40B4-BE49-F238E27FC236}">
                <a16:creationId xmlns:a16="http://schemas.microsoft.com/office/drawing/2014/main" id="{61ECFCAC-80DB-43BB-B3F1-AC22BACEE36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7679730-3487-4D94-A0DC-C21684963AB3}"/>
              </a:ext>
            </a:extLst>
          </p:cNvPr>
          <p:cNvSpPr>
            <a:spLocks noGrp="1"/>
          </p:cNvSpPr>
          <p:nvPr>
            <p:ph type="sldNum" sz="quarter" idx="12"/>
          </p:nvPr>
        </p:nvSpPr>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3808687035"/>
      </p:ext>
    </p:extLst>
  </p:cSld>
  <p:clrMapOvr>
    <a:masterClrMapping/>
  </p:clrMapOvr>
  <p:transition spd="slow">
    <p:push dir="u"/>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B543C89D-929E-4CD1-BCCC-72A14C0335D6}"/>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US" dirty="0"/>
          </a:p>
        </p:txBody>
      </p:sp>
      <p:sp>
        <p:nvSpPr>
          <p:cNvPr id="3" name="Vertical Text Placeholder 2">
            <a:extLst>
              <a:ext uri="{FF2B5EF4-FFF2-40B4-BE49-F238E27FC236}">
                <a16:creationId xmlns:a16="http://schemas.microsoft.com/office/drawing/2014/main" id="{FED450EA-A577-4B76-A12F-650BEB20FD8D}"/>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1D2603B-9ACE-4FA9-805B-9B91EB63DF7D}"/>
              </a:ext>
            </a:extLst>
          </p:cNvPr>
          <p:cNvSpPr>
            <a:spLocks noGrp="1"/>
          </p:cNvSpPr>
          <p:nvPr>
            <p:ph type="dt" sz="half" idx="10"/>
          </p:nvPr>
        </p:nvSpPr>
        <p:spPr/>
        <p:txBody>
          <a:bodyPr/>
          <a:lstStyle/>
          <a:p>
            <a:fld id="{02AC24A9-CCB6-4F8D-B8DB-C2F3692CFA5A}" type="datetimeFigureOut">
              <a:rPr lang="en-US" smtClean="0"/>
              <a:t>1/9/2025</a:t>
            </a:fld>
            <a:endParaRPr lang="en-US"/>
          </a:p>
        </p:txBody>
      </p:sp>
      <p:sp>
        <p:nvSpPr>
          <p:cNvPr id="5" name="Footer Placeholder 4">
            <a:extLst>
              <a:ext uri="{FF2B5EF4-FFF2-40B4-BE49-F238E27FC236}">
                <a16:creationId xmlns:a16="http://schemas.microsoft.com/office/drawing/2014/main" id="{7ECE18AC-D6A9-4A61-885D-68E2B684A43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5197AE4-AA47-4E14-8FFE-171FAE47F49E}"/>
              </a:ext>
            </a:extLst>
          </p:cNvPr>
          <p:cNvSpPr>
            <a:spLocks noGrp="1"/>
          </p:cNvSpPr>
          <p:nvPr>
            <p:ph type="sldNum" sz="quarter" idx="12"/>
          </p:nvPr>
        </p:nvSpPr>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3700191648"/>
      </p:ext>
    </p:extLst>
  </p:cSld>
  <p:clrMapOvr>
    <a:masterClrMapping/>
  </p:clrMapOvr>
  <p:transition spd="slow">
    <p:push dir="u"/>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2D6FBB9D-1CAA-4D05-AB33-BABDFE17B843}"/>
              </a:ext>
            </a:extLst>
          </p:cNvPr>
          <p:cNvSpPr/>
          <p:nvPr/>
        </p:nvSpPr>
        <p:spPr>
          <a:xfrm>
            <a:off x="558209" y="0"/>
            <a:ext cx="11167447" cy="2018806"/>
          </a:xfrm>
          <a:prstGeom prst="rect">
            <a:avLst/>
          </a:prstGeom>
          <a:ln w="9525">
            <a:solidFill>
              <a:schemeClr val="tx2">
                <a:lumMod val="10000"/>
                <a:lumOff val="90000"/>
              </a:schemeClr>
            </a:solidFill>
          </a:ln>
          <a:effectLst>
            <a:outerShdw blurRad="50800" dist="38100" dir="2700000" algn="tl" rotWithShape="0">
              <a:schemeClr val="bg1">
                <a:lumMod val="85000"/>
                <a:alpha val="3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useBgFill="1">
        <p:nvSpPr>
          <p:cNvPr id="10" name="Rectangle 9">
            <a:extLst>
              <a:ext uri="{FF2B5EF4-FFF2-40B4-BE49-F238E27FC236}">
                <a16:creationId xmlns:a16="http://schemas.microsoft.com/office/drawing/2014/main" id="{04727B71-B4B6-4823-80A1-68C40B475118}"/>
              </a:ext>
            </a:extLst>
          </p:cNvPr>
          <p:cNvSpPr/>
          <p:nvPr/>
        </p:nvSpPr>
        <p:spPr>
          <a:xfrm>
            <a:off x="566928" y="0"/>
            <a:ext cx="11155680" cy="2011680"/>
          </a:xfrm>
          <a:prstGeom prst="rect">
            <a:avLst/>
          </a:prstGeom>
          <a:ln w="952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12" name="Rectangle 11">
            <a:extLst>
              <a:ext uri="{FF2B5EF4-FFF2-40B4-BE49-F238E27FC236}">
                <a16:creationId xmlns:a16="http://schemas.microsoft.com/office/drawing/2014/main" id="{79A6DB05-9FB5-4B07-8675-74C23D4FD89D}"/>
              </a:ext>
            </a:extLst>
          </p:cNvPr>
          <p:cNvSpPr/>
          <p:nvPr/>
        </p:nvSpPr>
        <p:spPr>
          <a:xfrm>
            <a:off x="498834" y="787352"/>
            <a:ext cx="128016" cy="70408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48D358CF-0758-490A-A084-C46443B9ABE8}"/>
              </a:ext>
            </a:extLst>
          </p:cNvPr>
          <p:cNvSpPr>
            <a:spLocks noGrp="1"/>
          </p:cNvSpPr>
          <p:nvPr>
            <p:ph type="title"/>
          </p:nvPr>
        </p:nvSpPr>
        <p:spPr>
          <a:xfrm>
            <a:off x="1115568" y="548640"/>
            <a:ext cx="10168128" cy="1179576"/>
          </a:xfrm>
        </p:spPr>
        <p:txBody>
          <a:bodyPr>
            <a:normAutofit/>
          </a:bodyPr>
          <a:lstStyle>
            <a:lvl1pPr>
              <a:defRPr sz="4000"/>
            </a:lvl1pPr>
          </a:lstStyle>
          <a:p>
            <a:r>
              <a:rPr lang="en-US" dirty="0"/>
              <a:t>Click to edit Master title style</a:t>
            </a:r>
          </a:p>
        </p:txBody>
      </p:sp>
      <p:sp>
        <p:nvSpPr>
          <p:cNvPr id="3" name="Content Placeholder 2">
            <a:extLst>
              <a:ext uri="{FF2B5EF4-FFF2-40B4-BE49-F238E27FC236}">
                <a16:creationId xmlns:a16="http://schemas.microsoft.com/office/drawing/2014/main" id="{21671183-B3CE-4F45-92FB-98290CA0E2CA}"/>
              </a:ext>
            </a:extLst>
          </p:cNvPr>
          <p:cNvSpPr>
            <a:spLocks noGrp="1"/>
          </p:cNvSpPr>
          <p:nvPr>
            <p:ph idx="1"/>
          </p:nvPr>
        </p:nvSpPr>
        <p:spPr>
          <a:xfrm>
            <a:off x="1115568" y="2478024"/>
            <a:ext cx="10168128" cy="3694176"/>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a:extLst>
              <a:ext uri="{FF2B5EF4-FFF2-40B4-BE49-F238E27FC236}">
                <a16:creationId xmlns:a16="http://schemas.microsoft.com/office/drawing/2014/main" id="{3D7DED67-27EC-4D43-A21C-093C1DB04813}"/>
              </a:ext>
            </a:extLst>
          </p:cNvPr>
          <p:cNvSpPr>
            <a:spLocks noGrp="1"/>
          </p:cNvSpPr>
          <p:nvPr>
            <p:ph type="dt" sz="half" idx="10"/>
          </p:nvPr>
        </p:nvSpPr>
        <p:spPr>
          <a:xfrm>
            <a:off x="1115568" y="6356350"/>
            <a:ext cx="2743200" cy="365125"/>
          </a:xfrm>
        </p:spPr>
        <p:txBody>
          <a:bodyPr/>
          <a:lstStyle/>
          <a:p>
            <a:fld id="{02AC24A9-CCB6-4F8D-B8DB-C2F3692CFA5A}" type="datetimeFigureOut">
              <a:rPr lang="en-US" smtClean="0"/>
              <a:t>1/9/2025</a:t>
            </a:fld>
            <a:endParaRPr lang="en-US"/>
          </a:p>
        </p:txBody>
      </p:sp>
      <p:sp>
        <p:nvSpPr>
          <p:cNvPr id="5" name="Footer Placeholder 4">
            <a:extLst>
              <a:ext uri="{FF2B5EF4-FFF2-40B4-BE49-F238E27FC236}">
                <a16:creationId xmlns:a16="http://schemas.microsoft.com/office/drawing/2014/main" id="{36747CE3-4890-4BC1-94DB-5D49D02C993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93C5AD3-D79A-4D46-B25B-822FE0252511}"/>
              </a:ext>
            </a:extLst>
          </p:cNvPr>
          <p:cNvSpPr>
            <a:spLocks noGrp="1"/>
          </p:cNvSpPr>
          <p:nvPr>
            <p:ph type="sldNum" sz="quarter" idx="12"/>
          </p:nvPr>
        </p:nvSpPr>
        <p:spPr>
          <a:xfrm>
            <a:off x="8540496" y="6356350"/>
            <a:ext cx="2743200" cy="365125"/>
          </a:xfrm>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1343388079"/>
      </p:ext>
    </p:extLst>
  </p:cSld>
  <p:clrMapOvr>
    <a:masterClrMapping/>
  </p:clrMapOvr>
  <p:transition spd="slow">
    <p:push dir="u"/>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5AEDC5C-2E87-49C6-AB07-A95E5F39ED8E}"/>
              </a:ext>
            </a:extLst>
          </p:cNvPr>
          <p:cNvSpPr/>
          <p:nvPr/>
        </p:nvSpPr>
        <p:spPr>
          <a:xfrm>
            <a:off x="558210" y="4981421"/>
            <a:ext cx="11134956" cy="822960"/>
          </a:xfrm>
          <a:prstGeom prst="rect">
            <a:avLst/>
          </a:prstGeom>
          <a:ln w="12700">
            <a:solidFill>
              <a:schemeClr val="tx2">
                <a:lumMod val="10000"/>
                <a:lumOff val="90000"/>
              </a:schemeClr>
            </a:solidFill>
          </a:ln>
          <a:effectLst>
            <a:outerShdw blurRad="50800" dist="38100" dir="2700000" algn="tl" rotWithShape="0">
              <a:schemeClr val="bg1">
                <a:lumMod val="85000"/>
                <a:alpha val="3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endParaRPr>
          </a:p>
        </p:txBody>
      </p:sp>
      <p:sp>
        <p:nvSpPr>
          <p:cNvPr id="10" name="Rectangle 9">
            <a:extLst>
              <a:ext uri="{FF2B5EF4-FFF2-40B4-BE49-F238E27FC236}">
                <a16:creationId xmlns:a16="http://schemas.microsoft.com/office/drawing/2014/main" id="{A57D88DE-E462-4C8A-BF99-609390DFB781}"/>
              </a:ext>
            </a:extLst>
          </p:cNvPr>
          <p:cNvSpPr/>
          <p:nvPr/>
        </p:nvSpPr>
        <p:spPr>
          <a:xfrm>
            <a:off x="498834" y="5118581"/>
            <a:ext cx="146304" cy="5486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B8E44900-E8BF-4B12-8BCB-41076E2B68C7}"/>
              </a:ext>
            </a:extLst>
          </p:cNvPr>
          <p:cNvSpPr>
            <a:spLocks noGrp="1"/>
          </p:cNvSpPr>
          <p:nvPr>
            <p:ph type="title"/>
          </p:nvPr>
        </p:nvSpPr>
        <p:spPr>
          <a:xfrm>
            <a:off x="557784" y="640080"/>
            <a:ext cx="10890504" cy="4114800"/>
          </a:xfrm>
        </p:spPr>
        <p:txBody>
          <a:bodyPr anchor="b">
            <a:normAutofit/>
          </a:bodyPr>
          <a:lstStyle>
            <a:lvl1pPr>
              <a:defRPr sz="6600"/>
            </a:lvl1pPr>
          </a:lstStyle>
          <a:p>
            <a:r>
              <a:rPr lang="en-US" dirty="0"/>
              <a:t>Click to edit Master title style</a:t>
            </a:r>
          </a:p>
        </p:txBody>
      </p:sp>
      <p:sp>
        <p:nvSpPr>
          <p:cNvPr id="3" name="Text Placeholder 2">
            <a:extLst>
              <a:ext uri="{FF2B5EF4-FFF2-40B4-BE49-F238E27FC236}">
                <a16:creationId xmlns:a16="http://schemas.microsoft.com/office/drawing/2014/main" id="{917741F9-B00F-4463-A257-6B66DABD9B4E}"/>
              </a:ext>
            </a:extLst>
          </p:cNvPr>
          <p:cNvSpPr>
            <a:spLocks noGrp="1"/>
          </p:cNvSpPr>
          <p:nvPr>
            <p:ph type="body" idx="1"/>
          </p:nvPr>
        </p:nvSpPr>
        <p:spPr>
          <a:xfrm>
            <a:off x="841248" y="5102352"/>
            <a:ext cx="10607040" cy="585216"/>
          </a:xfrm>
        </p:spPr>
        <p:txBody>
          <a:bodyPr anchor="ctr">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dirty="0"/>
              <a:t>Click to edit Master text styles</a:t>
            </a:r>
          </a:p>
        </p:txBody>
      </p:sp>
      <p:sp>
        <p:nvSpPr>
          <p:cNvPr id="4" name="Date Placeholder 3">
            <a:extLst>
              <a:ext uri="{FF2B5EF4-FFF2-40B4-BE49-F238E27FC236}">
                <a16:creationId xmlns:a16="http://schemas.microsoft.com/office/drawing/2014/main" id="{D48BFA7D-4401-4285-802B-1579165F0D6D}"/>
              </a:ext>
            </a:extLst>
          </p:cNvPr>
          <p:cNvSpPr>
            <a:spLocks noGrp="1"/>
          </p:cNvSpPr>
          <p:nvPr>
            <p:ph type="dt" sz="half" idx="10"/>
          </p:nvPr>
        </p:nvSpPr>
        <p:spPr/>
        <p:txBody>
          <a:bodyPr/>
          <a:lstStyle/>
          <a:p>
            <a:fld id="{02AC24A9-CCB6-4F8D-B8DB-C2F3692CFA5A}" type="datetimeFigureOut">
              <a:rPr lang="en-US" smtClean="0"/>
              <a:t>1/9/2025</a:t>
            </a:fld>
            <a:endParaRPr lang="en-US"/>
          </a:p>
        </p:txBody>
      </p:sp>
      <p:sp>
        <p:nvSpPr>
          <p:cNvPr id="5" name="Footer Placeholder 4">
            <a:extLst>
              <a:ext uri="{FF2B5EF4-FFF2-40B4-BE49-F238E27FC236}">
                <a16:creationId xmlns:a16="http://schemas.microsoft.com/office/drawing/2014/main" id="{49A909C5-AA19-4195-8376-9002D5DF465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3AC3F32-46E0-47C8-8565-5969A475FDB0}"/>
              </a:ext>
            </a:extLst>
          </p:cNvPr>
          <p:cNvSpPr>
            <a:spLocks noGrp="1"/>
          </p:cNvSpPr>
          <p:nvPr>
            <p:ph type="sldNum" sz="quarter" idx="12"/>
          </p:nvPr>
        </p:nvSpPr>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2264989110"/>
      </p:ext>
    </p:extLst>
  </p:cSld>
  <p:clrMapOvr>
    <a:masterClrMapping/>
  </p:clrMapOvr>
  <p:transition spd="slow">
    <p:push dir="u"/>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useBgFill="1">
        <p:nvSpPr>
          <p:cNvPr id="9" name="Rectangle 8">
            <a:extLst>
              <a:ext uri="{FF2B5EF4-FFF2-40B4-BE49-F238E27FC236}">
                <a16:creationId xmlns:a16="http://schemas.microsoft.com/office/drawing/2014/main" id="{2076262E-36A0-40C6-ADE6-90CD9FB9B9EA}"/>
              </a:ext>
            </a:extLst>
          </p:cNvPr>
          <p:cNvSpPr/>
          <p:nvPr/>
        </p:nvSpPr>
        <p:spPr>
          <a:xfrm>
            <a:off x="558209" y="0"/>
            <a:ext cx="11167447" cy="2018806"/>
          </a:xfrm>
          <a:prstGeom prst="rect">
            <a:avLst/>
          </a:prstGeom>
          <a:ln w="9525">
            <a:solidFill>
              <a:schemeClr val="tx2">
                <a:lumMod val="10000"/>
                <a:lumOff val="90000"/>
              </a:schemeClr>
            </a:solidFill>
          </a:ln>
          <a:effectLst>
            <a:outerShdw blurRad="50800" dist="38100" dir="2700000" algn="tl" rotWithShape="0">
              <a:schemeClr val="bg1">
                <a:lumMod val="85000"/>
                <a:alpha val="3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useBgFill="1">
        <p:nvSpPr>
          <p:cNvPr id="11" name="Rectangle 10">
            <a:extLst>
              <a:ext uri="{FF2B5EF4-FFF2-40B4-BE49-F238E27FC236}">
                <a16:creationId xmlns:a16="http://schemas.microsoft.com/office/drawing/2014/main" id="{42677A9B-4D1D-4D80-912C-24570140A650}"/>
              </a:ext>
            </a:extLst>
          </p:cNvPr>
          <p:cNvSpPr/>
          <p:nvPr/>
        </p:nvSpPr>
        <p:spPr>
          <a:xfrm>
            <a:off x="566928" y="0"/>
            <a:ext cx="11155680" cy="2011680"/>
          </a:xfrm>
          <a:prstGeom prst="rect">
            <a:avLst/>
          </a:prstGeom>
          <a:ln w="952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13" name="Rectangle 12">
            <a:extLst>
              <a:ext uri="{FF2B5EF4-FFF2-40B4-BE49-F238E27FC236}">
                <a16:creationId xmlns:a16="http://schemas.microsoft.com/office/drawing/2014/main" id="{03DC8C98-510F-48C9-82B2-9E4F760A68DF}"/>
              </a:ext>
            </a:extLst>
          </p:cNvPr>
          <p:cNvSpPr/>
          <p:nvPr/>
        </p:nvSpPr>
        <p:spPr>
          <a:xfrm>
            <a:off x="498834" y="787352"/>
            <a:ext cx="128016" cy="70408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17A078AE-0BC3-48F9-87EC-2DB0CCE7E2AE}"/>
              </a:ext>
            </a:extLst>
          </p:cNvPr>
          <p:cNvSpPr>
            <a:spLocks noGrp="1"/>
          </p:cNvSpPr>
          <p:nvPr>
            <p:ph type="title"/>
          </p:nvPr>
        </p:nvSpPr>
        <p:spPr>
          <a:xfrm>
            <a:off x="1115568" y="548640"/>
            <a:ext cx="10168128" cy="1179576"/>
          </a:xfrm>
        </p:spPr>
        <p:txBody>
          <a:bodyPr>
            <a:normAutofit/>
          </a:bodyPr>
          <a:lstStyle>
            <a:lvl1pPr>
              <a:defRPr sz="4000"/>
            </a:lvl1pPr>
          </a:lstStyle>
          <a:p>
            <a:r>
              <a:rPr lang="en-US" dirty="0"/>
              <a:t>Click to edit Master title style</a:t>
            </a:r>
          </a:p>
        </p:txBody>
      </p:sp>
      <p:sp>
        <p:nvSpPr>
          <p:cNvPr id="3" name="Content Placeholder 2">
            <a:extLst>
              <a:ext uri="{FF2B5EF4-FFF2-40B4-BE49-F238E27FC236}">
                <a16:creationId xmlns:a16="http://schemas.microsoft.com/office/drawing/2014/main" id="{292A20DF-0829-4336-B59F-FF9D7AA9D8B6}"/>
              </a:ext>
            </a:extLst>
          </p:cNvPr>
          <p:cNvSpPr>
            <a:spLocks noGrp="1"/>
          </p:cNvSpPr>
          <p:nvPr>
            <p:ph sz="half" idx="1"/>
          </p:nvPr>
        </p:nvSpPr>
        <p:spPr>
          <a:xfrm>
            <a:off x="1115568" y="2478024"/>
            <a:ext cx="4937760" cy="3694176"/>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a:extLst>
              <a:ext uri="{FF2B5EF4-FFF2-40B4-BE49-F238E27FC236}">
                <a16:creationId xmlns:a16="http://schemas.microsoft.com/office/drawing/2014/main" id="{7935D01C-CF67-4DF6-B96C-FFC9D5BF847B}"/>
              </a:ext>
            </a:extLst>
          </p:cNvPr>
          <p:cNvSpPr>
            <a:spLocks noGrp="1"/>
          </p:cNvSpPr>
          <p:nvPr>
            <p:ph sz="half" idx="2"/>
          </p:nvPr>
        </p:nvSpPr>
        <p:spPr>
          <a:xfrm>
            <a:off x="6345936" y="2478024"/>
            <a:ext cx="4937760" cy="3694176"/>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Date Placeholder 4">
            <a:extLst>
              <a:ext uri="{FF2B5EF4-FFF2-40B4-BE49-F238E27FC236}">
                <a16:creationId xmlns:a16="http://schemas.microsoft.com/office/drawing/2014/main" id="{29BBD797-6031-4F82-8726-EAB757027FF5}"/>
              </a:ext>
            </a:extLst>
          </p:cNvPr>
          <p:cNvSpPr>
            <a:spLocks noGrp="1"/>
          </p:cNvSpPr>
          <p:nvPr>
            <p:ph type="dt" sz="half" idx="10"/>
          </p:nvPr>
        </p:nvSpPr>
        <p:spPr>
          <a:xfrm>
            <a:off x="1115568" y="6356350"/>
            <a:ext cx="2743200" cy="365125"/>
          </a:xfrm>
        </p:spPr>
        <p:txBody>
          <a:bodyPr/>
          <a:lstStyle/>
          <a:p>
            <a:fld id="{02AC24A9-CCB6-4F8D-B8DB-C2F3692CFA5A}" type="datetimeFigureOut">
              <a:rPr lang="en-US" smtClean="0"/>
              <a:t>1/9/2025</a:t>
            </a:fld>
            <a:endParaRPr lang="en-US"/>
          </a:p>
        </p:txBody>
      </p:sp>
      <p:sp>
        <p:nvSpPr>
          <p:cNvPr id="6" name="Footer Placeholder 5">
            <a:extLst>
              <a:ext uri="{FF2B5EF4-FFF2-40B4-BE49-F238E27FC236}">
                <a16:creationId xmlns:a16="http://schemas.microsoft.com/office/drawing/2014/main" id="{76B3F71C-B897-4909-A75E-8716AD49C156}"/>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F78BC14-5BB1-405F-A6F3-C07230F085C8}"/>
              </a:ext>
            </a:extLst>
          </p:cNvPr>
          <p:cNvSpPr>
            <a:spLocks noGrp="1"/>
          </p:cNvSpPr>
          <p:nvPr>
            <p:ph type="sldNum" sz="quarter" idx="12"/>
          </p:nvPr>
        </p:nvSpPr>
        <p:spPr>
          <a:xfrm>
            <a:off x="8540496" y="6356350"/>
            <a:ext cx="2743200" cy="365125"/>
          </a:xfrm>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670600292"/>
      </p:ext>
    </p:extLst>
  </p:cSld>
  <p:clrMapOvr>
    <a:masterClrMapping/>
  </p:clrMapOvr>
  <p:transition spd="slow">
    <p:push dir="u"/>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useBgFill="1">
        <p:nvSpPr>
          <p:cNvPr id="11" name="Rectangle 10">
            <a:extLst>
              <a:ext uri="{FF2B5EF4-FFF2-40B4-BE49-F238E27FC236}">
                <a16:creationId xmlns:a16="http://schemas.microsoft.com/office/drawing/2014/main" id="{6B671BDE-E45C-41A1-9B98-4A607D703855}"/>
              </a:ext>
            </a:extLst>
          </p:cNvPr>
          <p:cNvSpPr/>
          <p:nvPr/>
        </p:nvSpPr>
        <p:spPr>
          <a:xfrm>
            <a:off x="558209" y="0"/>
            <a:ext cx="11167447" cy="2018806"/>
          </a:xfrm>
          <a:prstGeom prst="rect">
            <a:avLst/>
          </a:prstGeom>
          <a:ln w="9525">
            <a:solidFill>
              <a:schemeClr val="tx2">
                <a:lumMod val="10000"/>
                <a:lumOff val="90000"/>
              </a:schemeClr>
            </a:solidFill>
          </a:ln>
          <a:effectLst>
            <a:outerShdw blurRad="50800" dist="38100" dir="2700000" algn="tl" rotWithShape="0">
              <a:schemeClr val="bg1">
                <a:lumMod val="85000"/>
                <a:alpha val="3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useBgFill="1">
        <p:nvSpPr>
          <p:cNvPr id="13" name="Rectangle 12">
            <a:extLst>
              <a:ext uri="{FF2B5EF4-FFF2-40B4-BE49-F238E27FC236}">
                <a16:creationId xmlns:a16="http://schemas.microsoft.com/office/drawing/2014/main" id="{299500CE-917A-4D03-A7DF-71D8EBBC1537}"/>
              </a:ext>
            </a:extLst>
          </p:cNvPr>
          <p:cNvSpPr/>
          <p:nvPr/>
        </p:nvSpPr>
        <p:spPr>
          <a:xfrm>
            <a:off x="566928" y="0"/>
            <a:ext cx="11155680" cy="2011680"/>
          </a:xfrm>
          <a:prstGeom prst="rect">
            <a:avLst/>
          </a:prstGeom>
          <a:ln w="952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endParaRPr>
          </a:p>
        </p:txBody>
      </p:sp>
      <p:sp>
        <p:nvSpPr>
          <p:cNvPr id="15" name="Rectangle 14">
            <a:extLst>
              <a:ext uri="{FF2B5EF4-FFF2-40B4-BE49-F238E27FC236}">
                <a16:creationId xmlns:a16="http://schemas.microsoft.com/office/drawing/2014/main" id="{C3D0D377-28B0-417D-886B-9483AF064975}"/>
              </a:ext>
            </a:extLst>
          </p:cNvPr>
          <p:cNvSpPr/>
          <p:nvPr/>
        </p:nvSpPr>
        <p:spPr>
          <a:xfrm>
            <a:off x="498834" y="787352"/>
            <a:ext cx="128016" cy="70408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0F8F91F8-0767-40B5-A3AA-72931FC192EA}"/>
              </a:ext>
            </a:extLst>
          </p:cNvPr>
          <p:cNvSpPr>
            <a:spLocks noGrp="1"/>
          </p:cNvSpPr>
          <p:nvPr>
            <p:ph type="title"/>
          </p:nvPr>
        </p:nvSpPr>
        <p:spPr>
          <a:xfrm>
            <a:off x="1115568" y="548640"/>
            <a:ext cx="10168128" cy="1179576"/>
          </a:xfrm>
        </p:spPr>
        <p:txBody>
          <a:bodyPr>
            <a:normAutofit/>
          </a:bodyPr>
          <a:lstStyle>
            <a:lvl1pPr>
              <a:defRPr sz="4000"/>
            </a:lvl1pPr>
          </a:lstStyle>
          <a:p>
            <a:r>
              <a:rPr lang="en-US" dirty="0"/>
              <a:t>Click to edit Master title style</a:t>
            </a:r>
          </a:p>
        </p:txBody>
      </p:sp>
      <p:sp>
        <p:nvSpPr>
          <p:cNvPr id="3" name="Text Placeholder 2">
            <a:extLst>
              <a:ext uri="{FF2B5EF4-FFF2-40B4-BE49-F238E27FC236}">
                <a16:creationId xmlns:a16="http://schemas.microsoft.com/office/drawing/2014/main" id="{AAAE0554-8BEE-4BF6-9519-51B8475D35E1}"/>
              </a:ext>
            </a:extLst>
          </p:cNvPr>
          <p:cNvSpPr>
            <a:spLocks noGrp="1"/>
          </p:cNvSpPr>
          <p:nvPr>
            <p:ph type="body" idx="1"/>
          </p:nvPr>
        </p:nvSpPr>
        <p:spPr>
          <a:xfrm>
            <a:off x="1115568" y="2372650"/>
            <a:ext cx="4937760" cy="823912"/>
          </a:xfrm>
        </p:spPr>
        <p:txBody>
          <a:bodyPr anchor="b"/>
          <a:lstStyle>
            <a:lvl1pPr marL="0" indent="0">
              <a:buNone/>
              <a:defRPr sz="2400" b="1" cap="none"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4" name="Content Placeholder 3">
            <a:extLst>
              <a:ext uri="{FF2B5EF4-FFF2-40B4-BE49-F238E27FC236}">
                <a16:creationId xmlns:a16="http://schemas.microsoft.com/office/drawing/2014/main" id="{FD4A358D-C930-48E0-B372-06A826B74C47}"/>
              </a:ext>
            </a:extLst>
          </p:cNvPr>
          <p:cNvSpPr>
            <a:spLocks noGrp="1"/>
          </p:cNvSpPr>
          <p:nvPr>
            <p:ph sz="half" idx="2"/>
          </p:nvPr>
        </p:nvSpPr>
        <p:spPr>
          <a:xfrm>
            <a:off x="1115568" y="3203688"/>
            <a:ext cx="4937760" cy="2968512"/>
          </a:xfrm>
        </p:spPr>
        <p:txBody>
          <a:bodyPr/>
          <a:lstStyle>
            <a:lvl1pPr>
              <a:defRPr sz="2400"/>
            </a:lvl1pPr>
            <a:lvl2pPr>
              <a:defRPr sz="2000"/>
            </a:lvl2pPr>
            <a:lvl3pPr>
              <a:defRPr sz="1800"/>
            </a:lvl3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Text Placeholder 4">
            <a:extLst>
              <a:ext uri="{FF2B5EF4-FFF2-40B4-BE49-F238E27FC236}">
                <a16:creationId xmlns:a16="http://schemas.microsoft.com/office/drawing/2014/main" id="{83B6615E-4966-4150-83B6-C47591B36383}"/>
              </a:ext>
            </a:extLst>
          </p:cNvPr>
          <p:cNvSpPr>
            <a:spLocks noGrp="1"/>
          </p:cNvSpPr>
          <p:nvPr>
            <p:ph type="body" sz="quarter" idx="3"/>
          </p:nvPr>
        </p:nvSpPr>
        <p:spPr>
          <a:xfrm>
            <a:off x="6345936" y="2372650"/>
            <a:ext cx="4937760" cy="823912"/>
          </a:xfrm>
        </p:spPr>
        <p:txBody>
          <a:bodyPr anchor="b"/>
          <a:lstStyle>
            <a:lvl1pPr marL="0" indent="0">
              <a:buNone/>
              <a:defRPr sz="2400" b="1" cap="none"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6" name="Content Placeholder 5">
            <a:extLst>
              <a:ext uri="{FF2B5EF4-FFF2-40B4-BE49-F238E27FC236}">
                <a16:creationId xmlns:a16="http://schemas.microsoft.com/office/drawing/2014/main" id="{BD409F6B-C17B-4B4F-9F35-5068BDC4E2FD}"/>
              </a:ext>
            </a:extLst>
          </p:cNvPr>
          <p:cNvSpPr>
            <a:spLocks noGrp="1"/>
          </p:cNvSpPr>
          <p:nvPr>
            <p:ph sz="quarter" idx="4"/>
          </p:nvPr>
        </p:nvSpPr>
        <p:spPr>
          <a:xfrm>
            <a:off x="6345936" y="3203687"/>
            <a:ext cx="4937760" cy="2968511"/>
          </a:xfrm>
        </p:spPr>
        <p:txBody>
          <a:bodyPr/>
          <a:lstStyle>
            <a:lvl1pPr>
              <a:defRPr sz="2400"/>
            </a:lvl1pPr>
            <a:lvl2pPr>
              <a:defRPr sz="2000"/>
            </a:lvl2pPr>
            <a:lvl3pPr>
              <a:defRPr sz="1800"/>
            </a:lvl3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Date Placeholder 6">
            <a:extLst>
              <a:ext uri="{FF2B5EF4-FFF2-40B4-BE49-F238E27FC236}">
                <a16:creationId xmlns:a16="http://schemas.microsoft.com/office/drawing/2014/main" id="{C8BC356D-052B-4A9B-8B2F-6665FD325AB3}"/>
              </a:ext>
            </a:extLst>
          </p:cNvPr>
          <p:cNvSpPr>
            <a:spLocks noGrp="1"/>
          </p:cNvSpPr>
          <p:nvPr>
            <p:ph type="dt" sz="half" idx="10"/>
          </p:nvPr>
        </p:nvSpPr>
        <p:spPr>
          <a:xfrm>
            <a:off x="1115568" y="6356350"/>
            <a:ext cx="2743200" cy="365125"/>
          </a:xfrm>
        </p:spPr>
        <p:txBody>
          <a:bodyPr/>
          <a:lstStyle/>
          <a:p>
            <a:fld id="{02AC24A9-CCB6-4F8D-B8DB-C2F3692CFA5A}" type="datetimeFigureOut">
              <a:rPr lang="en-US" smtClean="0"/>
              <a:t>1/9/2025</a:t>
            </a:fld>
            <a:endParaRPr lang="en-US"/>
          </a:p>
        </p:txBody>
      </p:sp>
      <p:sp>
        <p:nvSpPr>
          <p:cNvPr id="8" name="Footer Placeholder 7">
            <a:extLst>
              <a:ext uri="{FF2B5EF4-FFF2-40B4-BE49-F238E27FC236}">
                <a16:creationId xmlns:a16="http://schemas.microsoft.com/office/drawing/2014/main" id="{69C5E5FA-26A9-467C-93E3-8476142D1D46}"/>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D279E50C-1E40-4B48-871B-E392428D20A3}"/>
              </a:ext>
            </a:extLst>
          </p:cNvPr>
          <p:cNvSpPr>
            <a:spLocks noGrp="1"/>
          </p:cNvSpPr>
          <p:nvPr>
            <p:ph type="sldNum" sz="quarter" idx="12"/>
          </p:nvPr>
        </p:nvSpPr>
        <p:spPr>
          <a:xfrm>
            <a:off x="8540496" y="6356350"/>
            <a:ext cx="2743200" cy="365125"/>
          </a:xfrm>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161542081"/>
      </p:ext>
    </p:extLst>
  </p:cSld>
  <p:clrMapOvr>
    <a:masterClrMapping/>
  </p:clrMapOvr>
  <p:transition spd="slow">
    <p:push dir="u"/>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useBgFill="1">
        <p:nvSpPr>
          <p:cNvPr id="7" name="Rectangle 6">
            <a:extLst>
              <a:ext uri="{FF2B5EF4-FFF2-40B4-BE49-F238E27FC236}">
                <a16:creationId xmlns:a16="http://schemas.microsoft.com/office/drawing/2014/main" id="{8C0689C4-0DB3-408B-A956-40326B4AE4C4}"/>
              </a:ext>
            </a:extLst>
          </p:cNvPr>
          <p:cNvSpPr/>
          <p:nvPr/>
        </p:nvSpPr>
        <p:spPr>
          <a:xfrm>
            <a:off x="665853" y="1533525"/>
            <a:ext cx="10917063" cy="3790950"/>
          </a:xfrm>
          <a:prstGeom prst="rect">
            <a:avLst/>
          </a:prstGeom>
          <a:ln w="12700">
            <a:solidFill>
              <a:schemeClr val="tx2">
                <a:lumMod val="10000"/>
                <a:lumOff val="90000"/>
              </a:schemeClr>
            </a:solidFill>
          </a:ln>
          <a:effectLst>
            <a:outerShdw blurRad="50800" dist="38100" dir="2700000" algn="tl" rotWithShape="0">
              <a:schemeClr val="bg2">
                <a:lumMod val="85000"/>
                <a:alpha val="3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9" name="Rectangle 8">
            <a:extLst>
              <a:ext uri="{FF2B5EF4-FFF2-40B4-BE49-F238E27FC236}">
                <a16:creationId xmlns:a16="http://schemas.microsoft.com/office/drawing/2014/main" id="{56E1D10E-1C30-41BF-8C3B-C460C9B5597B}"/>
              </a:ext>
            </a:extLst>
          </p:cNvPr>
          <p:cNvSpPr/>
          <p:nvPr/>
        </p:nvSpPr>
        <p:spPr>
          <a:xfrm>
            <a:off x="609084" y="2971798"/>
            <a:ext cx="128016" cy="9144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779454F2-0EE5-4888-AF4C-82F825E6226E}"/>
              </a:ext>
            </a:extLst>
          </p:cNvPr>
          <p:cNvSpPr>
            <a:spLocks noGrp="1"/>
          </p:cNvSpPr>
          <p:nvPr>
            <p:ph type="title"/>
          </p:nvPr>
        </p:nvSpPr>
        <p:spPr>
          <a:xfrm>
            <a:off x="1078992" y="1938528"/>
            <a:ext cx="10177272" cy="2990088"/>
          </a:xfrm>
        </p:spPr>
        <p:txBody>
          <a:bodyPr>
            <a:normAutofit/>
          </a:bodyPr>
          <a:lstStyle>
            <a:lvl1pPr>
              <a:defRPr sz="5400"/>
            </a:lvl1pPr>
          </a:lstStyle>
          <a:p>
            <a:r>
              <a:rPr lang="en-US" dirty="0"/>
              <a:t>Click to edit Master title style</a:t>
            </a:r>
          </a:p>
        </p:txBody>
      </p:sp>
      <p:sp>
        <p:nvSpPr>
          <p:cNvPr id="3" name="Date Placeholder 2">
            <a:extLst>
              <a:ext uri="{FF2B5EF4-FFF2-40B4-BE49-F238E27FC236}">
                <a16:creationId xmlns:a16="http://schemas.microsoft.com/office/drawing/2014/main" id="{67C91241-A315-4643-91E5-CF2C25CC903A}"/>
              </a:ext>
            </a:extLst>
          </p:cNvPr>
          <p:cNvSpPr>
            <a:spLocks noGrp="1"/>
          </p:cNvSpPr>
          <p:nvPr>
            <p:ph type="dt" sz="half" idx="10"/>
          </p:nvPr>
        </p:nvSpPr>
        <p:spPr/>
        <p:txBody>
          <a:bodyPr/>
          <a:lstStyle/>
          <a:p>
            <a:fld id="{02AC24A9-CCB6-4F8D-B8DB-C2F3692CFA5A}" type="datetimeFigureOut">
              <a:rPr lang="en-US" smtClean="0"/>
              <a:t>1/9/2025</a:t>
            </a:fld>
            <a:endParaRPr lang="en-US"/>
          </a:p>
        </p:txBody>
      </p:sp>
      <p:sp>
        <p:nvSpPr>
          <p:cNvPr id="4" name="Footer Placeholder 3">
            <a:extLst>
              <a:ext uri="{FF2B5EF4-FFF2-40B4-BE49-F238E27FC236}">
                <a16:creationId xmlns:a16="http://schemas.microsoft.com/office/drawing/2014/main" id="{22706D86-5479-487D-94C8-76093D84F37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A7739411-CED6-43D4-868D-A65C4161A72B}"/>
              </a:ext>
            </a:extLst>
          </p:cNvPr>
          <p:cNvSpPr>
            <a:spLocks noGrp="1"/>
          </p:cNvSpPr>
          <p:nvPr>
            <p:ph type="sldNum" sz="quarter" idx="12"/>
          </p:nvPr>
        </p:nvSpPr>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1584789161"/>
      </p:ext>
    </p:extLst>
  </p:cSld>
  <p:clrMapOvr>
    <a:masterClrMapping/>
  </p:clrMapOvr>
  <p:transition spd="slow">
    <p:push dir="u"/>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AC447E0-1D4D-4EF2-B81B-4B2400EE3EDB}"/>
              </a:ext>
            </a:extLst>
          </p:cNvPr>
          <p:cNvSpPr>
            <a:spLocks noGrp="1"/>
          </p:cNvSpPr>
          <p:nvPr>
            <p:ph type="dt" sz="half" idx="10"/>
          </p:nvPr>
        </p:nvSpPr>
        <p:spPr/>
        <p:txBody>
          <a:bodyPr/>
          <a:lstStyle/>
          <a:p>
            <a:fld id="{02AC24A9-CCB6-4F8D-B8DB-C2F3692CFA5A}" type="datetimeFigureOut">
              <a:rPr lang="en-US" smtClean="0"/>
              <a:t>1/9/2025</a:t>
            </a:fld>
            <a:endParaRPr lang="en-US"/>
          </a:p>
        </p:txBody>
      </p:sp>
      <p:sp>
        <p:nvSpPr>
          <p:cNvPr id="3" name="Footer Placeholder 2">
            <a:extLst>
              <a:ext uri="{FF2B5EF4-FFF2-40B4-BE49-F238E27FC236}">
                <a16:creationId xmlns:a16="http://schemas.microsoft.com/office/drawing/2014/main" id="{C9984CA0-2A78-4600-9F3D-19B09E790FE8}"/>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38440955-B18E-49D3-AE7B-B331200E34C5}"/>
              </a:ext>
            </a:extLst>
          </p:cNvPr>
          <p:cNvSpPr>
            <a:spLocks noGrp="1"/>
          </p:cNvSpPr>
          <p:nvPr>
            <p:ph type="sldNum" sz="quarter" idx="12"/>
          </p:nvPr>
        </p:nvSpPr>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2875637141"/>
      </p:ext>
    </p:extLst>
  </p:cSld>
  <p:clrMapOvr>
    <a:masterClrMapping/>
  </p:clrMapOvr>
  <p:transition spd="slow">
    <p:push dir="u"/>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useBgFill="1">
        <p:nvSpPr>
          <p:cNvPr id="9" name="Rectangle 8">
            <a:extLst>
              <a:ext uri="{FF2B5EF4-FFF2-40B4-BE49-F238E27FC236}">
                <a16:creationId xmlns:a16="http://schemas.microsoft.com/office/drawing/2014/main" id="{1FA417FE-CD1A-486F-A4AC-E4000A2FB18E}"/>
              </a:ext>
            </a:extLst>
          </p:cNvPr>
          <p:cNvSpPr/>
          <p:nvPr/>
        </p:nvSpPr>
        <p:spPr>
          <a:xfrm>
            <a:off x="558210" y="1162033"/>
            <a:ext cx="3740740" cy="4643344"/>
          </a:xfrm>
          <a:prstGeom prst="rect">
            <a:avLst/>
          </a:prstGeom>
          <a:ln w="12700">
            <a:solidFill>
              <a:schemeClr val="tx2">
                <a:lumMod val="10000"/>
                <a:lumOff val="90000"/>
              </a:schemeClr>
            </a:solidFill>
          </a:ln>
          <a:effectLst>
            <a:outerShdw blurRad="50800" dist="38100" dir="2700000" algn="tl" rotWithShape="0">
              <a:schemeClr val="bg1">
                <a:lumMod val="85000"/>
                <a:alpha val="3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11" name="Rectangle 10">
            <a:extLst>
              <a:ext uri="{FF2B5EF4-FFF2-40B4-BE49-F238E27FC236}">
                <a16:creationId xmlns:a16="http://schemas.microsoft.com/office/drawing/2014/main" id="{1318F0F5-812B-472C-9408-B80F2553F5E0}"/>
              </a:ext>
            </a:extLst>
          </p:cNvPr>
          <p:cNvSpPr/>
          <p:nvPr/>
        </p:nvSpPr>
        <p:spPr>
          <a:xfrm>
            <a:off x="498834" y="1618375"/>
            <a:ext cx="146304" cy="82296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47F7751B-CD8F-4F5B-A903-1DCE5D1E8306}"/>
              </a:ext>
            </a:extLst>
          </p:cNvPr>
          <p:cNvSpPr>
            <a:spLocks noGrp="1"/>
          </p:cNvSpPr>
          <p:nvPr>
            <p:ph type="title"/>
          </p:nvPr>
        </p:nvSpPr>
        <p:spPr>
          <a:xfrm>
            <a:off x="868680" y="1709928"/>
            <a:ext cx="3099816" cy="1709928"/>
          </a:xfrm>
        </p:spPr>
        <p:txBody>
          <a:bodyPr tIns="45720" anchor="t">
            <a:normAutofit/>
          </a:bodyPr>
          <a:lstStyle>
            <a:lvl1pPr>
              <a:lnSpc>
                <a:spcPct val="100000"/>
              </a:lnSpc>
              <a:defRPr sz="3400"/>
            </a:lvl1pPr>
          </a:lstStyle>
          <a:p>
            <a:r>
              <a:rPr lang="en-US" dirty="0"/>
              <a:t>Click to edit Master title style</a:t>
            </a:r>
          </a:p>
        </p:txBody>
      </p:sp>
      <p:sp>
        <p:nvSpPr>
          <p:cNvPr id="3" name="Content Placeholder 2">
            <a:extLst>
              <a:ext uri="{FF2B5EF4-FFF2-40B4-BE49-F238E27FC236}">
                <a16:creationId xmlns:a16="http://schemas.microsoft.com/office/drawing/2014/main" id="{EFA55C8A-A0BB-441D-976F-EB56D4382DB6}"/>
              </a:ext>
            </a:extLst>
          </p:cNvPr>
          <p:cNvSpPr>
            <a:spLocks noGrp="1"/>
          </p:cNvSpPr>
          <p:nvPr>
            <p:ph idx="1"/>
          </p:nvPr>
        </p:nvSpPr>
        <p:spPr>
          <a:xfrm>
            <a:off x="4965192" y="1709928"/>
            <a:ext cx="6729984" cy="4096512"/>
          </a:xfrm>
        </p:spPr>
        <p:txBody>
          <a:bodyPr/>
          <a:lstStyle>
            <a:lvl1pPr>
              <a:defRPr sz="2800"/>
            </a:lvl1pPr>
            <a:lvl2pPr>
              <a:defRPr sz="2400"/>
            </a:lvl2pPr>
            <a:lvl3pPr>
              <a:defRPr sz="2000"/>
            </a:lvl3pPr>
            <a:lvl4pPr>
              <a:defRPr sz="2000"/>
            </a:lvl4pPr>
            <a:lvl5pPr>
              <a:defRPr sz="2000"/>
            </a:lvl5pPr>
            <a:lvl6pPr>
              <a:defRPr sz="2000"/>
            </a:lvl6pPr>
            <a:lvl7pPr>
              <a:defRPr sz="2000"/>
            </a:lvl7pPr>
            <a:lvl8pPr>
              <a:defRPr sz="2000"/>
            </a:lvl8pPr>
            <a:lvl9pPr>
              <a:defRPr sz="20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Text Placeholder 3">
            <a:extLst>
              <a:ext uri="{FF2B5EF4-FFF2-40B4-BE49-F238E27FC236}">
                <a16:creationId xmlns:a16="http://schemas.microsoft.com/office/drawing/2014/main" id="{37DE6A51-A2E5-4BFA-B571-9FDFE1BBFB44}"/>
              </a:ext>
            </a:extLst>
          </p:cNvPr>
          <p:cNvSpPr>
            <a:spLocks noGrp="1"/>
          </p:cNvSpPr>
          <p:nvPr>
            <p:ph type="body" sz="half" idx="2"/>
          </p:nvPr>
        </p:nvSpPr>
        <p:spPr>
          <a:xfrm>
            <a:off x="868680" y="3429000"/>
            <a:ext cx="3099816" cy="2066544"/>
          </a:xfrm>
        </p:spPr>
        <p:txBody>
          <a:bodyPr>
            <a:normAutofit/>
          </a:bodyPr>
          <a:lstStyle>
            <a:lvl1pPr marL="0" indent="0">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dirty="0"/>
              <a:t>Click to edit Master text styles</a:t>
            </a:r>
          </a:p>
        </p:txBody>
      </p:sp>
      <p:sp>
        <p:nvSpPr>
          <p:cNvPr id="5" name="Date Placeholder 4">
            <a:extLst>
              <a:ext uri="{FF2B5EF4-FFF2-40B4-BE49-F238E27FC236}">
                <a16:creationId xmlns:a16="http://schemas.microsoft.com/office/drawing/2014/main" id="{3D92778A-DD4C-4651-9C53-8B0C44CD8805}"/>
              </a:ext>
            </a:extLst>
          </p:cNvPr>
          <p:cNvSpPr>
            <a:spLocks noGrp="1"/>
          </p:cNvSpPr>
          <p:nvPr>
            <p:ph type="dt" sz="half" idx="10"/>
          </p:nvPr>
        </p:nvSpPr>
        <p:spPr>
          <a:xfrm>
            <a:off x="868680" y="6356350"/>
            <a:ext cx="2743200" cy="365125"/>
          </a:xfrm>
        </p:spPr>
        <p:txBody>
          <a:bodyPr/>
          <a:lstStyle/>
          <a:p>
            <a:fld id="{02AC24A9-CCB6-4F8D-B8DB-C2F3692CFA5A}" type="datetimeFigureOut">
              <a:rPr lang="en-US" smtClean="0"/>
              <a:t>1/9/2025</a:t>
            </a:fld>
            <a:endParaRPr lang="en-US" dirty="0"/>
          </a:p>
        </p:txBody>
      </p:sp>
      <p:sp>
        <p:nvSpPr>
          <p:cNvPr id="6" name="Footer Placeholder 5">
            <a:extLst>
              <a:ext uri="{FF2B5EF4-FFF2-40B4-BE49-F238E27FC236}">
                <a16:creationId xmlns:a16="http://schemas.microsoft.com/office/drawing/2014/main" id="{9D6C7F66-2DFA-4146-BE1A-CE2890FE45E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D285D185-B1B6-4D62-81BE-BE82C80ACA6C}"/>
              </a:ext>
            </a:extLst>
          </p:cNvPr>
          <p:cNvSpPr>
            <a:spLocks noGrp="1"/>
          </p:cNvSpPr>
          <p:nvPr>
            <p:ph type="sldNum" sz="quarter" idx="12"/>
          </p:nvPr>
        </p:nvSpPr>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22026886"/>
      </p:ext>
    </p:extLst>
  </p:cSld>
  <p:clrMapOvr>
    <a:masterClrMapping/>
  </p:clrMapOvr>
  <p:transition spd="slow">
    <p:push dir="u"/>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useBgFill="1">
        <p:nvSpPr>
          <p:cNvPr id="9" name="Rectangle 8">
            <a:extLst>
              <a:ext uri="{FF2B5EF4-FFF2-40B4-BE49-F238E27FC236}">
                <a16:creationId xmlns:a16="http://schemas.microsoft.com/office/drawing/2014/main" id="{168B77B5-211C-456E-B79F-306CC3619347}"/>
              </a:ext>
            </a:extLst>
          </p:cNvPr>
          <p:cNvSpPr/>
          <p:nvPr/>
        </p:nvSpPr>
        <p:spPr>
          <a:xfrm>
            <a:off x="558210" y="1162033"/>
            <a:ext cx="3740740" cy="4643344"/>
          </a:xfrm>
          <a:prstGeom prst="rect">
            <a:avLst/>
          </a:prstGeom>
          <a:ln w="12700">
            <a:solidFill>
              <a:schemeClr val="tx2">
                <a:lumMod val="10000"/>
                <a:lumOff val="90000"/>
              </a:schemeClr>
            </a:solidFill>
          </a:ln>
          <a:effectLst>
            <a:outerShdw blurRad="50800" dist="38100" dir="2700000" algn="tl" rotWithShape="0">
              <a:schemeClr val="bg1">
                <a:lumMod val="85000"/>
                <a:alpha val="3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11" name="Rectangle 10">
            <a:extLst>
              <a:ext uri="{FF2B5EF4-FFF2-40B4-BE49-F238E27FC236}">
                <a16:creationId xmlns:a16="http://schemas.microsoft.com/office/drawing/2014/main" id="{3B63C338-194D-4F23-ABEC-60A7EA96F302}"/>
              </a:ext>
            </a:extLst>
          </p:cNvPr>
          <p:cNvSpPr/>
          <p:nvPr/>
        </p:nvSpPr>
        <p:spPr>
          <a:xfrm>
            <a:off x="498834" y="1618375"/>
            <a:ext cx="146304" cy="82296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A0C04DCC-0E3E-4F05-9FAC-9FA6CA4B2BAE}"/>
              </a:ext>
            </a:extLst>
          </p:cNvPr>
          <p:cNvSpPr>
            <a:spLocks noGrp="1"/>
          </p:cNvSpPr>
          <p:nvPr>
            <p:ph type="title"/>
          </p:nvPr>
        </p:nvSpPr>
        <p:spPr>
          <a:xfrm>
            <a:off x="868680" y="1709928"/>
            <a:ext cx="3099816" cy="1709928"/>
          </a:xfrm>
        </p:spPr>
        <p:txBody>
          <a:bodyPr tIns="45720" anchor="t">
            <a:normAutofit/>
          </a:bodyPr>
          <a:lstStyle>
            <a:lvl1pPr>
              <a:lnSpc>
                <a:spcPct val="100000"/>
              </a:lnSpc>
              <a:defRPr sz="3400"/>
            </a:lvl1pPr>
          </a:lstStyle>
          <a:p>
            <a:r>
              <a:rPr lang="en-US" dirty="0"/>
              <a:t>Click to edit Master title style</a:t>
            </a:r>
          </a:p>
        </p:txBody>
      </p:sp>
      <p:sp>
        <p:nvSpPr>
          <p:cNvPr id="3" name="Picture Placeholder 2">
            <a:extLst>
              <a:ext uri="{FF2B5EF4-FFF2-40B4-BE49-F238E27FC236}">
                <a16:creationId xmlns:a16="http://schemas.microsoft.com/office/drawing/2014/main" id="{EBA29649-B19F-499E-8E9A-3577EAC8F031}"/>
              </a:ext>
            </a:extLst>
          </p:cNvPr>
          <p:cNvSpPr>
            <a:spLocks noGrp="1"/>
          </p:cNvSpPr>
          <p:nvPr>
            <p:ph type="pic" idx="1"/>
          </p:nvPr>
        </p:nvSpPr>
        <p:spPr>
          <a:xfrm>
            <a:off x="4965192" y="1161288"/>
            <a:ext cx="6729984" cy="4645152"/>
          </a:xfrm>
        </p:spPr>
        <p:txBody>
          <a:bodyPr>
            <a:normAutofit/>
          </a:bodyPr>
          <a:lstStyle>
            <a:lvl1pPr marL="0" indent="0">
              <a:buNone/>
              <a:defRPr sz="28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a:extLst>
              <a:ext uri="{FF2B5EF4-FFF2-40B4-BE49-F238E27FC236}">
                <a16:creationId xmlns:a16="http://schemas.microsoft.com/office/drawing/2014/main" id="{1BC9EF2E-A8CD-41A1-B11A-0D8842797A98}"/>
              </a:ext>
            </a:extLst>
          </p:cNvPr>
          <p:cNvSpPr>
            <a:spLocks noGrp="1"/>
          </p:cNvSpPr>
          <p:nvPr>
            <p:ph type="body" sz="half" idx="2"/>
          </p:nvPr>
        </p:nvSpPr>
        <p:spPr>
          <a:xfrm>
            <a:off x="868680" y="3438144"/>
            <a:ext cx="3099816" cy="2057400"/>
          </a:xfrm>
        </p:spPr>
        <p:txBody>
          <a:bodyPr>
            <a:normAutofit/>
          </a:bodyPr>
          <a:lstStyle>
            <a:lvl1pPr marL="0" indent="0">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dirty="0"/>
              <a:t>Click to edit Master text styles</a:t>
            </a:r>
          </a:p>
        </p:txBody>
      </p:sp>
      <p:sp>
        <p:nvSpPr>
          <p:cNvPr id="5" name="Date Placeholder 4">
            <a:extLst>
              <a:ext uri="{FF2B5EF4-FFF2-40B4-BE49-F238E27FC236}">
                <a16:creationId xmlns:a16="http://schemas.microsoft.com/office/drawing/2014/main" id="{B44257B5-0DE0-401F-9171-E8687A97DBA7}"/>
              </a:ext>
            </a:extLst>
          </p:cNvPr>
          <p:cNvSpPr>
            <a:spLocks noGrp="1"/>
          </p:cNvSpPr>
          <p:nvPr>
            <p:ph type="dt" sz="half" idx="10"/>
          </p:nvPr>
        </p:nvSpPr>
        <p:spPr>
          <a:xfrm>
            <a:off x="868680" y="6356350"/>
            <a:ext cx="2743200" cy="365125"/>
          </a:xfrm>
        </p:spPr>
        <p:txBody>
          <a:bodyPr/>
          <a:lstStyle/>
          <a:p>
            <a:fld id="{02AC24A9-CCB6-4F8D-B8DB-C2F3692CFA5A}" type="datetimeFigureOut">
              <a:rPr lang="en-US" smtClean="0"/>
              <a:t>1/9/2025</a:t>
            </a:fld>
            <a:endParaRPr lang="en-US"/>
          </a:p>
        </p:txBody>
      </p:sp>
      <p:sp>
        <p:nvSpPr>
          <p:cNvPr id="6" name="Footer Placeholder 5">
            <a:extLst>
              <a:ext uri="{FF2B5EF4-FFF2-40B4-BE49-F238E27FC236}">
                <a16:creationId xmlns:a16="http://schemas.microsoft.com/office/drawing/2014/main" id="{788CD9AD-D667-4FD4-AA34-428AA0BCD09E}"/>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8770FB6-F273-4BA6-8B97-9835AC537871}"/>
              </a:ext>
            </a:extLst>
          </p:cNvPr>
          <p:cNvSpPr>
            <a:spLocks noGrp="1"/>
          </p:cNvSpPr>
          <p:nvPr>
            <p:ph type="sldNum" sz="quarter" idx="12"/>
          </p:nvPr>
        </p:nvSpPr>
        <p:spPr/>
        <p:txBody>
          <a:bodyPr/>
          <a:lstStyle/>
          <a:p>
            <a:fld id="{B2DC25EE-239B-4C5F-AAD1-255A7D5F1EE2}" type="slidenum">
              <a:rPr lang="en-US" smtClean="0"/>
              <a:t>‹#›</a:t>
            </a:fld>
            <a:endParaRPr lang="en-US"/>
          </a:p>
        </p:txBody>
      </p:sp>
    </p:spTree>
    <p:extLst>
      <p:ext uri="{BB962C8B-B14F-4D97-AF65-F5344CB8AC3E}">
        <p14:creationId xmlns:p14="http://schemas.microsoft.com/office/powerpoint/2010/main" val="3879742724"/>
      </p:ext>
    </p:extLst>
  </p:cSld>
  <p:clrMapOvr>
    <a:masterClrMapping/>
  </p:clrMapOvr>
  <p:transition spd="slow">
    <p:push dir="u"/>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B325BDE-35A4-4AAD-960B-C1415864ADD9}"/>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BE459C78-0CC4-4552-93DD-49B4194D005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06744A3C-9C54-46A6-B3EF-5B36362423EB}"/>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2AC24A9-CCB6-4F8D-B8DB-C2F3692CFA5A}" type="datetimeFigureOut">
              <a:rPr lang="en-US" smtClean="0"/>
              <a:t>1/9/2025</a:t>
            </a:fld>
            <a:endParaRPr lang="en-US"/>
          </a:p>
        </p:txBody>
      </p:sp>
      <p:sp>
        <p:nvSpPr>
          <p:cNvPr id="5" name="Footer Placeholder 4">
            <a:extLst>
              <a:ext uri="{FF2B5EF4-FFF2-40B4-BE49-F238E27FC236}">
                <a16:creationId xmlns:a16="http://schemas.microsoft.com/office/drawing/2014/main" id="{07D5A696-7B4B-4181-A961-7D66556D507F}"/>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23038CB5-8F4A-401D-A3A9-B27DC15B7A81}"/>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2DC25EE-239B-4C5F-AAD1-255A7D5F1EE2}" type="slidenum">
              <a:rPr lang="en-US" smtClean="0"/>
              <a:t>‹#›</a:t>
            </a:fld>
            <a:endParaRPr lang="en-US"/>
          </a:p>
        </p:txBody>
      </p:sp>
    </p:spTree>
    <p:extLst>
      <p:ext uri="{BB962C8B-B14F-4D97-AF65-F5344CB8AC3E}">
        <p14:creationId xmlns:p14="http://schemas.microsoft.com/office/powerpoint/2010/main" val="2118663530"/>
      </p:ext>
    </p:extLst>
  </p:cSld>
  <p:clrMap bg1="lt1" tx1="dk1" bg2="lt2" tx2="dk2" accent1="accent1" accent2="accent2" accent3="accent3" accent4="accent4" accent5="accent5" accent6="accent6" hlink="hlink" folHlink="folHlink"/>
  <p:sldLayoutIdLst>
    <p:sldLayoutId id="2147483671" r:id="rId1"/>
    <p:sldLayoutId id="2147483670" r:id="rId2"/>
    <p:sldLayoutId id="2147483669" r:id="rId3"/>
    <p:sldLayoutId id="2147483668" r:id="rId4"/>
    <p:sldLayoutId id="2147483667" r:id="rId5"/>
    <p:sldLayoutId id="2147483666" r:id="rId6"/>
    <p:sldLayoutId id="2147483665" r:id="rId7"/>
    <p:sldLayoutId id="2147483664" r:id="rId8"/>
    <p:sldLayoutId id="2147483663" r:id="rId9"/>
    <p:sldLayoutId id="2147483662" r:id="rId10"/>
    <p:sldLayoutId id="2147483661" r:id="rId11"/>
  </p:sldLayoutIdLst>
  <p:transition spd="slow">
    <p:push dir="u"/>
  </p:transition>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11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11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11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11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11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15" name="p!!Rectangle">
            <a:extLst>
              <a:ext uri="{FF2B5EF4-FFF2-40B4-BE49-F238E27FC236}">
                <a16:creationId xmlns:a16="http://schemas.microsoft.com/office/drawing/2014/main" id="{2FB82883-1DC0-4BE1-A607-009095F3355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6" name="Picture 15" descr="A web of dots connected">
            <a:extLst>
              <a:ext uri="{FF2B5EF4-FFF2-40B4-BE49-F238E27FC236}">
                <a16:creationId xmlns:a16="http://schemas.microsoft.com/office/drawing/2014/main" id="{DD3EB658-65E2-F31B-9530-136A8737D832}"/>
              </a:ext>
            </a:extLst>
          </p:cNvPr>
          <p:cNvPicPr>
            <a:picLocks noChangeAspect="1"/>
          </p:cNvPicPr>
          <p:nvPr/>
        </p:nvPicPr>
        <p:blipFill rotWithShape="1">
          <a:blip r:embed="rId2"/>
          <a:srcRect l="20444" r="1" b="1"/>
          <a:stretch/>
        </p:blipFill>
        <p:spPr>
          <a:xfrm>
            <a:off x="20" y="10"/>
            <a:ext cx="12191980" cy="6857990"/>
          </a:xfrm>
          <a:prstGeom prst="rect">
            <a:avLst/>
          </a:prstGeom>
        </p:spPr>
      </p:pic>
      <p:sp>
        <p:nvSpPr>
          <p:cNvPr id="17" name="m!!text rectangle">
            <a:extLst>
              <a:ext uri="{FF2B5EF4-FFF2-40B4-BE49-F238E27FC236}">
                <a16:creationId xmlns:a16="http://schemas.microsoft.com/office/drawing/2014/main" id="{A3473CF9-37EB-43E7-89EF-D2D1C53D1DA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903615" y="4638503"/>
            <a:ext cx="8384770" cy="1332634"/>
          </a:xfrm>
          <a:prstGeom prst="rect">
            <a:avLst/>
          </a:prstGeom>
          <a:solidFill>
            <a:schemeClr val="bg1">
              <a:alpha val="95000"/>
            </a:schemeClr>
          </a:solidFill>
          <a:ln w="12700">
            <a:solidFill>
              <a:schemeClr val="tx2">
                <a:lumMod val="10000"/>
                <a:lumOff val="90000"/>
              </a:schemeClr>
            </a:solid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40DDD594-E1A6-81BB-85C9-FE3D7DC5E103}"/>
              </a:ext>
            </a:extLst>
          </p:cNvPr>
          <p:cNvSpPr>
            <a:spLocks noGrp="1"/>
          </p:cNvSpPr>
          <p:nvPr>
            <p:ph type="ctrTitle"/>
          </p:nvPr>
        </p:nvSpPr>
        <p:spPr>
          <a:xfrm>
            <a:off x="2103121" y="4727173"/>
            <a:ext cx="7985759" cy="868823"/>
          </a:xfrm>
        </p:spPr>
        <p:txBody>
          <a:bodyPr anchor="ctr">
            <a:noAutofit/>
          </a:bodyPr>
          <a:lstStyle/>
          <a:p>
            <a:pPr algn="ctr"/>
            <a:r>
              <a:rPr lang="en-US" sz="4000" b="1" dirty="0">
                <a:latin typeface="Arial" panose="020B0604020202020204" pitchFamily="34" charset="0"/>
                <a:cs typeface="Arial" panose="020B0604020202020204" pitchFamily="34" charset="0"/>
              </a:rPr>
              <a:t>Lesson 11: Divisibility Rules</a:t>
            </a:r>
          </a:p>
        </p:txBody>
      </p:sp>
      <p:sp>
        <p:nvSpPr>
          <p:cNvPr id="18" name="m!!accent">
            <a:extLst>
              <a:ext uri="{FF2B5EF4-FFF2-40B4-BE49-F238E27FC236}">
                <a16:creationId xmlns:a16="http://schemas.microsoft.com/office/drawing/2014/main" id="{586B4EF9-43BA-4655-A6FF-1D8E21574C9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2483110" y="5628237"/>
            <a:ext cx="7225780" cy="685800"/>
          </a:xfrm>
          <a:prstGeom prst="roundRect">
            <a:avLst>
              <a:gd name="adj" fmla="val 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a:extLst>
              <a:ext uri="{FF2B5EF4-FFF2-40B4-BE49-F238E27FC236}">
                <a16:creationId xmlns:a16="http://schemas.microsoft.com/office/drawing/2014/main" id="{1582B29A-47E1-D3F8-4708-63F9EAE76C85}"/>
              </a:ext>
            </a:extLst>
          </p:cNvPr>
          <p:cNvSpPr>
            <a:spLocks noGrp="1"/>
          </p:cNvSpPr>
          <p:nvPr>
            <p:ph type="subTitle" idx="1"/>
          </p:nvPr>
        </p:nvSpPr>
        <p:spPr>
          <a:xfrm>
            <a:off x="2615738" y="5680636"/>
            <a:ext cx="6960524" cy="1013461"/>
          </a:xfrm>
        </p:spPr>
        <p:txBody>
          <a:bodyPr anchor="ctr">
            <a:normAutofit/>
          </a:bodyPr>
          <a:lstStyle/>
          <a:p>
            <a:pPr algn="ctr"/>
            <a:endParaRPr lang="en-US" sz="2000" dirty="0">
              <a:solidFill>
                <a:schemeClr val="bg1"/>
              </a:solidFill>
            </a:endParaRPr>
          </a:p>
        </p:txBody>
      </p:sp>
    </p:spTree>
    <p:extLst>
      <p:ext uri="{BB962C8B-B14F-4D97-AF65-F5344CB8AC3E}">
        <p14:creationId xmlns:p14="http://schemas.microsoft.com/office/powerpoint/2010/main" val="774814578"/>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7" presetClass="emph" presetSubtype="0" fill="remove" nodeType="withEffect" nodePh="1">
                                  <p:stCondLst>
                                    <p:cond delay="750"/>
                                  </p:stCondLst>
                                  <p:endCondLst>
                                    <p:cond evt="begin" delay="0">
                                      <p:tn val="5"/>
                                    </p:cond>
                                  </p:endCondLst>
                                  <p:childTnLst>
                                    <p:animClr clrSpc="rgb" dir="cw">
                                      <p:cBhvr override="childStyle">
                                        <p:cTn id="6" dur="500" autoRev="1" fill="remove"/>
                                        <p:tgtEl>
                                          <p:spTgt spid="3">
                                            <p:txEl>
                                              <p:pRg st="0" end="0"/>
                                            </p:txEl>
                                          </p:spTgt>
                                        </p:tgtEl>
                                        <p:attrNameLst>
                                          <p:attrName>style.color</p:attrName>
                                        </p:attrNameLst>
                                      </p:cBhvr>
                                      <p:to>
                                        <a:schemeClr val="bg1"/>
                                      </p:to>
                                    </p:animClr>
                                    <p:animClr clrSpc="rgb" dir="cw">
                                      <p:cBhvr>
                                        <p:cTn id="7" dur="500" autoRev="1" fill="remove"/>
                                        <p:tgtEl>
                                          <p:spTgt spid="3">
                                            <p:txEl>
                                              <p:pRg st="0" end="0"/>
                                            </p:txEl>
                                          </p:spTgt>
                                        </p:tgtEl>
                                        <p:attrNameLst>
                                          <p:attrName>fillcolor</p:attrName>
                                        </p:attrNameLst>
                                      </p:cBhvr>
                                      <p:to>
                                        <a:schemeClr val="bg1"/>
                                      </p:to>
                                    </p:animClr>
                                    <p:set>
                                      <p:cBhvr>
                                        <p:cTn id="8" dur="500" autoRev="1" fill="remove"/>
                                        <p:tgtEl>
                                          <p:spTgt spid="3">
                                            <p:txEl>
                                              <p:pRg st="0" end="0"/>
                                            </p:txEl>
                                          </p:spTgt>
                                        </p:tgtEl>
                                        <p:attrNameLst>
                                          <p:attrName>fill.type</p:attrName>
                                        </p:attrNameLst>
                                      </p:cBhvr>
                                      <p:to>
                                        <p:strVal val="solid"/>
                                      </p:to>
                                    </p:set>
                                    <p:set>
                                      <p:cBhvr>
                                        <p:cTn id="9" dur="500" autoRev="1" fill="remove"/>
                                        <p:tgtEl>
                                          <p:spTgt spid="3">
                                            <p:txEl>
                                              <p:pRg st="0" end="0"/>
                                            </p:txEl>
                                          </p:spTgt>
                                        </p:tgtEl>
                                        <p:attrNameLst>
                                          <p:attrName>fill.on</p:attrName>
                                        </p:attrNameLst>
                                      </p:cBhvr>
                                      <p:to>
                                        <p:strVal val="tru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Divisibility Rules</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3"/>
            <a:ext cx="10168128" cy="6261392"/>
          </a:xfrm>
        </p:spPr>
        <p:txBody>
          <a:bodyPr>
            <a:normAutofit fontScale="92500" lnSpcReduction="10000"/>
          </a:bodyPr>
          <a:lstStyle/>
          <a:p>
            <a:pPr marL="0" marR="0">
              <a:spcBef>
                <a:spcPts val="0"/>
              </a:spcBef>
              <a:spcAft>
                <a:spcPts val="0"/>
              </a:spcAft>
            </a:pPr>
            <a:r>
              <a:rPr lang="en-US" sz="3500" dirty="0">
                <a:solidFill>
                  <a:srgbClr val="0070C0"/>
                </a:solidFill>
                <a:latin typeface="Arial" panose="020B0604020202020204" pitchFamily="34" charset="0"/>
                <a:ea typeface="Times New Roman" panose="02020603050405020304" pitchFamily="18" charset="0"/>
              </a:rPr>
              <a:t> </a:t>
            </a:r>
            <a:r>
              <a:rPr lang="en-US" sz="3500" b="1" dirty="0">
                <a:solidFill>
                  <a:srgbClr val="0070C0"/>
                </a:solidFill>
                <a:latin typeface="Arial" panose="020B0604020202020204" pitchFamily="34" charset="0"/>
                <a:ea typeface="Times New Roman" panose="02020603050405020304" pitchFamily="18" charset="0"/>
              </a:rPr>
              <a:t>5</a:t>
            </a:r>
            <a:r>
              <a:rPr lang="en-US" sz="3500" dirty="0">
                <a:solidFill>
                  <a:srgbClr val="0070C0"/>
                </a:solidFill>
                <a:latin typeface="Arial" panose="020B0604020202020204" pitchFamily="34" charset="0"/>
                <a:ea typeface="Times New Roman" panose="02020603050405020304" pitchFamily="18" charset="0"/>
              </a:rPr>
              <a:t> </a:t>
            </a:r>
            <a:r>
              <a:rPr lang="en-US" sz="3500" dirty="0">
                <a:latin typeface="Arial" panose="020B0604020202020204" pitchFamily="34" charset="0"/>
                <a:ea typeface="Times New Roman" panose="02020603050405020304" pitchFamily="18" charset="0"/>
              </a:rPr>
              <a:t>If the last digit is a 5 or a 0, the number is divisible by 5. </a:t>
            </a:r>
            <a:endParaRPr lang="en-US" sz="3500" dirty="0">
              <a:latin typeface="Times New Roman" panose="02020603050405020304" pitchFamily="18" charset="0"/>
              <a:ea typeface="Times New Roman" panose="02020603050405020304" pitchFamily="18" charset="0"/>
            </a:endParaRPr>
          </a:p>
          <a:p>
            <a:pPr marL="0" marR="0">
              <a:spcBef>
                <a:spcPts val="0"/>
              </a:spcBef>
              <a:spcAft>
                <a:spcPts val="0"/>
              </a:spcAft>
            </a:pPr>
            <a:r>
              <a:rPr lang="en-US" sz="3500" b="1" dirty="0">
                <a:solidFill>
                  <a:srgbClr val="0070C0"/>
                </a:solidFill>
                <a:latin typeface="Arial" panose="020B0604020202020204" pitchFamily="34" charset="0"/>
                <a:ea typeface="Times New Roman" panose="02020603050405020304" pitchFamily="18" charset="0"/>
              </a:rPr>
              <a:t>6</a:t>
            </a:r>
            <a:r>
              <a:rPr lang="en-US" sz="3500" dirty="0">
                <a:latin typeface="Arial" panose="020B0604020202020204" pitchFamily="34" charset="0"/>
                <a:ea typeface="Times New Roman" panose="02020603050405020304" pitchFamily="18" charset="0"/>
              </a:rPr>
              <a:t> If the number is divisible by both 3 and 2, it is also divisible by 6. </a:t>
            </a:r>
          </a:p>
          <a:p>
            <a:pPr marL="0">
              <a:spcBef>
                <a:spcPts val="0"/>
              </a:spcBef>
            </a:pPr>
            <a:r>
              <a:rPr lang="en-US" sz="3500" b="1" dirty="0">
                <a:solidFill>
                  <a:srgbClr val="0070C0"/>
                </a:solidFill>
                <a:latin typeface="Arial" panose="020B0604020202020204" pitchFamily="34" charset="0"/>
              </a:rPr>
              <a:t>7 </a:t>
            </a:r>
            <a:r>
              <a:rPr lang="en-US" sz="3500" dirty="0">
                <a:latin typeface="Arial" panose="020B0604020202020204" pitchFamily="34" charset="0"/>
              </a:rPr>
              <a:t>Take the last digit, double it, and subtract it from the rest of the number; if the answer is divisible by 7 (including 0), then the number is also. </a:t>
            </a:r>
          </a:p>
          <a:p>
            <a:pPr marL="0" marR="0">
              <a:spcBef>
                <a:spcPts val="0"/>
              </a:spcBef>
              <a:spcAft>
                <a:spcPts val="0"/>
              </a:spcAft>
            </a:pPr>
            <a:endParaRPr lang="en-US" sz="1400" dirty="0">
              <a:latin typeface="Times New Roman" panose="02020603050405020304" pitchFamily="18" charset="0"/>
              <a:ea typeface="Times New Roman" panose="02020603050405020304" pitchFamily="18" charset="0"/>
            </a:endParaRPr>
          </a:p>
          <a:p>
            <a:pPr marL="0" marR="0" indent="0">
              <a:spcBef>
                <a:spcPts val="0"/>
              </a:spcBef>
              <a:spcAft>
                <a:spcPts val="0"/>
              </a:spcAft>
              <a:buNone/>
            </a:pPr>
            <a:endParaRPr lang="en-US" sz="3500" dirty="0">
              <a:latin typeface="Times New Roman" panose="02020603050405020304" pitchFamily="18" charset="0"/>
              <a:ea typeface="Times New Roman" panose="02020603050405020304" pitchFamily="18"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Tree>
    <p:extLst>
      <p:ext uri="{BB962C8B-B14F-4D97-AF65-F5344CB8AC3E}">
        <p14:creationId xmlns:p14="http://schemas.microsoft.com/office/powerpoint/2010/main" val="2390911830"/>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Divisibility Rules</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2"/>
            <a:ext cx="10168128" cy="6949289"/>
          </a:xfrm>
        </p:spPr>
        <p:txBody>
          <a:bodyPr>
            <a:normAutofit fontScale="92500" lnSpcReduction="10000"/>
          </a:bodyPr>
          <a:lstStyle/>
          <a:p>
            <a:pPr marL="0">
              <a:lnSpc>
                <a:spcPct val="100000"/>
              </a:lnSpc>
              <a:spcBef>
                <a:spcPts val="0"/>
              </a:spcBef>
            </a:pPr>
            <a:r>
              <a:rPr lang="en-US" sz="4100" dirty="0">
                <a:solidFill>
                  <a:srgbClr val="0070C0"/>
                </a:solidFill>
                <a:latin typeface="Arial" panose="020B0604020202020204" pitchFamily="34" charset="0"/>
              </a:rPr>
              <a:t> 8 </a:t>
            </a:r>
            <a:r>
              <a:rPr lang="en-US" sz="4100" dirty="0">
                <a:latin typeface="Arial" panose="020B0604020202020204" pitchFamily="34" charset="0"/>
              </a:rPr>
              <a:t>If the last three digits form a number divisible by 8, then so is the whole number. </a:t>
            </a:r>
          </a:p>
          <a:p>
            <a:pPr marL="0">
              <a:lnSpc>
                <a:spcPct val="100000"/>
              </a:lnSpc>
              <a:spcBef>
                <a:spcPts val="0"/>
              </a:spcBef>
            </a:pPr>
            <a:r>
              <a:rPr lang="en-US" sz="4100" dirty="0">
                <a:solidFill>
                  <a:srgbClr val="0070C0"/>
                </a:solidFill>
                <a:latin typeface="Arial" panose="020B0604020202020204" pitchFamily="34" charset="0"/>
              </a:rPr>
              <a:t>9 </a:t>
            </a:r>
            <a:r>
              <a:rPr lang="en-US" sz="4100" dirty="0">
                <a:latin typeface="Arial" panose="020B0604020202020204" pitchFamily="34" charset="0"/>
              </a:rPr>
              <a:t>If the sum of the digits is divisible by 9, the number is also. </a:t>
            </a:r>
          </a:p>
          <a:p>
            <a:pPr marL="0" marR="0">
              <a:spcBef>
                <a:spcPts val="0"/>
              </a:spcBef>
              <a:spcAft>
                <a:spcPts val="0"/>
              </a:spcAft>
            </a:pPr>
            <a:r>
              <a:rPr lang="en-US" sz="4100" b="1" dirty="0">
                <a:solidFill>
                  <a:srgbClr val="0070C0"/>
                </a:solidFill>
                <a:latin typeface="Arial" panose="020B0604020202020204" pitchFamily="34" charset="0"/>
                <a:ea typeface="Times New Roman" panose="02020603050405020304" pitchFamily="18" charset="0"/>
              </a:rPr>
              <a:t>10</a:t>
            </a:r>
            <a:r>
              <a:rPr lang="en-US" sz="4100" dirty="0">
                <a:latin typeface="Arial" panose="020B0604020202020204" pitchFamily="34" charset="0"/>
                <a:ea typeface="Times New Roman" panose="02020603050405020304" pitchFamily="18" charset="0"/>
              </a:rPr>
              <a:t> If the number ends in 0, it is divisible by 10. </a:t>
            </a:r>
            <a:endParaRPr lang="en-US" sz="4100" dirty="0">
              <a:latin typeface="Times New Roman" panose="02020603050405020304" pitchFamily="18" charset="0"/>
              <a:ea typeface="Times New Roman" panose="02020603050405020304" pitchFamily="18" charset="0"/>
            </a:endParaRPr>
          </a:p>
          <a:p>
            <a:pPr marL="0" indent="0">
              <a:lnSpc>
                <a:spcPct val="100000"/>
              </a:lnSpc>
              <a:spcBef>
                <a:spcPts val="0"/>
              </a:spcBef>
              <a:buNone/>
            </a:pPr>
            <a:endParaRPr lang="en-US" sz="3200" dirty="0">
              <a:latin typeface="Arial" panose="020B0604020202020204" pitchFamily="34" charset="0"/>
            </a:endParaRPr>
          </a:p>
          <a:p>
            <a:pPr marL="0" marR="0">
              <a:spcBef>
                <a:spcPts val="0"/>
              </a:spcBef>
              <a:spcAft>
                <a:spcPts val="0"/>
              </a:spcAft>
            </a:pPr>
            <a:endParaRPr lang="en-US" sz="3200" dirty="0">
              <a:solidFill>
                <a:srgbClr val="0070C0"/>
              </a:solidFill>
              <a:latin typeface="Arial" panose="020B0604020202020204" pitchFamily="34" charset="0"/>
            </a:endParaRPr>
          </a:p>
          <a:p>
            <a:pPr marL="0" marR="0" indent="0">
              <a:spcBef>
                <a:spcPts val="0"/>
              </a:spcBef>
              <a:spcAft>
                <a:spcPts val="0"/>
              </a:spcAft>
              <a:buNone/>
            </a:pPr>
            <a:endParaRPr lang="en-US" sz="3500" dirty="0">
              <a:latin typeface="Times New Roman" panose="02020603050405020304" pitchFamily="18" charset="0"/>
              <a:ea typeface="Times New Roman" panose="02020603050405020304" pitchFamily="18"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Tree>
    <p:extLst>
      <p:ext uri="{BB962C8B-B14F-4D97-AF65-F5344CB8AC3E}">
        <p14:creationId xmlns:p14="http://schemas.microsoft.com/office/powerpoint/2010/main" val="3942428103"/>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Divisibility Rules</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2"/>
            <a:ext cx="10168128" cy="6949289"/>
          </a:xfrm>
        </p:spPr>
        <p:txBody>
          <a:bodyPr>
            <a:normAutofit/>
          </a:bodyPr>
          <a:lstStyle/>
          <a:p>
            <a:pPr marL="0" lvl="0">
              <a:spcBef>
                <a:spcPts val="0"/>
              </a:spcBef>
            </a:pPr>
            <a:r>
              <a:rPr lang="en-US" sz="4100" dirty="0">
                <a:solidFill>
                  <a:srgbClr val="0070C0"/>
                </a:solidFill>
                <a:latin typeface="Arial" panose="020B0604020202020204" pitchFamily="34" charset="0"/>
              </a:rPr>
              <a:t> </a:t>
            </a:r>
            <a:r>
              <a:rPr lang="en-US" sz="2900" b="1" dirty="0">
                <a:solidFill>
                  <a:srgbClr val="0070C0"/>
                </a:solidFill>
                <a:latin typeface="Arial" panose="020B0604020202020204" pitchFamily="34" charset="0"/>
                <a:ea typeface="Times New Roman" panose="02020603050405020304" pitchFamily="18" charset="0"/>
              </a:rPr>
              <a:t>11</a:t>
            </a:r>
            <a:r>
              <a:rPr lang="en-US" sz="2900" dirty="0">
                <a:solidFill>
                  <a:srgbClr val="000000"/>
                </a:solidFill>
                <a:latin typeface="Arial" panose="020B0604020202020204" pitchFamily="34" charset="0"/>
                <a:ea typeface="Times New Roman" panose="02020603050405020304" pitchFamily="18" charset="0"/>
              </a:rPr>
              <a:t> Alternately add and subtract the digits from left to right. (You can think of the first digit as being 'added' to zero.) If the result (including 0) is divisible by 11, the number is also. Example: to see whether 365167484 is divisible by 11, start by subtracting: [0+]3-6+5-1+6-7+4-8+4 = 0; therefore 365167484 is divisible by 11. </a:t>
            </a:r>
            <a:endParaRPr lang="en-US" sz="2900" dirty="0">
              <a:solidFill>
                <a:srgbClr val="000000"/>
              </a:solidFill>
              <a:latin typeface="Times New Roman" panose="02020603050405020304" pitchFamily="18" charset="0"/>
              <a:ea typeface="Times New Roman" panose="02020603050405020304" pitchFamily="18" charset="0"/>
            </a:endParaRPr>
          </a:p>
          <a:p>
            <a:pPr marL="0">
              <a:lnSpc>
                <a:spcPct val="100000"/>
              </a:lnSpc>
              <a:spcBef>
                <a:spcPts val="0"/>
              </a:spcBef>
            </a:pPr>
            <a:endParaRPr lang="en-US" sz="3200" dirty="0">
              <a:latin typeface="Arial" panose="020B0604020202020204" pitchFamily="34" charset="0"/>
            </a:endParaRPr>
          </a:p>
          <a:p>
            <a:pPr marL="0" marR="0">
              <a:spcBef>
                <a:spcPts val="0"/>
              </a:spcBef>
              <a:spcAft>
                <a:spcPts val="0"/>
              </a:spcAft>
            </a:pPr>
            <a:endParaRPr lang="en-US" sz="3200" dirty="0">
              <a:solidFill>
                <a:srgbClr val="0070C0"/>
              </a:solidFill>
              <a:latin typeface="Arial" panose="020B0604020202020204" pitchFamily="34" charset="0"/>
            </a:endParaRPr>
          </a:p>
          <a:p>
            <a:pPr marL="0" marR="0" indent="0">
              <a:spcBef>
                <a:spcPts val="0"/>
              </a:spcBef>
              <a:spcAft>
                <a:spcPts val="0"/>
              </a:spcAft>
              <a:buNone/>
            </a:pPr>
            <a:endParaRPr lang="en-US" sz="3500" dirty="0">
              <a:latin typeface="Times New Roman" panose="02020603050405020304" pitchFamily="18" charset="0"/>
              <a:ea typeface="Times New Roman" panose="02020603050405020304" pitchFamily="18"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Tree>
    <p:extLst>
      <p:ext uri="{BB962C8B-B14F-4D97-AF65-F5344CB8AC3E}">
        <p14:creationId xmlns:p14="http://schemas.microsoft.com/office/powerpoint/2010/main" val="1715637616"/>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Divisibility Rules</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2"/>
            <a:ext cx="10168128" cy="6949289"/>
          </a:xfrm>
        </p:spPr>
        <p:txBody>
          <a:bodyPr>
            <a:normAutofit/>
          </a:bodyPr>
          <a:lstStyle/>
          <a:p>
            <a:pPr marL="0" marR="0">
              <a:spcBef>
                <a:spcPts val="0"/>
              </a:spcBef>
              <a:spcAft>
                <a:spcPts val="0"/>
              </a:spcAft>
            </a:pPr>
            <a:r>
              <a:rPr lang="en-US" sz="3200" b="1" dirty="0">
                <a:solidFill>
                  <a:srgbClr val="0070C0"/>
                </a:solidFill>
                <a:latin typeface="Arial" panose="020B0604020202020204" pitchFamily="34" charset="0"/>
                <a:ea typeface="Times New Roman" panose="02020603050405020304" pitchFamily="18" charset="0"/>
              </a:rPr>
              <a:t>12</a:t>
            </a:r>
            <a:r>
              <a:rPr lang="en-US" sz="3200" dirty="0">
                <a:latin typeface="Arial" panose="020B0604020202020204" pitchFamily="34" charset="0"/>
                <a:ea typeface="Times New Roman" panose="02020603050405020304" pitchFamily="18" charset="0"/>
              </a:rPr>
              <a:t> If the number is divisible by both 3 and 4, it is also divisible by 12. </a:t>
            </a:r>
            <a:endParaRPr lang="en-US" sz="1200" dirty="0">
              <a:latin typeface="Times New Roman" panose="02020603050405020304" pitchFamily="18" charset="0"/>
              <a:ea typeface="Times New Roman" panose="02020603050405020304" pitchFamily="18" charset="0"/>
            </a:endParaRPr>
          </a:p>
          <a:p>
            <a:pPr marL="0" marR="0">
              <a:spcBef>
                <a:spcPts val="0"/>
              </a:spcBef>
              <a:spcAft>
                <a:spcPts val="0"/>
              </a:spcAft>
            </a:pPr>
            <a:r>
              <a:rPr lang="en-US" sz="3200" b="1" dirty="0">
                <a:solidFill>
                  <a:srgbClr val="0070C0"/>
                </a:solidFill>
                <a:latin typeface="Arial" panose="020B0604020202020204" pitchFamily="34" charset="0"/>
                <a:ea typeface="Times New Roman" panose="02020603050405020304" pitchFamily="18" charset="0"/>
              </a:rPr>
              <a:t>13</a:t>
            </a:r>
            <a:r>
              <a:rPr lang="en-US" sz="3200" dirty="0">
                <a:latin typeface="Arial" panose="020B0604020202020204" pitchFamily="34" charset="0"/>
                <a:ea typeface="Times New Roman" panose="02020603050405020304" pitchFamily="18" charset="0"/>
              </a:rPr>
              <a:t> Delete the last digit from the number, then subtract 9 times the deleted digit from the remaining number. If what is left is divisible by 13, then so is the original number. </a:t>
            </a:r>
            <a:r>
              <a:rPr lang="en-US" sz="1200" dirty="0">
                <a:latin typeface="Times New Roman" panose="02020603050405020304" pitchFamily="18" charset="0"/>
                <a:ea typeface="Times New Roman" panose="02020603050405020304" pitchFamily="18" charset="0"/>
              </a:rPr>
              <a:t> </a:t>
            </a:r>
          </a:p>
          <a:p>
            <a:pPr marL="0">
              <a:lnSpc>
                <a:spcPct val="100000"/>
              </a:lnSpc>
              <a:spcBef>
                <a:spcPts val="0"/>
              </a:spcBef>
            </a:pPr>
            <a:endParaRPr lang="en-US" sz="3200" dirty="0">
              <a:latin typeface="Arial" panose="020B0604020202020204" pitchFamily="34" charset="0"/>
            </a:endParaRPr>
          </a:p>
          <a:p>
            <a:pPr marL="0" marR="0">
              <a:spcBef>
                <a:spcPts val="0"/>
              </a:spcBef>
              <a:spcAft>
                <a:spcPts val="0"/>
              </a:spcAft>
            </a:pPr>
            <a:endParaRPr lang="en-US" sz="3200" dirty="0">
              <a:solidFill>
                <a:srgbClr val="0070C0"/>
              </a:solidFill>
              <a:latin typeface="Arial" panose="020B0604020202020204" pitchFamily="34" charset="0"/>
            </a:endParaRPr>
          </a:p>
          <a:p>
            <a:pPr marL="0" marR="0" indent="0">
              <a:spcBef>
                <a:spcPts val="0"/>
              </a:spcBef>
              <a:spcAft>
                <a:spcPts val="0"/>
              </a:spcAft>
              <a:buNone/>
            </a:pPr>
            <a:endParaRPr lang="en-US" sz="3500" dirty="0">
              <a:latin typeface="Times New Roman" panose="02020603050405020304" pitchFamily="18" charset="0"/>
              <a:ea typeface="Times New Roman" panose="02020603050405020304" pitchFamily="18"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Tree>
    <p:extLst>
      <p:ext uri="{BB962C8B-B14F-4D97-AF65-F5344CB8AC3E}">
        <p14:creationId xmlns:p14="http://schemas.microsoft.com/office/powerpoint/2010/main" val="2959483640"/>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Divisibility Rules</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2"/>
            <a:ext cx="10168128" cy="6949289"/>
          </a:xfrm>
        </p:spPr>
        <p:txBody>
          <a:bodyPr>
            <a:normAutofit/>
          </a:bodyPr>
          <a:lstStyle/>
          <a:p>
            <a:pPr marL="0" marR="0" indent="0">
              <a:lnSpc>
                <a:spcPct val="115000"/>
              </a:lnSpc>
              <a:spcBef>
                <a:spcPts val="0"/>
              </a:spcBef>
              <a:spcAft>
                <a:spcPts val="1000"/>
              </a:spcAft>
              <a:buNone/>
            </a:pPr>
            <a:r>
              <a:rPr lang="en-US" sz="3200" b="1" u="sng" dirty="0">
                <a:latin typeface="Arial" panose="020B0604020202020204" pitchFamily="34" charset="0"/>
                <a:ea typeface="Calibri" panose="020F0502020204030204" pitchFamily="34" charset="0"/>
                <a:cs typeface="Times New Roman" panose="02020603050405020304" pitchFamily="18" charset="0"/>
              </a:rPr>
              <a:t>Example:</a:t>
            </a:r>
            <a:r>
              <a:rPr lang="en-US" sz="3200" b="1" dirty="0">
                <a:latin typeface="Arial" panose="020B0604020202020204" pitchFamily="34" charset="0"/>
                <a:ea typeface="Calibri" panose="020F0502020204030204" pitchFamily="34" charset="0"/>
                <a:cs typeface="Times New Roman" panose="02020603050405020304" pitchFamily="18" charset="0"/>
              </a:rPr>
              <a:t> </a:t>
            </a: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True or False, e</a:t>
            </a:r>
            <a:r>
              <a:rPr lang="en-US" sz="3200" dirty="0">
                <a:latin typeface="Arial" panose="020B0604020202020204" pitchFamily="34" charset="0"/>
                <a:ea typeface="Calibri" panose="020F0502020204030204" pitchFamily="34" charset="0"/>
                <a:cs typeface="Times New Roman" panose="02020603050405020304" pitchFamily="18" charset="0"/>
              </a:rPr>
              <a:t>xplain WHY using the Divisibility Rules.</a:t>
            </a:r>
            <a:r>
              <a:rPr lang="en-US" sz="3200" dirty="0">
                <a:latin typeface="Times New Roman" panose="02020603050405020304" pitchFamily="18" charset="0"/>
                <a:ea typeface="Times New Roman" panose="02020603050405020304" pitchFamily="18" charset="0"/>
              </a:rPr>
              <a:t> </a:t>
            </a:r>
          </a:p>
          <a:p>
            <a:pPr marL="0" indent="0">
              <a:lnSpc>
                <a:spcPct val="100000"/>
              </a:lnSpc>
              <a:spcBef>
                <a:spcPts val="0"/>
              </a:spcBef>
              <a:buNone/>
            </a:pPr>
            <a:r>
              <a:rPr lang="en-US" sz="3200" kern="0" dirty="0">
                <a:latin typeface="Arial" panose="020B0604020202020204" pitchFamily="34" charset="0"/>
                <a:ea typeface="Calibri" panose="020F0502020204030204" pitchFamily="34" charset="0"/>
              </a:rPr>
              <a:t>a) 2  l  13,776	</a:t>
            </a:r>
            <a:endParaRPr lang="en-US" sz="3200" dirty="0">
              <a:latin typeface="Arial" panose="020B0604020202020204" pitchFamily="34" charset="0"/>
            </a:endParaRPr>
          </a:p>
          <a:p>
            <a:pPr marL="0" marR="0" indent="0">
              <a:spcBef>
                <a:spcPts val="0"/>
              </a:spcBef>
              <a:spcAft>
                <a:spcPts val="0"/>
              </a:spcAft>
              <a:buNone/>
            </a:pPr>
            <a:endParaRPr lang="en-US" sz="3200" dirty="0">
              <a:solidFill>
                <a:srgbClr val="0070C0"/>
              </a:solidFill>
              <a:latin typeface="Arial" panose="020B0604020202020204" pitchFamily="34" charset="0"/>
            </a:endParaRPr>
          </a:p>
          <a:p>
            <a:pPr marL="0" marR="0" indent="0">
              <a:spcBef>
                <a:spcPts val="0"/>
              </a:spcBef>
              <a:spcAft>
                <a:spcPts val="0"/>
              </a:spcAft>
              <a:buNone/>
            </a:pPr>
            <a:r>
              <a:rPr lang="en-US" sz="3200" dirty="0">
                <a:latin typeface="Arial" panose="020B0604020202020204" pitchFamily="34" charset="0"/>
              </a:rPr>
              <a:t>b) </a:t>
            </a:r>
            <a:r>
              <a:rPr lang="en-US" sz="3200" kern="0" dirty="0">
                <a:latin typeface="Arial" panose="020B0604020202020204" pitchFamily="34" charset="0"/>
                <a:ea typeface="Calibri" panose="020F0502020204030204" pitchFamily="34" charset="0"/>
              </a:rPr>
              <a:t>5  l  3135</a:t>
            </a:r>
          </a:p>
          <a:p>
            <a:pPr marL="0" marR="0" indent="0">
              <a:spcBef>
                <a:spcPts val="0"/>
              </a:spcBef>
              <a:spcAft>
                <a:spcPts val="0"/>
              </a:spcAft>
              <a:buNone/>
            </a:pPr>
            <a:endParaRPr lang="en-US" sz="3200" kern="0" dirty="0">
              <a:latin typeface="Arial" panose="020B0604020202020204" pitchFamily="34" charset="0"/>
              <a:ea typeface="Calibri" panose="020F0502020204030204" pitchFamily="34" charset="0"/>
            </a:endParaRPr>
          </a:p>
          <a:p>
            <a:pPr marL="0" marR="0" indent="0">
              <a:spcBef>
                <a:spcPts val="0"/>
              </a:spcBef>
              <a:spcAft>
                <a:spcPts val="0"/>
              </a:spcAft>
              <a:buNone/>
            </a:pPr>
            <a:r>
              <a:rPr lang="en-US" sz="3200" kern="0" dirty="0">
                <a:latin typeface="Arial" panose="020B0604020202020204" pitchFamily="34" charset="0"/>
                <a:ea typeface="Calibri" panose="020F0502020204030204" pitchFamily="34" charset="0"/>
              </a:rPr>
              <a:t>c) 3  l  2847	</a:t>
            </a:r>
            <a:endParaRPr lang="en-US" sz="3200" dirty="0">
              <a:latin typeface="Arial" panose="020B0604020202020204" pitchFamily="34" charset="0"/>
            </a:endParaRPr>
          </a:p>
          <a:p>
            <a:pPr marL="0" marR="0" indent="0">
              <a:spcBef>
                <a:spcPts val="0"/>
              </a:spcBef>
              <a:spcAft>
                <a:spcPts val="0"/>
              </a:spcAft>
              <a:buNone/>
            </a:pPr>
            <a:endParaRPr lang="en-US" sz="3500" dirty="0">
              <a:latin typeface="Times New Roman" panose="02020603050405020304" pitchFamily="18" charset="0"/>
              <a:ea typeface="Times New Roman" panose="02020603050405020304" pitchFamily="18"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4" name="Text Box 2">
            <a:extLst>
              <a:ext uri="{FF2B5EF4-FFF2-40B4-BE49-F238E27FC236}">
                <a16:creationId xmlns:a16="http://schemas.microsoft.com/office/drawing/2014/main" id="{FCDCD001-7B30-4E13-84B6-1DE505A3D9A8}"/>
              </a:ext>
            </a:extLst>
          </p:cNvPr>
          <p:cNvSpPr txBox="1">
            <a:spLocks noChangeArrowheads="1"/>
          </p:cNvSpPr>
          <p:nvPr/>
        </p:nvSpPr>
        <p:spPr bwMode="auto">
          <a:xfrm>
            <a:off x="3584661" y="3210377"/>
            <a:ext cx="5534171"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True b/c the number is even</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5" name="Text Box 2">
            <a:extLst>
              <a:ext uri="{FF2B5EF4-FFF2-40B4-BE49-F238E27FC236}">
                <a16:creationId xmlns:a16="http://schemas.microsoft.com/office/drawing/2014/main" id="{BFA55694-2E2E-4ED9-ABED-98471CD1FE00}"/>
              </a:ext>
            </a:extLst>
          </p:cNvPr>
          <p:cNvSpPr txBox="1">
            <a:spLocks noChangeArrowheads="1"/>
          </p:cNvSpPr>
          <p:nvPr/>
        </p:nvSpPr>
        <p:spPr bwMode="auto">
          <a:xfrm>
            <a:off x="3584661" y="4242224"/>
            <a:ext cx="6507359"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True b/c the number ends in 5</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6" name="Text Box 2">
            <a:extLst>
              <a:ext uri="{FF2B5EF4-FFF2-40B4-BE49-F238E27FC236}">
                <a16:creationId xmlns:a16="http://schemas.microsoft.com/office/drawing/2014/main" id="{BDBA7592-ABB0-421D-93C7-9D9758627F49}"/>
              </a:ext>
            </a:extLst>
          </p:cNvPr>
          <p:cNvSpPr txBox="1">
            <a:spLocks noChangeArrowheads="1"/>
          </p:cNvSpPr>
          <p:nvPr/>
        </p:nvSpPr>
        <p:spPr bwMode="auto">
          <a:xfrm>
            <a:off x="3584661" y="5289451"/>
            <a:ext cx="6834466" cy="622222"/>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2 + 8 + 4 + 7 = 21 and 21/3 or 3 | 21</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7" name="Text Box 2">
            <a:extLst>
              <a:ext uri="{FF2B5EF4-FFF2-40B4-BE49-F238E27FC236}">
                <a16:creationId xmlns:a16="http://schemas.microsoft.com/office/drawing/2014/main" id="{9F3D207F-6560-4029-9228-9922A48873DB}"/>
              </a:ext>
            </a:extLst>
          </p:cNvPr>
          <p:cNvSpPr txBox="1">
            <a:spLocks noChangeArrowheads="1"/>
          </p:cNvSpPr>
          <p:nvPr/>
        </p:nvSpPr>
        <p:spPr bwMode="auto">
          <a:xfrm>
            <a:off x="3584661" y="5911673"/>
            <a:ext cx="7589475" cy="393304"/>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True b/c 3 divides into the sum of digits</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786562647"/>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1000"/>
                                        <p:tgtEl>
                                          <p:spTgt spid="4"/>
                                        </p:tgtEl>
                                      </p:cBhvr>
                                    </p:animEffect>
                                    <p:anim calcmode="lin" valueType="num">
                                      <p:cBhvr>
                                        <p:cTn id="8" dur="1000" fill="hold"/>
                                        <p:tgtEl>
                                          <p:spTgt spid="4"/>
                                        </p:tgtEl>
                                        <p:attrNameLst>
                                          <p:attrName>ppt_x</p:attrName>
                                        </p:attrNameLst>
                                      </p:cBhvr>
                                      <p:tavLst>
                                        <p:tav tm="0">
                                          <p:val>
                                            <p:strVal val="#ppt_x"/>
                                          </p:val>
                                        </p:tav>
                                        <p:tav tm="100000">
                                          <p:val>
                                            <p:strVal val="#ppt_x"/>
                                          </p:val>
                                        </p:tav>
                                      </p:tavLst>
                                    </p:anim>
                                    <p:anim calcmode="lin" valueType="num">
                                      <p:cBhvr>
                                        <p:cTn id="9" dur="1000" fill="hold"/>
                                        <p:tgtEl>
                                          <p:spTgt spid="4"/>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5"/>
                                        </p:tgtEl>
                                        <p:attrNameLst>
                                          <p:attrName>style.visibility</p:attrName>
                                        </p:attrNameLst>
                                      </p:cBhvr>
                                      <p:to>
                                        <p:strVal val="visible"/>
                                      </p:to>
                                    </p:set>
                                    <p:animEffect transition="in" filter="fade">
                                      <p:cBhvr>
                                        <p:cTn id="14" dur="1000"/>
                                        <p:tgtEl>
                                          <p:spTgt spid="5"/>
                                        </p:tgtEl>
                                      </p:cBhvr>
                                    </p:animEffect>
                                    <p:anim calcmode="lin" valueType="num">
                                      <p:cBhvr>
                                        <p:cTn id="15" dur="1000" fill="hold"/>
                                        <p:tgtEl>
                                          <p:spTgt spid="5"/>
                                        </p:tgtEl>
                                        <p:attrNameLst>
                                          <p:attrName>ppt_x</p:attrName>
                                        </p:attrNameLst>
                                      </p:cBhvr>
                                      <p:tavLst>
                                        <p:tav tm="0">
                                          <p:val>
                                            <p:strVal val="#ppt_x"/>
                                          </p:val>
                                        </p:tav>
                                        <p:tav tm="100000">
                                          <p:val>
                                            <p:strVal val="#ppt_x"/>
                                          </p:val>
                                        </p:tav>
                                      </p:tavLst>
                                    </p:anim>
                                    <p:anim calcmode="lin" valueType="num">
                                      <p:cBhvr>
                                        <p:cTn id="16" dur="1000" fill="hold"/>
                                        <p:tgtEl>
                                          <p:spTgt spid="5"/>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0" end="0"/>
                                            </p:txEl>
                                          </p:spTgt>
                                        </p:tgtEl>
                                        <p:attrNameLst>
                                          <p:attrName>style.visibility</p:attrName>
                                        </p:attrNameLst>
                                      </p:cBhvr>
                                      <p:to>
                                        <p:strVal val="visible"/>
                                      </p:to>
                                    </p:set>
                                    <p:animEffect transition="in" filter="fade">
                                      <p:cBhvr>
                                        <p:cTn id="21" dur="1000"/>
                                        <p:tgtEl>
                                          <p:spTgt spid="6">
                                            <p:txEl>
                                              <p:pRg st="0" end="0"/>
                                            </p:txEl>
                                          </p:spTgt>
                                        </p:tgtEl>
                                      </p:cBhvr>
                                    </p:animEffect>
                                    <p:anim calcmode="lin" valueType="num">
                                      <p:cBhvr>
                                        <p:cTn id="22" dur="10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23" dur="10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7"/>
                                        </p:tgtEl>
                                        <p:attrNameLst>
                                          <p:attrName>style.visibility</p:attrName>
                                        </p:attrNameLst>
                                      </p:cBhvr>
                                      <p:to>
                                        <p:strVal val="visible"/>
                                      </p:to>
                                    </p:set>
                                    <p:animEffect transition="in" filter="fade">
                                      <p:cBhvr>
                                        <p:cTn id="28" dur="1000"/>
                                        <p:tgtEl>
                                          <p:spTgt spid="7"/>
                                        </p:tgtEl>
                                      </p:cBhvr>
                                    </p:animEffect>
                                    <p:anim calcmode="lin" valueType="num">
                                      <p:cBhvr>
                                        <p:cTn id="29" dur="1000" fill="hold"/>
                                        <p:tgtEl>
                                          <p:spTgt spid="7"/>
                                        </p:tgtEl>
                                        <p:attrNameLst>
                                          <p:attrName>ppt_x</p:attrName>
                                        </p:attrNameLst>
                                      </p:cBhvr>
                                      <p:tavLst>
                                        <p:tav tm="0">
                                          <p:val>
                                            <p:strVal val="#ppt_x"/>
                                          </p:val>
                                        </p:tav>
                                        <p:tav tm="100000">
                                          <p:val>
                                            <p:strVal val="#ppt_x"/>
                                          </p:val>
                                        </p:tav>
                                      </p:tavLst>
                                    </p:anim>
                                    <p:anim calcmode="lin" valueType="num">
                                      <p:cBhvr>
                                        <p:cTn id="30" dur="1000" fill="hold"/>
                                        <p:tgtEl>
                                          <p:spTgt spid="7"/>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7"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Divisibility Rules</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2"/>
            <a:ext cx="10168128" cy="6949289"/>
          </a:xfrm>
        </p:spPr>
        <p:txBody>
          <a:bodyPr>
            <a:normAutofit/>
          </a:bodyPr>
          <a:lstStyle/>
          <a:p>
            <a:pPr marL="0" marR="0" indent="0">
              <a:lnSpc>
                <a:spcPct val="115000"/>
              </a:lnSpc>
              <a:spcBef>
                <a:spcPts val="0"/>
              </a:spcBef>
              <a:spcAft>
                <a:spcPts val="1000"/>
              </a:spcAft>
              <a:buNone/>
            </a:pPr>
            <a:r>
              <a:rPr lang="en-US" sz="3200" b="1" u="sng" dirty="0">
                <a:latin typeface="Arial" panose="020B0604020202020204" pitchFamily="34" charset="0"/>
                <a:ea typeface="Calibri" panose="020F0502020204030204" pitchFamily="34" charset="0"/>
                <a:cs typeface="Times New Roman" panose="02020603050405020304" pitchFamily="18" charset="0"/>
              </a:rPr>
              <a:t>Example:</a:t>
            </a:r>
            <a:r>
              <a:rPr lang="en-US" sz="3200" b="1" dirty="0">
                <a:latin typeface="Arial" panose="020B0604020202020204" pitchFamily="34" charset="0"/>
                <a:ea typeface="Calibri" panose="020F0502020204030204" pitchFamily="34" charset="0"/>
                <a:cs typeface="Times New Roman" panose="02020603050405020304" pitchFamily="18" charset="0"/>
              </a:rPr>
              <a:t> </a:t>
            </a: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True or False, e</a:t>
            </a:r>
            <a:r>
              <a:rPr lang="en-US" sz="3200" dirty="0">
                <a:latin typeface="Arial" panose="020B0604020202020204" pitchFamily="34" charset="0"/>
                <a:ea typeface="Calibri" panose="020F0502020204030204" pitchFamily="34" charset="0"/>
                <a:cs typeface="Times New Roman" panose="02020603050405020304" pitchFamily="18" charset="0"/>
              </a:rPr>
              <a:t>xplain WHY using the Divisibility Rules.</a:t>
            </a:r>
            <a:r>
              <a:rPr lang="en-US" sz="3200" dirty="0">
                <a:latin typeface="Times New Roman" panose="02020603050405020304" pitchFamily="18" charset="0"/>
                <a:ea typeface="Times New Roman" panose="02020603050405020304" pitchFamily="18" charset="0"/>
              </a:rPr>
              <a:t> </a:t>
            </a:r>
          </a:p>
          <a:p>
            <a:pPr marL="0" indent="0">
              <a:lnSpc>
                <a:spcPct val="100000"/>
              </a:lnSpc>
              <a:spcBef>
                <a:spcPts val="0"/>
              </a:spcBef>
              <a:buNone/>
            </a:pPr>
            <a:r>
              <a:rPr lang="en-US" sz="3200" kern="0" dirty="0">
                <a:latin typeface="Arial" panose="020B0604020202020204" pitchFamily="34" charset="0"/>
                <a:ea typeface="Calibri" panose="020F0502020204030204" pitchFamily="34" charset="0"/>
              </a:rPr>
              <a:t>d) 9  l  147,389 	</a:t>
            </a:r>
            <a:endParaRPr lang="en-US" sz="3200" dirty="0">
              <a:latin typeface="Arial" panose="020B0604020202020204" pitchFamily="34" charset="0"/>
            </a:endParaRPr>
          </a:p>
          <a:p>
            <a:pPr marL="0" marR="0" indent="0">
              <a:spcBef>
                <a:spcPts val="0"/>
              </a:spcBef>
              <a:spcAft>
                <a:spcPts val="0"/>
              </a:spcAft>
              <a:buNone/>
            </a:pPr>
            <a:endParaRPr lang="en-US" sz="3200" dirty="0">
              <a:solidFill>
                <a:srgbClr val="0070C0"/>
              </a:solidFill>
              <a:latin typeface="Arial" panose="020B0604020202020204" pitchFamily="34" charset="0"/>
            </a:endParaRPr>
          </a:p>
          <a:p>
            <a:pPr marL="0" marR="0" indent="0">
              <a:spcBef>
                <a:spcPts val="0"/>
              </a:spcBef>
              <a:spcAft>
                <a:spcPts val="0"/>
              </a:spcAft>
              <a:buNone/>
            </a:pPr>
            <a:endParaRPr lang="en-US" sz="3200" kern="0" dirty="0">
              <a:latin typeface="Arial" panose="020B0604020202020204" pitchFamily="34" charset="0"/>
              <a:ea typeface="Calibri" panose="020F0502020204030204" pitchFamily="34" charset="0"/>
            </a:endParaRPr>
          </a:p>
          <a:p>
            <a:pPr marL="0" marR="0" indent="0">
              <a:spcBef>
                <a:spcPts val="0"/>
              </a:spcBef>
              <a:spcAft>
                <a:spcPts val="0"/>
              </a:spcAft>
              <a:buNone/>
            </a:pPr>
            <a:r>
              <a:rPr lang="en-US" sz="3200" kern="0" dirty="0">
                <a:latin typeface="Arial" panose="020B0604020202020204" pitchFamily="34" charset="0"/>
                <a:ea typeface="Calibri" panose="020F0502020204030204" pitchFamily="34" charset="0"/>
              </a:rPr>
              <a:t>	</a:t>
            </a:r>
            <a:endParaRPr lang="en-US" sz="3200" dirty="0">
              <a:latin typeface="Arial" panose="020B0604020202020204" pitchFamily="34" charset="0"/>
            </a:endParaRPr>
          </a:p>
          <a:p>
            <a:pPr marL="0" marR="0" indent="0">
              <a:spcBef>
                <a:spcPts val="0"/>
              </a:spcBef>
              <a:spcAft>
                <a:spcPts val="0"/>
              </a:spcAft>
              <a:buNone/>
            </a:pPr>
            <a:endParaRPr lang="en-US" sz="3500" dirty="0">
              <a:latin typeface="Times New Roman" panose="02020603050405020304" pitchFamily="18" charset="0"/>
              <a:ea typeface="Times New Roman" panose="02020603050405020304" pitchFamily="18"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8" name="Text Box 2">
            <a:extLst>
              <a:ext uri="{FF2B5EF4-FFF2-40B4-BE49-F238E27FC236}">
                <a16:creationId xmlns:a16="http://schemas.microsoft.com/office/drawing/2014/main" id="{6F1F3049-D62B-4A63-8EF0-3097A4E5D8F8}"/>
              </a:ext>
            </a:extLst>
          </p:cNvPr>
          <p:cNvSpPr txBox="1">
            <a:spLocks noChangeArrowheads="1"/>
          </p:cNvSpPr>
          <p:nvPr/>
        </p:nvSpPr>
        <p:spPr bwMode="auto">
          <a:xfrm>
            <a:off x="3754656" y="3292475"/>
            <a:ext cx="6521858" cy="734242"/>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+ 4 + 7 + 3 + 8 + 9 = 32 and 32/9 is false</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9" name="Text Box 2">
            <a:extLst>
              <a:ext uri="{FF2B5EF4-FFF2-40B4-BE49-F238E27FC236}">
                <a16:creationId xmlns:a16="http://schemas.microsoft.com/office/drawing/2014/main" id="{A6873A27-D174-4448-80EC-2258A4463068}"/>
              </a:ext>
            </a:extLst>
          </p:cNvPr>
          <p:cNvSpPr txBox="1">
            <a:spLocks noChangeArrowheads="1"/>
          </p:cNvSpPr>
          <p:nvPr/>
        </p:nvSpPr>
        <p:spPr bwMode="auto">
          <a:xfrm>
            <a:off x="3754656" y="4597586"/>
            <a:ext cx="6521858" cy="711454"/>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False b/c 9 does not divides into the sum of digits</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708799387"/>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animEffect transition="in" filter="fade">
                                      <p:cBhvr>
                                        <p:cTn id="7" dur="1000"/>
                                        <p:tgtEl>
                                          <p:spTgt spid="8"/>
                                        </p:tgtEl>
                                      </p:cBhvr>
                                    </p:animEffect>
                                    <p:anim calcmode="lin" valueType="num">
                                      <p:cBhvr>
                                        <p:cTn id="8" dur="1000" fill="hold"/>
                                        <p:tgtEl>
                                          <p:spTgt spid="8"/>
                                        </p:tgtEl>
                                        <p:attrNameLst>
                                          <p:attrName>ppt_x</p:attrName>
                                        </p:attrNameLst>
                                      </p:cBhvr>
                                      <p:tavLst>
                                        <p:tav tm="0">
                                          <p:val>
                                            <p:strVal val="#ppt_x"/>
                                          </p:val>
                                        </p:tav>
                                        <p:tav tm="100000">
                                          <p:val>
                                            <p:strVal val="#ppt_x"/>
                                          </p:val>
                                        </p:tav>
                                      </p:tavLst>
                                    </p:anim>
                                    <p:anim calcmode="lin" valueType="num">
                                      <p:cBhvr>
                                        <p:cTn id="9" dur="10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9">
                                            <p:txEl>
                                              <p:pRg st="0" end="0"/>
                                            </p:txEl>
                                          </p:spTgt>
                                        </p:tgtEl>
                                        <p:attrNameLst>
                                          <p:attrName>style.visibility</p:attrName>
                                        </p:attrNameLst>
                                      </p:cBhvr>
                                      <p:to>
                                        <p:strVal val="visible"/>
                                      </p:to>
                                    </p:set>
                                    <p:animEffect transition="in" filter="fade">
                                      <p:cBhvr>
                                        <p:cTn id="14" dur="1000"/>
                                        <p:tgtEl>
                                          <p:spTgt spid="9">
                                            <p:txEl>
                                              <p:pRg st="0" end="0"/>
                                            </p:txEl>
                                          </p:spTgt>
                                        </p:tgtEl>
                                      </p:cBhvr>
                                    </p:animEffect>
                                    <p:anim calcmode="lin" valueType="num">
                                      <p:cBhvr>
                                        <p:cTn id="15" dur="1000" fill="hold"/>
                                        <p:tgtEl>
                                          <p:spTgt spid="9">
                                            <p:txEl>
                                              <p:pRg st="0" end="0"/>
                                            </p:txEl>
                                          </p:spTgt>
                                        </p:tgtEl>
                                        <p:attrNameLst>
                                          <p:attrName>ppt_x</p:attrName>
                                        </p:attrNameLst>
                                      </p:cBhvr>
                                      <p:tavLst>
                                        <p:tav tm="0">
                                          <p:val>
                                            <p:strVal val="#ppt_x"/>
                                          </p:val>
                                        </p:tav>
                                        <p:tav tm="100000">
                                          <p:val>
                                            <p:strVal val="#ppt_x"/>
                                          </p:val>
                                        </p:tav>
                                      </p:tavLst>
                                    </p:anim>
                                    <p:anim calcmode="lin" valueType="num">
                                      <p:cBhvr>
                                        <p:cTn id="16" dur="1000" fill="hold"/>
                                        <p:tgtEl>
                                          <p:spTgt spid="9">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Divisibility Rules</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2"/>
            <a:ext cx="10168128" cy="6949289"/>
          </a:xfrm>
        </p:spPr>
        <p:txBody>
          <a:bodyPr>
            <a:normAutofit/>
          </a:bodyPr>
          <a:lstStyle/>
          <a:p>
            <a:pPr marL="0" marR="0" indent="0">
              <a:lnSpc>
                <a:spcPct val="115000"/>
              </a:lnSpc>
              <a:spcBef>
                <a:spcPts val="0"/>
              </a:spcBef>
              <a:spcAft>
                <a:spcPts val="1000"/>
              </a:spcAft>
              <a:buNone/>
            </a:pPr>
            <a:r>
              <a:rPr lang="en-US" sz="3200" b="1" u="sng" dirty="0">
                <a:latin typeface="Arial" panose="020B0604020202020204" pitchFamily="34" charset="0"/>
                <a:ea typeface="Calibri" panose="020F0502020204030204" pitchFamily="34" charset="0"/>
                <a:cs typeface="Times New Roman" panose="02020603050405020304" pitchFamily="18" charset="0"/>
              </a:rPr>
              <a:t>Example:</a:t>
            </a:r>
            <a:r>
              <a:rPr lang="en-US" sz="3200" b="1" dirty="0">
                <a:latin typeface="Arial" panose="020B0604020202020204" pitchFamily="34" charset="0"/>
                <a:ea typeface="Calibri" panose="020F0502020204030204" pitchFamily="34" charset="0"/>
                <a:cs typeface="Times New Roman" panose="02020603050405020304" pitchFamily="18" charset="0"/>
              </a:rPr>
              <a:t> </a:t>
            </a: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True or False, e</a:t>
            </a:r>
            <a:r>
              <a:rPr lang="en-US" sz="3200" dirty="0">
                <a:latin typeface="Arial" panose="020B0604020202020204" pitchFamily="34" charset="0"/>
                <a:ea typeface="Calibri" panose="020F0502020204030204" pitchFamily="34" charset="0"/>
                <a:cs typeface="Times New Roman" panose="02020603050405020304" pitchFamily="18" charset="0"/>
              </a:rPr>
              <a:t>xplain WHY using the Divisibility Rules.</a:t>
            </a:r>
            <a:r>
              <a:rPr lang="en-US" sz="3200" dirty="0">
                <a:latin typeface="Times New Roman" panose="02020603050405020304" pitchFamily="18" charset="0"/>
                <a:ea typeface="Times New Roman" panose="02020603050405020304" pitchFamily="18" charset="0"/>
              </a:rPr>
              <a:t> </a:t>
            </a:r>
          </a:p>
          <a:p>
            <a:pPr marL="0" indent="0">
              <a:lnSpc>
                <a:spcPct val="100000"/>
              </a:lnSpc>
              <a:spcBef>
                <a:spcPts val="0"/>
              </a:spcBef>
              <a:buNone/>
            </a:pPr>
            <a:r>
              <a:rPr lang="en-US" sz="3200" kern="0" dirty="0">
                <a:latin typeface="Arial" panose="020B0604020202020204" pitchFamily="34" charset="0"/>
                <a:ea typeface="Calibri" panose="020F0502020204030204" pitchFamily="34" charset="0"/>
              </a:rPr>
              <a:t>e) 6  l  2,100,000,472	</a:t>
            </a:r>
            <a:endParaRPr lang="en-US" sz="3200" dirty="0">
              <a:latin typeface="Arial" panose="020B0604020202020204" pitchFamily="34" charset="0"/>
            </a:endParaRPr>
          </a:p>
          <a:p>
            <a:pPr marL="0" marR="0" indent="0">
              <a:spcBef>
                <a:spcPts val="0"/>
              </a:spcBef>
              <a:spcAft>
                <a:spcPts val="0"/>
              </a:spcAft>
              <a:buNone/>
            </a:pPr>
            <a:endParaRPr lang="en-US" sz="3200" dirty="0">
              <a:solidFill>
                <a:srgbClr val="0070C0"/>
              </a:solidFill>
              <a:latin typeface="Arial" panose="020B0604020202020204" pitchFamily="34" charset="0"/>
            </a:endParaRPr>
          </a:p>
          <a:p>
            <a:pPr marL="0" marR="0" indent="0">
              <a:spcBef>
                <a:spcPts val="0"/>
              </a:spcBef>
              <a:spcAft>
                <a:spcPts val="0"/>
              </a:spcAft>
              <a:buNone/>
            </a:pPr>
            <a:endParaRPr lang="en-US" sz="3200" kern="0" dirty="0">
              <a:latin typeface="Arial" panose="020B0604020202020204" pitchFamily="34" charset="0"/>
              <a:ea typeface="Calibri" panose="020F0502020204030204" pitchFamily="34" charset="0"/>
            </a:endParaRPr>
          </a:p>
          <a:p>
            <a:pPr marL="0" marR="0" indent="0">
              <a:spcBef>
                <a:spcPts val="0"/>
              </a:spcBef>
              <a:spcAft>
                <a:spcPts val="0"/>
              </a:spcAft>
              <a:buNone/>
            </a:pPr>
            <a:r>
              <a:rPr lang="en-US" sz="3200" kern="0" dirty="0">
                <a:latin typeface="Arial" panose="020B0604020202020204" pitchFamily="34" charset="0"/>
                <a:ea typeface="Calibri" panose="020F0502020204030204" pitchFamily="34" charset="0"/>
              </a:rPr>
              <a:t>	</a:t>
            </a:r>
            <a:endParaRPr lang="en-US" sz="3200" dirty="0">
              <a:latin typeface="Arial" panose="020B0604020202020204" pitchFamily="34" charset="0"/>
            </a:endParaRPr>
          </a:p>
          <a:p>
            <a:pPr marL="0" marR="0" indent="0">
              <a:spcBef>
                <a:spcPts val="0"/>
              </a:spcBef>
              <a:spcAft>
                <a:spcPts val="0"/>
              </a:spcAft>
              <a:buNone/>
            </a:pPr>
            <a:endParaRPr lang="en-US" sz="3500" dirty="0">
              <a:latin typeface="Times New Roman" panose="02020603050405020304" pitchFamily="18" charset="0"/>
              <a:ea typeface="Times New Roman" panose="02020603050405020304" pitchFamily="18"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6" name="Text Box 2">
            <a:extLst>
              <a:ext uri="{FF2B5EF4-FFF2-40B4-BE49-F238E27FC236}">
                <a16:creationId xmlns:a16="http://schemas.microsoft.com/office/drawing/2014/main" id="{5B1EE493-CB05-489E-9F98-BADE26BC563A}"/>
              </a:ext>
            </a:extLst>
          </p:cNvPr>
          <p:cNvSpPr txBox="1">
            <a:spLocks noChangeArrowheads="1"/>
          </p:cNvSpPr>
          <p:nvPr/>
        </p:nvSpPr>
        <p:spPr bwMode="auto">
          <a:xfrm>
            <a:off x="1600898" y="4064261"/>
            <a:ext cx="8340055" cy="834909"/>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2? Yes  3? 2+1+4+7+2= 16 but false 16/3</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7" name="Text Box 2">
            <a:extLst>
              <a:ext uri="{FF2B5EF4-FFF2-40B4-BE49-F238E27FC236}">
                <a16:creationId xmlns:a16="http://schemas.microsoft.com/office/drawing/2014/main" id="{459E6D09-FC18-414E-96C2-D35B68A5CA11}"/>
              </a:ext>
            </a:extLst>
          </p:cNvPr>
          <p:cNvSpPr txBox="1">
            <a:spLocks noChangeArrowheads="1"/>
          </p:cNvSpPr>
          <p:nvPr/>
        </p:nvSpPr>
        <p:spPr bwMode="auto">
          <a:xfrm>
            <a:off x="1600898" y="5030003"/>
            <a:ext cx="7543102" cy="649343"/>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False b/c the number is not divisible by both 2 and 3</a:t>
            </a:r>
            <a:r>
              <a:rPr lang="en-US" sz="135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a:t>
            </a:r>
            <a:endParaRPr lang="en-US"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634142370"/>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1000"/>
                                        <p:tgtEl>
                                          <p:spTgt spid="6"/>
                                        </p:tgtEl>
                                      </p:cBhvr>
                                    </p:animEffect>
                                    <p:anim calcmode="lin" valueType="num">
                                      <p:cBhvr>
                                        <p:cTn id="8" dur="1000" fill="hold"/>
                                        <p:tgtEl>
                                          <p:spTgt spid="6"/>
                                        </p:tgtEl>
                                        <p:attrNameLst>
                                          <p:attrName>ppt_x</p:attrName>
                                        </p:attrNameLst>
                                      </p:cBhvr>
                                      <p:tavLst>
                                        <p:tav tm="0">
                                          <p:val>
                                            <p:strVal val="#ppt_x"/>
                                          </p:val>
                                        </p:tav>
                                        <p:tav tm="100000">
                                          <p:val>
                                            <p:strVal val="#ppt_x"/>
                                          </p:val>
                                        </p:tav>
                                      </p:tavLst>
                                    </p:anim>
                                    <p:anim calcmode="lin" valueType="num">
                                      <p:cBhvr>
                                        <p:cTn id="9" dur="1000" fill="hold"/>
                                        <p:tgtEl>
                                          <p:spTgt spid="6"/>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7">
                                            <p:txEl>
                                              <p:pRg st="0" end="0"/>
                                            </p:txEl>
                                          </p:spTgt>
                                        </p:tgtEl>
                                        <p:attrNameLst>
                                          <p:attrName>style.visibility</p:attrName>
                                        </p:attrNameLst>
                                      </p:cBhvr>
                                      <p:to>
                                        <p:strVal val="visible"/>
                                      </p:to>
                                    </p:set>
                                    <p:animEffect transition="in" filter="fade">
                                      <p:cBhvr>
                                        <p:cTn id="14" dur="1000"/>
                                        <p:tgtEl>
                                          <p:spTgt spid="7">
                                            <p:txEl>
                                              <p:pRg st="0" end="0"/>
                                            </p:txEl>
                                          </p:spTgt>
                                        </p:tgtEl>
                                      </p:cBhvr>
                                    </p:animEffect>
                                    <p:anim calcmode="lin" valueType="num">
                                      <p:cBhvr>
                                        <p:cTn id="15" dur="1000" fill="hold"/>
                                        <p:tgtEl>
                                          <p:spTgt spid="7">
                                            <p:txEl>
                                              <p:pRg st="0" end="0"/>
                                            </p:txEl>
                                          </p:spTgt>
                                        </p:tgtEl>
                                        <p:attrNameLst>
                                          <p:attrName>ppt_x</p:attrName>
                                        </p:attrNameLst>
                                      </p:cBhvr>
                                      <p:tavLst>
                                        <p:tav tm="0">
                                          <p:val>
                                            <p:strVal val="#ppt_x"/>
                                          </p:val>
                                        </p:tav>
                                        <p:tav tm="100000">
                                          <p:val>
                                            <p:strVal val="#ppt_x"/>
                                          </p:val>
                                        </p:tav>
                                      </p:tavLst>
                                    </p:anim>
                                    <p:anim calcmode="lin" valueType="num">
                                      <p:cBhvr>
                                        <p:cTn id="16" dur="1000" fill="hold"/>
                                        <p:tgtEl>
                                          <p:spTgt spid="7">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Divisibility Rules</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2"/>
            <a:ext cx="10168128" cy="6949289"/>
          </a:xfrm>
        </p:spPr>
        <p:txBody>
          <a:bodyPr>
            <a:normAutofit/>
          </a:bodyPr>
          <a:lstStyle/>
          <a:p>
            <a:pPr marL="0" marR="0" indent="0">
              <a:lnSpc>
                <a:spcPct val="115000"/>
              </a:lnSpc>
              <a:spcBef>
                <a:spcPts val="0"/>
              </a:spcBef>
              <a:spcAft>
                <a:spcPts val="1000"/>
              </a:spcAft>
              <a:buNone/>
            </a:pPr>
            <a:r>
              <a:rPr lang="en-US" sz="3200" b="1" u="sng" dirty="0">
                <a:latin typeface="Arial" panose="020B0604020202020204" pitchFamily="34" charset="0"/>
                <a:ea typeface="Calibri" panose="020F0502020204030204" pitchFamily="34" charset="0"/>
                <a:cs typeface="Times New Roman" panose="02020603050405020304" pitchFamily="18" charset="0"/>
              </a:rPr>
              <a:t>Example:</a:t>
            </a:r>
            <a:r>
              <a:rPr lang="en-US" sz="3200" b="1" dirty="0">
                <a:latin typeface="Arial" panose="020B0604020202020204" pitchFamily="34" charset="0"/>
                <a:ea typeface="Calibri" panose="020F0502020204030204" pitchFamily="34" charset="0"/>
                <a:cs typeface="Times New Roman" panose="02020603050405020304" pitchFamily="18" charset="0"/>
              </a:rPr>
              <a:t> </a:t>
            </a: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True or False, e</a:t>
            </a:r>
            <a:r>
              <a:rPr lang="en-US" sz="3200" dirty="0">
                <a:latin typeface="Arial" panose="020B0604020202020204" pitchFamily="34" charset="0"/>
                <a:ea typeface="Calibri" panose="020F0502020204030204" pitchFamily="34" charset="0"/>
                <a:cs typeface="Times New Roman" panose="02020603050405020304" pitchFamily="18" charset="0"/>
              </a:rPr>
              <a:t>xplain WHY using the Divisibility Rules.</a:t>
            </a:r>
            <a:r>
              <a:rPr lang="en-US" sz="3200" dirty="0">
                <a:latin typeface="Times New Roman" panose="02020603050405020304" pitchFamily="18" charset="0"/>
                <a:ea typeface="Times New Roman" panose="02020603050405020304" pitchFamily="18" charset="0"/>
              </a:rPr>
              <a:t> </a:t>
            </a:r>
          </a:p>
          <a:p>
            <a:pPr marL="0" indent="0">
              <a:lnSpc>
                <a:spcPct val="100000"/>
              </a:lnSpc>
              <a:spcBef>
                <a:spcPts val="0"/>
              </a:spcBef>
              <a:buNone/>
            </a:pPr>
            <a:r>
              <a:rPr lang="en-US" sz="3200" kern="0" dirty="0">
                <a:latin typeface="Arial" panose="020B0604020202020204" pitchFamily="34" charset="0"/>
                <a:ea typeface="Calibri" panose="020F0502020204030204" pitchFamily="34" charset="0"/>
              </a:rPr>
              <a:t>f) 4  l  476,025,314	</a:t>
            </a:r>
            <a:endParaRPr lang="en-US" sz="3200" dirty="0">
              <a:latin typeface="Arial" panose="020B0604020202020204" pitchFamily="34" charset="0"/>
            </a:endParaRPr>
          </a:p>
          <a:p>
            <a:pPr marL="0" marR="0" indent="0">
              <a:spcBef>
                <a:spcPts val="0"/>
              </a:spcBef>
              <a:spcAft>
                <a:spcPts val="0"/>
              </a:spcAft>
              <a:buNone/>
            </a:pPr>
            <a:endParaRPr lang="en-US" sz="3200" dirty="0">
              <a:solidFill>
                <a:srgbClr val="0070C0"/>
              </a:solidFill>
              <a:latin typeface="Arial" panose="020B0604020202020204" pitchFamily="34" charset="0"/>
            </a:endParaRPr>
          </a:p>
          <a:p>
            <a:pPr marL="0" marR="0" indent="0" algn="ctr">
              <a:spcBef>
                <a:spcPts val="0"/>
              </a:spcBef>
              <a:spcAft>
                <a:spcPts val="0"/>
              </a:spcAft>
              <a:buNone/>
            </a:pPr>
            <a:endParaRPr lang="en-US" sz="3200" kern="0" dirty="0">
              <a:latin typeface="Arial" panose="020B0604020202020204" pitchFamily="34" charset="0"/>
              <a:ea typeface="Calibri" panose="020F0502020204030204" pitchFamily="34" charset="0"/>
            </a:endParaRPr>
          </a:p>
          <a:p>
            <a:pPr marL="0" marR="0" indent="0">
              <a:spcBef>
                <a:spcPts val="0"/>
              </a:spcBef>
              <a:spcAft>
                <a:spcPts val="0"/>
              </a:spcAft>
              <a:buNone/>
            </a:pPr>
            <a:r>
              <a:rPr lang="en-US" sz="3200" kern="0" dirty="0">
                <a:latin typeface="Arial" panose="020B0604020202020204" pitchFamily="34" charset="0"/>
                <a:ea typeface="Calibri" panose="020F0502020204030204" pitchFamily="34" charset="0"/>
              </a:rPr>
              <a:t>	</a:t>
            </a:r>
            <a:endParaRPr lang="en-US" sz="3200" dirty="0">
              <a:latin typeface="Arial" panose="020B0604020202020204" pitchFamily="34" charset="0"/>
            </a:endParaRPr>
          </a:p>
          <a:p>
            <a:pPr marL="0" marR="0" indent="0">
              <a:spcBef>
                <a:spcPts val="0"/>
              </a:spcBef>
              <a:spcAft>
                <a:spcPts val="0"/>
              </a:spcAft>
              <a:buNone/>
            </a:pPr>
            <a:endParaRPr lang="en-US" sz="3500" dirty="0">
              <a:latin typeface="Times New Roman" panose="02020603050405020304" pitchFamily="18" charset="0"/>
              <a:ea typeface="Times New Roman" panose="02020603050405020304" pitchFamily="18" charset="0"/>
            </a:endParaRPr>
          </a:p>
          <a:p>
            <a:pPr marL="0" indent="0">
              <a:lnSpc>
                <a:spcPct val="115000"/>
              </a:lnSpc>
              <a:spcBef>
                <a:spcPts val="0"/>
              </a:spcBef>
              <a:spcAft>
                <a:spcPts val="1000"/>
              </a:spcAft>
              <a:buNone/>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8" name="Text Box 2">
            <a:extLst>
              <a:ext uri="{FF2B5EF4-FFF2-40B4-BE49-F238E27FC236}">
                <a16:creationId xmlns:a16="http://schemas.microsoft.com/office/drawing/2014/main" id="{C83056DF-272D-4563-963C-40665F77B519}"/>
              </a:ext>
            </a:extLst>
          </p:cNvPr>
          <p:cNvSpPr txBox="1">
            <a:spLocks noChangeArrowheads="1"/>
          </p:cNvSpPr>
          <p:nvPr/>
        </p:nvSpPr>
        <p:spPr bwMode="auto">
          <a:xfrm>
            <a:off x="1422516" y="3997150"/>
            <a:ext cx="2921000" cy="273050"/>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4 | 14? NO </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9" name="Text Box 2">
            <a:extLst>
              <a:ext uri="{FF2B5EF4-FFF2-40B4-BE49-F238E27FC236}">
                <a16:creationId xmlns:a16="http://schemas.microsoft.com/office/drawing/2014/main" id="{B31C7F03-11B5-4325-A502-CB13F8C074E5}"/>
              </a:ext>
            </a:extLst>
          </p:cNvPr>
          <p:cNvSpPr txBox="1">
            <a:spLocks noChangeArrowheads="1"/>
          </p:cNvSpPr>
          <p:nvPr/>
        </p:nvSpPr>
        <p:spPr bwMode="auto">
          <a:xfrm>
            <a:off x="1378939" y="4770036"/>
            <a:ext cx="6463135" cy="1429519"/>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False b/c 4 does not divide into the sum of digits</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939113299"/>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animEffect transition="in" filter="fade">
                                      <p:cBhvr>
                                        <p:cTn id="7" dur="1000"/>
                                        <p:tgtEl>
                                          <p:spTgt spid="8"/>
                                        </p:tgtEl>
                                      </p:cBhvr>
                                    </p:animEffect>
                                    <p:anim calcmode="lin" valueType="num">
                                      <p:cBhvr>
                                        <p:cTn id="8" dur="1000" fill="hold"/>
                                        <p:tgtEl>
                                          <p:spTgt spid="8"/>
                                        </p:tgtEl>
                                        <p:attrNameLst>
                                          <p:attrName>ppt_x</p:attrName>
                                        </p:attrNameLst>
                                      </p:cBhvr>
                                      <p:tavLst>
                                        <p:tav tm="0">
                                          <p:val>
                                            <p:strVal val="#ppt_x"/>
                                          </p:val>
                                        </p:tav>
                                        <p:tav tm="100000">
                                          <p:val>
                                            <p:strVal val="#ppt_x"/>
                                          </p:val>
                                        </p:tav>
                                      </p:tavLst>
                                    </p:anim>
                                    <p:anim calcmode="lin" valueType="num">
                                      <p:cBhvr>
                                        <p:cTn id="9" dur="10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9">
                                            <p:txEl>
                                              <p:pRg st="0" end="0"/>
                                            </p:txEl>
                                          </p:spTgt>
                                        </p:tgtEl>
                                        <p:attrNameLst>
                                          <p:attrName>style.visibility</p:attrName>
                                        </p:attrNameLst>
                                      </p:cBhvr>
                                      <p:to>
                                        <p:strVal val="visible"/>
                                      </p:to>
                                    </p:set>
                                    <p:animEffect transition="in" filter="fade">
                                      <p:cBhvr>
                                        <p:cTn id="14" dur="1000"/>
                                        <p:tgtEl>
                                          <p:spTgt spid="9">
                                            <p:txEl>
                                              <p:pRg st="0" end="0"/>
                                            </p:txEl>
                                          </p:spTgt>
                                        </p:tgtEl>
                                      </p:cBhvr>
                                    </p:animEffect>
                                    <p:anim calcmode="lin" valueType="num">
                                      <p:cBhvr>
                                        <p:cTn id="15" dur="1000" fill="hold"/>
                                        <p:tgtEl>
                                          <p:spTgt spid="9">
                                            <p:txEl>
                                              <p:pRg st="0" end="0"/>
                                            </p:txEl>
                                          </p:spTgt>
                                        </p:tgtEl>
                                        <p:attrNameLst>
                                          <p:attrName>ppt_x</p:attrName>
                                        </p:attrNameLst>
                                      </p:cBhvr>
                                      <p:tavLst>
                                        <p:tav tm="0">
                                          <p:val>
                                            <p:strVal val="#ppt_x"/>
                                          </p:val>
                                        </p:tav>
                                        <p:tav tm="100000">
                                          <p:val>
                                            <p:strVal val="#ppt_x"/>
                                          </p:val>
                                        </p:tav>
                                      </p:tavLst>
                                    </p:anim>
                                    <p:anim calcmode="lin" valueType="num">
                                      <p:cBhvr>
                                        <p:cTn id="16" dur="1000" fill="hold"/>
                                        <p:tgtEl>
                                          <p:spTgt spid="9">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a:xfrm>
            <a:off x="690695" y="830576"/>
            <a:ext cx="10168128" cy="1179576"/>
          </a:xfrm>
        </p:spPr>
        <p:txBody>
          <a:bodyPr>
            <a:normAutofit fontScale="90000"/>
          </a:bodyPr>
          <a:lstStyle/>
          <a:p>
            <a:pPr marL="0" marR="0">
              <a:lnSpc>
                <a:spcPct val="115000"/>
              </a:lnSpc>
              <a:spcBef>
                <a:spcPts val="0"/>
              </a:spcBef>
              <a:spcAft>
                <a:spcPts val="1000"/>
              </a:spcAft>
            </a:pPr>
            <a:r>
              <a:rPr lang="en-US" sz="4400" b="1" dirty="0">
                <a:latin typeface="Arial" panose="020B0604020202020204" pitchFamily="34" charset="0"/>
                <a:ea typeface="Calibri" panose="020F0502020204030204" pitchFamily="34" charset="0"/>
                <a:cs typeface="Times New Roman" panose="02020603050405020304" pitchFamily="18" charset="0"/>
              </a:rPr>
              <a:t>Definition of Factor</a:t>
            </a:r>
            <a:br>
              <a:rPr lang="en-US" sz="3200" dirty="0">
                <a:latin typeface="Calibri" panose="020F0502020204030204" pitchFamily="34" charset="0"/>
                <a:ea typeface="Calibri" panose="020F0502020204030204" pitchFamily="34" charset="0"/>
                <a:cs typeface="Times New Roman" panose="02020603050405020304" pitchFamily="18" charset="0"/>
              </a:rPr>
            </a:b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2"/>
            <a:ext cx="10168128" cy="6949289"/>
          </a:xfrm>
        </p:spPr>
        <p:txBody>
          <a:bodyPr>
            <a:normAutofit/>
          </a:bodyPr>
          <a:lstStyle/>
          <a:p>
            <a:pPr marL="0" marR="0" indent="0">
              <a:spcBef>
                <a:spcPts val="0"/>
              </a:spcBef>
              <a:spcAft>
                <a:spcPts val="0"/>
              </a:spcAft>
              <a:buNone/>
            </a:pPr>
            <a:endParaRPr lang="en-US" sz="3200" dirty="0">
              <a:solidFill>
                <a:srgbClr val="0070C0"/>
              </a:solidFill>
              <a:latin typeface="Arial" panose="020B0604020202020204" pitchFamily="34" charset="0"/>
            </a:endParaRPr>
          </a:p>
          <a:p>
            <a:pPr marL="0" marR="0" indent="0">
              <a:spcBef>
                <a:spcPts val="0"/>
              </a:spcBef>
              <a:spcAft>
                <a:spcPts val="0"/>
              </a:spcAft>
              <a:buNone/>
            </a:pPr>
            <a:endParaRPr lang="en-US" sz="3200" kern="0" dirty="0">
              <a:latin typeface="Arial" panose="020B0604020202020204" pitchFamily="34" charset="0"/>
              <a:ea typeface="Calibri" panose="020F0502020204030204" pitchFamily="34" charset="0"/>
            </a:endParaRPr>
          </a:p>
          <a:p>
            <a:pPr marL="0" marR="0" indent="0">
              <a:spcBef>
                <a:spcPts val="0"/>
              </a:spcBef>
              <a:spcAft>
                <a:spcPts val="0"/>
              </a:spcAft>
              <a:buNone/>
            </a:pPr>
            <a:r>
              <a:rPr lang="en-US" sz="3200" kern="0" dirty="0">
                <a:latin typeface="Arial" panose="020B0604020202020204" pitchFamily="34" charset="0"/>
                <a:ea typeface="Calibri" panose="020F0502020204030204" pitchFamily="34" charset="0"/>
              </a:rPr>
              <a:t>	</a:t>
            </a:r>
            <a:endParaRPr lang="en-US" sz="3200" dirty="0">
              <a:latin typeface="Arial" panose="020B0604020202020204" pitchFamily="34" charset="0"/>
            </a:endParaRPr>
          </a:p>
          <a:p>
            <a:pPr marL="0" marR="0" indent="0">
              <a:spcBef>
                <a:spcPts val="0"/>
              </a:spcBef>
              <a:spcAft>
                <a:spcPts val="0"/>
              </a:spcAft>
              <a:buNone/>
            </a:pPr>
            <a:endParaRPr lang="en-US" sz="3500" dirty="0">
              <a:latin typeface="Times New Roman" panose="02020603050405020304" pitchFamily="18" charset="0"/>
              <a:ea typeface="Times New Roman" panose="02020603050405020304" pitchFamily="18" charset="0"/>
            </a:endParaRPr>
          </a:p>
          <a:p>
            <a:pPr marL="0" indent="0">
              <a:lnSpc>
                <a:spcPct val="115000"/>
              </a:lnSpc>
              <a:spcBef>
                <a:spcPts val="0"/>
              </a:spcBef>
              <a:spcAft>
                <a:spcPts val="1000"/>
              </a:spcAft>
              <a:buNone/>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6" name="Text Box 2">
            <a:extLst>
              <a:ext uri="{FF2B5EF4-FFF2-40B4-BE49-F238E27FC236}">
                <a16:creationId xmlns:a16="http://schemas.microsoft.com/office/drawing/2014/main" id="{C85CB3B1-3298-4206-87E2-C345B66ED180}"/>
              </a:ext>
            </a:extLst>
          </p:cNvPr>
          <p:cNvSpPr txBox="1">
            <a:spLocks noChangeArrowheads="1"/>
          </p:cNvSpPr>
          <p:nvPr/>
        </p:nvSpPr>
        <p:spPr bwMode="auto">
          <a:xfrm>
            <a:off x="583996" y="2336130"/>
            <a:ext cx="7612048" cy="2470762"/>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A number that divides the given number exactly with NO remainder!</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721426769"/>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1000"/>
                                        <p:tgtEl>
                                          <p:spTgt spid="6"/>
                                        </p:tgtEl>
                                      </p:cBhvr>
                                    </p:animEffect>
                                    <p:anim calcmode="lin" valueType="num">
                                      <p:cBhvr>
                                        <p:cTn id="8" dur="1000" fill="hold"/>
                                        <p:tgtEl>
                                          <p:spTgt spid="6"/>
                                        </p:tgtEl>
                                        <p:attrNameLst>
                                          <p:attrName>ppt_x</p:attrName>
                                        </p:attrNameLst>
                                      </p:cBhvr>
                                      <p:tavLst>
                                        <p:tav tm="0">
                                          <p:val>
                                            <p:strVal val="#ppt_x"/>
                                          </p:val>
                                        </p:tav>
                                        <p:tav tm="100000">
                                          <p:val>
                                            <p:strVal val="#ppt_x"/>
                                          </p:val>
                                        </p:tav>
                                      </p:tavLst>
                                    </p:anim>
                                    <p:anim calcmode="lin" valueType="num">
                                      <p:cBhvr>
                                        <p:cTn id="9" dur="1000" fill="hold"/>
                                        <p:tgtEl>
                                          <p:spTgt spid="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a:xfrm>
            <a:off x="690695" y="1208080"/>
            <a:ext cx="10168128" cy="1179576"/>
          </a:xfrm>
        </p:spPr>
        <p:txBody>
          <a:bodyPr>
            <a:normAutofit fontScale="90000"/>
          </a:bodyPr>
          <a:lstStyle/>
          <a:p>
            <a:pPr marL="0" marR="0">
              <a:lnSpc>
                <a:spcPct val="115000"/>
              </a:lnSpc>
              <a:spcBef>
                <a:spcPts val="0"/>
              </a:spcBef>
              <a:spcAft>
                <a:spcPts val="1000"/>
              </a:spcAft>
            </a:pPr>
            <a:r>
              <a:rPr lang="en-US" sz="3200" dirty="0">
                <a:latin typeface="Arial" panose="020B0604020202020204" pitchFamily="34" charset="0"/>
                <a:ea typeface="Calibri" panose="020F0502020204030204" pitchFamily="34" charset="0"/>
                <a:cs typeface="Times New Roman" panose="02020603050405020304" pitchFamily="18" charset="0"/>
              </a:rPr>
              <a:t> </a:t>
            </a:r>
            <a:br>
              <a:rPr lang="en-US" sz="2400" dirty="0">
                <a:latin typeface="Calibri" panose="020F0502020204030204" pitchFamily="34" charset="0"/>
                <a:ea typeface="Calibri" panose="020F0502020204030204" pitchFamily="34" charset="0"/>
                <a:cs typeface="Times New Roman" panose="02020603050405020304" pitchFamily="18" charset="0"/>
              </a:rPr>
            </a:br>
            <a:r>
              <a:rPr lang="en-US" sz="4400" b="1" dirty="0">
                <a:latin typeface="Arial" panose="020B0604020202020204" pitchFamily="34" charset="0"/>
                <a:ea typeface="Calibri" panose="020F0502020204030204" pitchFamily="34" charset="0"/>
                <a:cs typeface="Times New Roman" panose="02020603050405020304" pitchFamily="18" charset="0"/>
              </a:rPr>
              <a:t>Construct a table listing the factors of the following numbers:</a:t>
            </a:r>
            <a:br>
              <a:rPr lang="en-US" sz="4400" b="1" dirty="0">
                <a:latin typeface="Calibri" panose="020F0502020204030204" pitchFamily="34" charset="0"/>
                <a:ea typeface="Calibri" panose="020F0502020204030204" pitchFamily="34" charset="0"/>
                <a:cs typeface="Times New Roman" panose="02020603050405020304" pitchFamily="18" charset="0"/>
              </a:rPr>
            </a:br>
            <a:br>
              <a:rPr lang="en-US" sz="4400" b="1" dirty="0">
                <a:latin typeface="Calibri" panose="020F0502020204030204" pitchFamily="34" charset="0"/>
                <a:ea typeface="Calibri" panose="020F0502020204030204" pitchFamily="34" charset="0"/>
                <a:cs typeface="Times New Roman" panose="02020603050405020304" pitchFamily="18" charset="0"/>
              </a:rPr>
            </a:br>
            <a:endParaRPr lang="en-US" sz="4400" b="1" dirty="0"/>
          </a:p>
        </p:txBody>
      </p:sp>
      <p:graphicFrame>
        <p:nvGraphicFramePr>
          <p:cNvPr id="7" name="Table 6">
            <a:extLst>
              <a:ext uri="{FF2B5EF4-FFF2-40B4-BE49-F238E27FC236}">
                <a16:creationId xmlns:a16="http://schemas.microsoft.com/office/drawing/2014/main" id="{95956E51-6E76-40CB-88CD-64D2A06D3585}"/>
              </a:ext>
            </a:extLst>
          </p:cNvPr>
          <p:cNvGraphicFramePr>
            <a:graphicFrameLocks noGrp="1"/>
          </p:cNvGraphicFramePr>
          <p:nvPr>
            <p:extLst>
              <p:ext uri="{D42A27DB-BD31-4B8C-83A1-F6EECF244321}">
                <p14:modId xmlns:p14="http://schemas.microsoft.com/office/powerpoint/2010/main" val="999849375"/>
              </p:ext>
            </p:extLst>
          </p:nvPr>
        </p:nvGraphicFramePr>
        <p:xfrm>
          <a:off x="1491713" y="2387656"/>
          <a:ext cx="8566092" cy="4031824"/>
        </p:xfrm>
        <a:graphic>
          <a:graphicData uri="http://schemas.openxmlformats.org/drawingml/2006/table">
            <a:tbl>
              <a:tblPr firstRow="1" bandRow="1">
                <a:tableStyleId>{5C22544A-7EE6-4342-B048-85BDC9FD1C3A}</a:tableStyleId>
              </a:tblPr>
              <a:tblGrid>
                <a:gridCol w="2855364">
                  <a:extLst>
                    <a:ext uri="{9D8B030D-6E8A-4147-A177-3AD203B41FA5}">
                      <a16:colId xmlns:a16="http://schemas.microsoft.com/office/drawing/2014/main" val="484817223"/>
                    </a:ext>
                  </a:extLst>
                </a:gridCol>
                <a:gridCol w="2855364">
                  <a:extLst>
                    <a:ext uri="{9D8B030D-6E8A-4147-A177-3AD203B41FA5}">
                      <a16:colId xmlns:a16="http://schemas.microsoft.com/office/drawing/2014/main" val="143035811"/>
                    </a:ext>
                  </a:extLst>
                </a:gridCol>
                <a:gridCol w="2855364">
                  <a:extLst>
                    <a:ext uri="{9D8B030D-6E8A-4147-A177-3AD203B41FA5}">
                      <a16:colId xmlns:a16="http://schemas.microsoft.com/office/drawing/2014/main" val="841020284"/>
                    </a:ext>
                  </a:extLst>
                </a:gridCol>
              </a:tblGrid>
              <a:tr h="484688">
                <a:tc>
                  <a:txBody>
                    <a:bodyPr/>
                    <a:lstStyle/>
                    <a:p>
                      <a:pPr marL="0" marR="0">
                        <a:lnSpc>
                          <a:spcPct val="115000"/>
                        </a:lnSpc>
                        <a:spcBef>
                          <a:spcPts val="0"/>
                        </a:spcBef>
                        <a:spcAft>
                          <a:spcPts val="1000"/>
                        </a:spcAft>
                      </a:pPr>
                      <a:r>
                        <a:rPr lang="en-US" sz="2400" kern="100">
                          <a:effectLst/>
                          <a:latin typeface="Arial" panose="020B0604020202020204" pitchFamily="34" charset="0"/>
                          <a:ea typeface="Calibri" panose="020F0502020204030204" pitchFamily="34" charset="0"/>
                          <a:cs typeface="Times New Roman" panose="02020603050405020304" pitchFamily="18" charset="0"/>
                        </a:rPr>
                        <a:t>	Number</a:t>
                      </a:r>
                      <a:endParaRPr lang="en-US" sz="24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15000"/>
                        </a:lnSpc>
                        <a:spcBef>
                          <a:spcPts val="0"/>
                        </a:spcBef>
                        <a:spcAft>
                          <a:spcPts val="1000"/>
                        </a:spcAft>
                      </a:pPr>
                      <a:r>
                        <a:rPr lang="en-US" sz="2400" kern="100">
                          <a:effectLst/>
                          <a:latin typeface="Arial" panose="020B0604020202020204" pitchFamily="34" charset="0"/>
                          <a:ea typeface="Calibri" panose="020F0502020204030204" pitchFamily="34" charset="0"/>
                          <a:cs typeface="Times New Roman" panose="02020603050405020304" pitchFamily="18" charset="0"/>
                        </a:rPr>
                        <a:t>Factors</a:t>
                      </a:r>
                      <a:endParaRPr lang="en-US" sz="24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15000"/>
                        </a:lnSpc>
                        <a:spcBef>
                          <a:spcPts val="0"/>
                        </a:spcBef>
                        <a:spcAft>
                          <a:spcPts val="1000"/>
                        </a:spcAft>
                      </a:pPr>
                      <a:r>
                        <a:rPr lang="en-US" sz="2400" kern="100" dirty="0">
                          <a:effectLst/>
                          <a:latin typeface="Arial" panose="020B0604020202020204" pitchFamily="34" charset="0"/>
                          <a:ea typeface="Calibri" panose="020F0502020204030204" pitchFamily="34" charset="0"/>
                          <a:cs typeface="Times New Roman" panose="02020603050405020304" pitchFamily="18" charset="0"/>
                        </a:rPr>
                        <a:t>Number of Factors</a:t>
                      </a:r>
                      <a:endParaRPr lang="en-US" sz="24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1925173081"/>
                  </a:ext>
                </a:extLst>
              </a:tr>
              <a:tr h="484688">
                <a:tc>
                  <a:txBody>
                    <a:bodyPr/>
                    <a:lstStyle/>
                    <a:p>
                      <a:pPr algn="ctr"/>
                      <a:r>
                        <a:rPr lang="en-US" b="1" dirty="0">
                          <a:latin typeface="Arial" panose="020B0604020202020204" pitchFamily="34" charset="0"/>
                          <a:cs typeface="Arial" panose="020B0604020202020204" pitchFamily="34" charset="0"/>
                        </a:rPr>
                        <a:t>8</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1, 8, 2, 4</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4</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extLst>
                  <a:ext uri="{0D108BD9-81ED-4DB2-BD59-A6C34878D82A}">
                    <a16:rowId xmlns:a16="http://schemas.microsoft.com/office/drawing/2014/main" val="532994469"/>
                  </a:ext>
                </a:extLst>
              </a:tr>
              <a:tr h="484688">
                <a:tc>
                  <a:txBody>
                    <a:bodyPr/>
                    <a:lstStyle/>
                    <a:p>
                      <a:pPr algn="ctr"/>
                      <a:r>
                        <a:rPr lang="en-US" b="1" dirty="0">
                          <a:latin typeface="Arial" panose="020B0604020202020204" pitchFamily="34" charset="0"/>
                          <a:cs typeface="Arial" panose="020B0604020202020204" pitchFamily="34" charset="0"/>
                        </a:rPr>
                        <a:t>22</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1, 22, 2, 11</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4</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extLst>
                  <a:ext uri="{0D108BD9-81ED-4DB2-BD59-A6C34878D82A}">
                    <a16:rowId xmlns:a16="http://schemas.microsoft.com/office/drawing/2014/main" val="1788414989"/>
                  </a:ext>
                </a:extLst>
              </a:tr>
              <a:tr h="484688">
                <a:tc>
                  <a:txBody>
                    <a:bodyPr/>
                    <a:lstStyle/>
                    <a:p>
                      <a:pPr algn="ctr"/>
                      <a:r>
                        <a:rPr lang="en-US" b="1" dirty="0">
                          <a:latin typeface="Arial" panose="020B0604020202020204" pitchFamily="34" charset="0"/>
                          <a:cs typeface="Arial" panose="020B0604020202020204" pitchFamily="34" charset="0"/>
                        </a:rPr>
                        <a:t>30</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1, 30, 2, 15, 3, 10, 5, 6</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8</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extLst>
                  <a:ext uri="{0D108BD9-81ED-4DB2-BD59-A6C34878D82A}">
                    <a16:rowId xmlns:a16="http://schemas.microsoft.com/office/drawing/2014/main" val="372972299"/>
                  </a:ext>
                </a:extLst>
              </a:tr>
              <a:tr h="484688">
                <a:tc>
                  <a:txBody>
                    <a:bodyPr/>
                    <a:lstStyle/>
                    <a:p>
                      <a:pPr algn="ctr"/>
                      <a:r>
                        <a:rPr lang="en-US" b="1" dirty="0">
                          <a:latin typeface="Arial" panose="020B0604020202020204" pitchFamily="34" charset="0"/>
                          <a:cs typeface="Arial" panose="020B0604020202020204" pitchFamily="34" charset="0"/>
                        </a:rPr>
                        <a:t>44</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1, 44, 2, 22, 4, 11</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6</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extLst>
                  <a:ext uri="{0D108BD9-81ED-4DB2-BD59-A6C34878D82A}">
                    <a16:rowId xmlns:a16="http://schemas.microsoft.com/office/drawing/2014/main" val="2361494410"/>
                  </a:ext>
                </a:extLst>
              </a:tr>
              <a:tr h="484688">
                <a:tc>
                  <a:txBody>
                    <a:bodyPr/>
                    <a:lstStyle/>
                    <a:p>
                      <a:pPr algn="ctr"/>
                      <a:r>
                        <a:rPr lang="en-US" b="1" dirty="0">
                          <a:latin typeface="Arial" panose="020B0604020202020204" pitchFamily="34" charset="0"/>
                          <a:cs typeface="Arial" panose="020B0604020202020204" pitchFamily="34" charset="0"/>
                        </a:rPr>
                        <a:t>50</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1, 50, 2, 25, 5, 10</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6</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extLst>
                  <a:ext uri="{0D108BD9-81ED-4DB2-BD59-A6C34878D82A}">
                    <a16:rowId xmlns:a16="http://schemas.microsoft.com/office/drawing/2014/main" val="1481424590"/>
                  </a:ext>
                </a:extLst>
              </a:tr>
              <a:tr h="484688">
                <a:tc>
                  <a:txBody>
                    <a:bodyPr/>
                    <a:lstStyle/>
                    <a:p>
                      <a:pPr algn="ctr"/>
                      <a:r>
                        <a:rPr lang="en-US" b="1" dirty="0">
                          <a:latin typeface="Arial" panose="020B0604020202020204" pitchFamily="34" charset="0"/>
                          <a:cs typeface="Arial" panose="020B0604020202020204" pitchFamily="34" charset="0"/>
                        </a:rPr>
                        <a:t>60</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1, 60, 2, 30, 3, 20, 4, 15, 5, 12, 6, 10</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12</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a:txBody>
                  <a:tcPr/>
                </a:tc>
                <a:extLst>
                  <a:ext uri="{0D108BD9-81ED-4DB2-BD59-A6C34878D82A}">
                    <a16:rowId xmlns:a16="http://schemas.microsoft.com/office/drawing/2014/main" val="3188156572"/>
                  </a:ext>
                </a:extLst>
              </a:tr>
            </a:tbl>
          </a:graphicData>
        </a:graphic>
      </p:graphicFrame>
    </p:spTree>
    <p:extLst>
      <p:ext uri="{BB962C8B-B14F-4D97-AF65-F5344CB8AC3E}">
        <p14:creationId xmlns:p14="http://schemas.microsoft.com/office/powerpoint/2010/main" val="9273258"/>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1000"/>
                                        <p:tgtEl>
                                          <p:spTgt spid="7"/>
                                        </p:tgtEl>
                                      </p:cBhvr>
                                    </p:animEffect>
                                    <p:anim calcmode="lin" valueType="num">
                                      <p:cBhvr>
                                        <p:cTn id="8" dur="1000" fill="hold"/>
                                        <p:tgtEl>
                                          <p:spTgt spid="7"/>
                                        </p:tgtEl>
                                        <p:attrNameLst>
                                          <p:attrName>ppt_x</p:attrName>
                                        </p:attrNameLst>
                                      </p:cBhvr>
                                      <p:tavLst>
                                        <p:tav tm="0">
                                          <p:val>
                                            <p:strVal val="#ppt_x"/>
                                          </p:val>
                                        </p:tav>
                                        <p:tav tm="100000">
                                          <p:val>
                                            <p:strVal val="#ppt_x"/>
                                          </p:val>
                                        </p:tav>
                                      </p:tavLst>
                                    </p:anim>
                                    <p:anim calcmode="lin" valueType="num">
                                      <p:cBhvr>
                                        <p:cTn id="9" dur="1000" fill="hold"/>
                                        <p:tgtEl>
                                          <p:spTgt spid="7"/>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What is Number Theory?</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3"/>
            <a:ext cx="10168128" cy="4547666"/>
          </a:xfrm>
        </p:spPr>
        <p:txBody>
          <a:bodyPr>
            <a:normAutofit fontScale="92500" lnSpcReduction="10000"/>
          </a:bodyPr>
          <a:lstStyle/>
          <a:p>
            <a:pPr marL="0" marR="0">
              <a:lnSpc>
                <a:spcPct val="115000"/>
              </a:lnSpc>
              <a:spcBef>
                <a:spcPts val="0"/>
              </a:spcBef>
              <a:spcAft>
                <a:spcPts val="1000"/>
              </a:spcAft>
            </a:pPr>
            <a:r>
              <a:rPr lang="en-US" sz="3500" dirty="0">
                <a:solidFill>
                  <a:srgbClr val="4472C4"/>
                </a:solidFill>
                <a:latin typeface="Arial" panose="020B0604020202020204" pitchFamily="34" charset="0"/>
                <a:ea typeface="Calibri" panose="020F0502020204030204" pitchFamily="34" charset="0"/>
                <a:cs typeface="Times New Roman" panose="02020603050405020304" pitchFamily="18" charset="0"/>
              </a:rPr>
              <a:t>The study of non-zero whole numbers and their relationships</a:t>
            </a:r>
            <a:endParaRPr lang="en-US" sz="3500" dirty="0">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pPr>
            <a:r>
              <a:rPr lang="en-US" sz="3500" dirty="0">
                <a:latin typeface="Arial" panose="020B0604020202020204" pitchFamily="34" charset="0"/>
                <a:cs typeface="Arial" panose="020B0604020202020204" pitchFamily="34" charset="0"/>
              </a:rPr>
              <a:t>One important relationship in number theory is that between a </a:t>
            </a:r>
            <a:r>
              <a:rPr lang="en-US" sz="3500" b="1" u="sng" dirty="0">
                <a:latin typeface="Arial" panose="020B0604020202020204" pitchFamily="34" charset="0"/>
                <a:cs typeface="Arial" panose="020B0604020202020204" pitchFamily="34" charset="0"/>
              </a:rPr>
              <a:t>factor</a:t>
            </a:r>
            <a:r>
              <a:rPr lang="en-US" sz="3500" dirty="0">
                <a:latin typeface="Arial" panose="020B0604020202020204" pitchFamily="34" charset="0"/>
                <a:cs typeface="Arial" panose="020B0604020202020204" pitchFamily="34" charset="0"/>
              </a:rPr>
              <a:t> and a </a:t>
            </a:r>
            <a:r>
              <a:rPr lang="en-US" sz="3500" b="1" u="sng" dirty="0">
                <a:latin typeface="Arial" panose="020B0604020202020204" pitchFamily="34" charset="0"/>
                <a:cs typeface="Arial" panose="020B0604020202020204" pitchFamily="34" charset="0"/>
              </a:rPr>
              <a:t>multiple</a:t>
            </a:r>
            <a:r>
              <a:rPr lang="en-US" sz="3500" dirty="0">
                <a:latin typeface="Arial" panose="020B0604020202020204" pitchFamily="34" charset="0"/>
                <a:cs typeface="Arial" panose="020B0604020202020204" pitchFamily="34" charset="0"/>
              </a:rPr>
              <a:t>:</a:t>
            </a:r>
          </a:p>
          <a:p>
            <a:pPr marL="0" marR="0" indent="0">
              <a:lnSpc>
                <a:spcPct val="115000"/>
              </a:lnSpc>
              <a:spcBef>
                <a:spcPts val="0"/>
              </a:spcBef>
              <a:spcAft>
                <a:spcPts val="1000"/>
              </a:spcAft>
              <a:buNone/>
            </a:pPr>
            <a:br>
              <a:rPr lang="en-US" sz="3200" dirty="0"/>
            </a:br>
            <a:r>
              <a:rPr lang="en-US" sz="3500" dirty="0">
                <a:latin typeface="Arial" panose="020B0604020202020204" pitchFamily="34" charset="0"/>
                <a:ea typeface="Calibri" panose="020F0502020204030204" pitchFamily="34" charset="0"/>
                <a:cs typeface="Times New Roman" panose="02020603050405020304" pitchFamily="18" charset="0"/>
              </a:rPr>
              <a:t>If one number is a _________________ of a second number, then the second number is a ________________ of the first.</a:t>
            </a:r>
            <a:endParaRPr lang="en-US" sz="3500"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5" name="Text Box 2">
            <a:extLst>
              <a:ext uri="{FF2B5EF4-FFF2-40B4-BE49-F238E27FC236}">
                <a16:creationId xmlns:a16="http://schemas.microsoft.com/office/drawing/2014/main" id="{2816C2A0-E81E-46C4-AC97-A8A28D9273A9}"/>
              </a:ext>
            </a:extLst>
          </p:cNvPr>
          <p:cNvSpPr txBox="1">
            <a:spLocks noChangeArrowheads="1"/>
          </p:cNvSpPr>
          <p:nvPr/>
        </p:nvSpPr>
        <p:spPr bwMode="auto">
          <a:xfrm>
            <a:off x="4994464" y="4573292"/>
            <a:ext cx="2203072"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factor</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6" name="Text Box 2">
            <a:extLst>
              <a:ext uri="{FF2B5EF4-FFF2-40B4-BE49-F238E27FC236}">
                <a16:creationId xmlns:a16="http://schemas.microsoft.com/office/drawing/2014/main" id="{297151C5-35F4-4CF0-8380-8DFFA59D4869}"/>
              </a:ext>
            </a:extLst>
          </p:cNvPr>
          <p:cNvSpPr txBox="1">
            <a:spLocks noChangeArrowheads="1"/>
          </p:cNvSpPr>
          <p:nvPr/>
        </p:nvSpPr>
        <p:spPr bwMode="auto">
          <a:xfrm>
            <a:off x="1333177" y="5633300"/>
            <a:ext cx="1904505" cy="372576"/>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multiple</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US" sz="1100" dirty="0">
                <a:effectLst/>
                <a:latin typeface="Calibri" panose="020F0502020204030204" pitchFamily="34" charset="0"/>
                <a:ea typeface="Calibri" panose="020F0502020204030204" pitchFamily="34" charset="0"/>
                <a:cs typeface="Times New Roman" panose="02020603050405020304" pitchFamily="18" charset="0"/>
              </a:rPr>
              <a:t> </a:t>
            </a:r>
          </a:p>
        </p:txBody>
      </p:sp>
    </p:spTree>
    <p:extLst>
      <p:ext uri="{BB962C8B-B14F-4D97-AF65-F5344CB8AC3E}">
        <p14:creationId xmlns:p14="http://schemas.microsoft.com/office/powerpoint/2010/main" val="262025234"/>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2" presetClass="entr" presetSubtype="0"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Effect transition="in" filter="fade">
                                      <p:cBhvr>
                                        <p:cTn id="13" dur="1000"/>
                                        <p:tgtEl>
                                          <p:spTgt spid="3">
                                            <p:txEl>
                                              <p:pRg st="1" end="1"/>
                                            </p:txEl>
                                          </p:spTgt>
                                        </p:tgtEl>
                                      </p:cBhvr>
                                    </p:animEffect>
                                    <p:anim calcmode="lin" valueType="num">
                                      <p:cBhvr>
                                        <p:cTn id="14"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5"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42" presetClass="entr" presetSubtype="0" fill="hold" nodeType="clickEffect">
                                  <p:stCondLst>
                                    <p:cond delay="0"/>
                                  </p:stCondLst>
                                  <p:childTnLst>
                                    <p:set>
                                      <p:cBhvr>
                                        <p:cTn id="19" dur="1" fill="hold">
                                          <p:stCondLst>
                                            <p:cond delay="0"/>
                                          </p:stCondLst>
                                        </p:cTn>
                                        <p:tgtEl>
                                          <p:spTgt spid="3">
                                            <p:txEl>
                                              <p:pRg st="2" end="2"/>
                                            </p:txEl>
                                          </p:spTgt>
                                        </p:tgtEl>
                                        <p:attrNameLst>
                                          <p:attrName>style.visibility</p:attrName>
                                        </p:attrNameLst>
                                      </p:cBhvr>
                                      <p:to>
                                        <p:strVal val="visible"/>
                                      </p:to>
                                    </p:set>
                                    <p:animEffect transition="in" filter="fade">
                                      <p:cBhvr>
                                        <p:cTn id="20" dur="1000"/>
                                        <p:tgtEl>
                                          <p:spTgt spid="3">
                                            <p:txEl>
                                              <p:pRg st="2" end="2"/>
                                            </p:txEl>
                                          </p:spTgt>
                                        </p:tgtEl>
                                      </p:cBhvr>
                                    </p:animEffect>
                                    <p:anim calcmode="lin" valueType="num">
                                      <p:cBhvr>
                                        <p:cTn id="21"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2"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3" fill="hold">
                      <p:stCondLst>
                        <p:cond delay="indefinite"/>
                      </p:stCondLst>
                      <p:childTnLst>
                        <p:par>
                          <p:cTn id="24" fill="hold">
                            <p:stCondLst>
                              <p:cond delay="0"/>
                            </p:stCondLst>
                            <p:childTnLst>
                              <p:par>
                                <p:cTn id="25" presetID="42" presetClass="entr" presetSubtype="0" fill="hold" grpId="0" nodeType="clickEffect">
                                  <p:stCondLst>
                                    <p:cond delay="0"/>
                                  </p:stCondLst>
                                  <p:childTnLst>
                                    <p:set>
                                      <p:cBhvr>
                                        <p:cTn id="26" dur="1" fill="hold">
                                          <p:stCondLst>
                                            <p:cond delay="0"/>
                                          </p:stCondLst>
                                        </p:cTn>
                                        <p:tgtEl>
                                          <p:spTgt spid="5"/>
                                        </p:tgtEl>
                                        <p:attrNameLst>
                                          <p:attrName>style.visibility</p:attrName>
                                        </p:attrNameLst>
                                      </p:cBhvr>
                                      <p:to>
                                        <p:strVal val="visible"/>
                                      </p:to>
                                    </p:set>
                                    <p:animEffect transition="in" filter="fade">
                                      <p:cBhvr>
                                        <p:cTn id="27" dur="1000"/>
                                        <p:tgtEl>
                                          <p:spTgt spid="5"/>
                                        </p:tgtEl>
                                      </p:cBhvr>
                                    </p:animEffect>
                                    <p:anim calcmode="lin" valueType="num">
                                      <p:cBhvr>
                                        <p:cTn id="28" dur="1000" fill="hold"/>
                                        <p:tgtEl>
                                          <p:spTgt spid="5"/>
                                        </p:tgtEl>
                                        <p:attrNameLst>
                                          <p:attrName>ppt_x</p:attrName>
                                        </p:attrNameLst>
                                      </p:cBhvr>
                                      <p:tavLst>
                                        <p:tav tm="0">
                                          <p:val>
                                            <p:strVal val="#ppt_x"/>
                                          </p:val>
                                        </p:tav>
                                        <p:tav tm="100000">
                                          <p:val>
                                            <p:strVal val="#ppt_x"/>
                                          </p:val>
                                        </p:tav>
                                      </p:tavLst>
                                    </p:anim>
                                    <p:anim calcmode="lin" valueType="num">
                                      <p:cBhvr>
                                        <p:cTn id="29" dur="1000" fill="hold"/>
                                        <p:tgtEl>
                                          <p:spTgt spid="5"/>
                                        </p:tgtEl>
                                        <p:attrNameLst>
                                          <p:attrName>ppt_y</p:attrName>
                                        </p:attrNameLst>
                                      </p:cBhvr>
                                      <p:tavLst>
                                        <p:tav tm="0">
                                          <p:val>
                                            <p:strVal val="#ppt_y+.1"/>
                                          </p:val>
                                        </p:tav>
                                        <p:tav tm="100000">
                                          <p:val>
                                            <p:strVal val="#ppt_y"/>
                                          </p:val>
                                        </p:tav>
                                      </p:tavLst>
                                    </p:anim>
                                  </p:childTnLst>
                                </p:cTn>
                              </p:par>
                            </p:childTnLst>
                          </p:cTn>
                        </p:par>
                      </p:childTnLst>
                    </p:cTn>
                  </p:par>
                  <p:par>
                    <p:cTn id="30" fill="hold">
                      <p:stCondLst>
                        <p:cond delay="indefinite"/>
                      </p:stCondLst>
                      <p:childTnLst>
                        <p:par>
                          <p:cTn id="31" fill="hold">
                            <p:stCondLst>
                              <p:cond delay="0"/>
                            </p:stCondLst>
                            <p:childTnLst>
                              <p:par>
                                <p:cTn id="32" presetID="42" presetClass="entr" presetSubtype="0" fill="hold" grpId="0" nodeType="clickEffect">
                                  <p:stCondLst>
                                    <p:cond delay="0"/>
                                  </p:stCondLst>
                                  <p:childTnLst>
                                    <p:set>
                                      <p:cBhvr>
                                        <p:cTn id="33" dur="1" fill="hold">
                                          <p:stCondLst>
                                            <p:cond delay="0"/>
                                          </p:stCondLst>
                                        </p:cTn>
                                        <p:tgtEl>
                                          <p:spTgt spid="6"/>
                                        </p:tgtEl>
                                        <p:attrNameLst>
                                          <p:attrName>style.visibility</p:attrName>
                                        </p:attrNameLst>
                                      </p:cBhvr>
                                      <p:to>
                                        <p:strVal val="visible"/>
                                      </p:to>
                                    </p:set>
                                    <p:animEffect transition="in" filter="fade">
                                      <p:cBhvr>
                                        <p:cTn id="34" dur="1000"/>
                                        <p:tgtEl>
                                          <p:spTgt spid="6"/>
                                        </p:tgtEl>
                                      </p:cBhvr>
                                    </p:animEffect>
                                    <p:anim calcmode="lin" valueType="num">
                                      <p:cBhvr>
                                        <p:cTn id="35" dur="1000" fill="hold"/>
                                        <p:tgtEl>
                                          <p:spTgt spid="6"/>
                                        </p:tgtEl>
                                        <p:attrNameLst>
                                          <p:attrName>ppt_x</p:attrName>
                                        </p:attrNameLst>
                                      </p:cBhvr>
                                      <p:tavLst>
                                        <p:tav tm="0">
                                          <p:val>
                                            <p:strVal val="#ppt_x"/>
                                          </p:val>
                                        </p:tav>
                                        <p:tav tm="100000">
                                          <p:val>
                                            <p:strVal val="#ppt_x"/>
                                          </p:val>
                                        </p:tav>
                                      </p:tavLst>
                                    </p:anim>
                                    <p:anim calcmode="lin" valueType="num">
                                      <p:cBhvr>
                                        <p:cTn id="36" dur="1000" fill="hold"/>
                                        <p:tgtEl>
                                          <p:spTgt spid="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a:xfrm>
            <a:off x="690695" y="1208080"/>
            <a:ext cx="10168128" cy="1179576"/>
          </a:xfrm>
        </p:spPr>
        <p:txBody>
          <a:bodyPr>
            <a:normAutofit fontScale="90000"/>
          </a:bodyPr>
          <a:lstStyle/>
          <a:p>
            <a:pPr marL="0" marR="0">
              <a:lnSpc>
                <a:spcPct val="115000"/>
              </a:lnSpc>
              <a:spcBef>
                <a:spcPts val="0"/>
              </a:spcBef>
              <a:spcAft>
                <a:spcPts val="1000"/>
              </a:spcAft>
            </a:pPr>
            <a:r>
              <a:rPr lang="en-US" sz="3200" dirty="0">
                <a:latin typeface="Arial" panose="020B0604020202020204" pitchFamily="34" charset="0"/>
                <a:ea typeface="Calibri" panose="020F0502020204030204" pitchFamily="34" charset="0"/>
                <a:cs typeface="Times New Roman" panose="02020603050405020304" pitchFamily="18" charset="0"/>
              </a:rPr>
              <a:t> </a:t>
            </a:r>
            <a:br>
              <a:rPr lang="en-US" sz="2400" dirty="0">
                <a:latin typeface="Calibri" panose="020F0502020204030204" pitchFamily="34" charset="0"/>
                <a:ea typeface="Calibri" panose="020F0502020204030204" pitchFamily="34" charset="0"/>
                <a:cs typeface="Times New Roman" panose="02020603050405020304" pitchFamily="18" charset="0"/>
              </a:rPr>
            </a:br>
            <a:r>
              <a:rPr lang="en-US" sz="4400" b="1" dirty="0">
                <a:latin typeface="Arial" panose="020B0604020202020204" pitchFamily="34" charset="0"/>
                <a:ea typeface="Calibri" panose="020F0502020204030204" pitchFamily="34" charset="0"/>
                <a:cs typeface="Times New Roman" panose="02020603050405020304" pitchFamily="18" charset="0"/>
              </a:rPr>
              <a:t>Construct a table listing the factors of the following numbers:</a:t>
            </a:r>
            <a:br>
              <a:rPr lang="en-US" sz="4400" b="1" dirty="0">
                <a:latin typeface="Calibri" panose="020F0502020204030204" pitchFamily="34" charset="0"/>
                <a:ea typeface="Calibri" panose="020F0502020204030204" pitchFamily="34" charset="0"/>
                <a:cs typeface="Times New Roman" panose="02020603050405020304" pitchFamily="18" charset="0"/>
              </a:rPr>
            </a:br>
            <a:br>
              <a:rPr lang="en-US" sz="4400" b="1" dirty="0">
                <a:latin typeface="Calibri" panose="020F0502020204030204" pitchFamily="34" charset="0"/>
                <a:ea typeface="Calibri" panose="020F0502020204030204" pitchFamily="34" charset="0"/>
                <a:cs typeface="Times New Roman" panose="02020603050405020304" pitchFamily="18" charset="0"/>
              </a:rPr>
            </a:br>
            <a:endParaRPr lang="en-US" sz="4400" b="1" dirty="0"/>
          </a:p>
        </p:txBody>
      </p:sp>
      <p:graphicFrame>
        <p:nvGraphicFramePr>
          <p:cNvPr id="7" name="Table 6">
            <a:extLst>
              <a:ext uri="{FF2B5EF4-FFF2-40B4-BE49-F238E27FC236}">
                <a16:creationId xmlns:a16="http://schemas.microsoft.com/office/drawing/2014/main" id="{95956E51-6E76-40CB-88CD-64D2A06D3585}"/>
              </a:ext>
            </a:extLst>
          </p:cNvPr>
          <p:cNvGraphicFramePr>
            <a:graphicFrameLocks noGrp="1"/>
          </p:cNvGraphicFramePr>
          <p:nvPr>
            <p:extLst>
              <p:ext uri="{D42A27DB-BD31-4B8C-83A1-F6EECF244321}">
                <p14:modId xmlns:p14="http://schemas.microsoft.com/office/powerpoint/2010/main" val="812817714"/>
              </p:ext>
            </p:extLst>
          </p:nvPr>
        </p:nvGraphicFramePr>
        <p:xfrm>
          <a:off x="1491713" y="2387656"/>
          <a:ext cx="8566092" cy="2423440"/>
        </p:xfrm>
        <a:graphic>
          <a:graphicData uri="http://schemas.openxmlformats.org/drawingml/2006/table">
            <a:tbl>
              <a:tblPr firstRow="1" bandRow="1">
                <a:tableStyleId>{5C22544A-7EE6-4342-B048-85BDC9FD1C3A}</a:tableStyleId>
              </a:tblPr>
              <a:tblGrid>
                <a:gridCol w="2855364">
                  <a:extLst>
                    <a:ext uri="{9D8B030D-6E8A-4147-A177-3AD203B41FA5}">
                      <a16:colId xmlns:a16="http://schemas.microsoft.com/office/drawing/2014/main" val="484817223"/>
                    </a:ext>
                  </a:extLst>
                </a:gridCol>
                <a:gridCol w="2855364">
                  <a:extLst>
                    <a:ext uri="{9D8B030D-6E8A-4147-A177-3AD203B41FA5}">
                      <a16:colId xmlns:a16="http://schemas.microsoft.com/office/drawing/2014/main" val="143035811"/>
                    </a:ext>
                  </a:extLst>
                </a:gridCol>
                <a:gridCol w="2855364">
                  <a:extLst>
                    <a:ext uri="{9D8B030D-6E8A-4147-A177-3AD203B41FA5}">
                      <a16:colId xmlns:a16="http://schemas.microsoft.com/office/drawing/2014/main" val="841020284"/>
                    </a:ext>
                  </a:extLst>
                </a:gridCol>
              </a:tblGrid>
              <a:tr h="484688">
                <a:tc>
                  <a:txBody>
                    <a:bodyPr/>
                    <a:lstStyle/>
                    <a:p>
                      <a:pPr marL="0" marR="0">
                        <a:lnSpc>
                          <a:spcPct val="115000"/>
                        </a:lnSpc>
                        <a:spcBef>
                          <a:spcPts val="0"/>
                        </a:spcBef>
                        <a:spcAft>
                          <a:spcPts val="1000"/>
                        </a:spcAft>
                      </a:pPr>
                      <a:r>
                        <a:rPr lang="en-US" sz="2400" kern="100">
                          <a:effectLst/>
                          <a:latin typeface="Arial" panose="020B0604020202020204" pitchFamily="34" charset="0"/>
                          <a:ea typeface="Calibri" panose="020F0502020204030204" pitchFamily="34" charset="0"/>
                          <a:cs typeface="Times New Roman" panose="02020603050405020304" pitchFamily="18" charset="0"/>
                        </a:rPr>
                        <a:t>	Number</a:t>
                      </a:r>
                      <a:endParaRPr lang="en-US" sz="24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15000"/>
                        </a:lnSpc>
                        <a:spcBef>
                          <a:spcPts val="0"/>
                        </a:spcBef>
                        <a:spcAft>
                          <a:spcPts val="1000"/>
                        </a:spcAft>
                      </a:pPr>
                      <a:r>
                        <a:rPr lang="en-US" sz="2400" kern="100">
                          <a:effectLst/>
                          <a:latin typeface="Arial" panose="020B0604020202020204" pitchFamily="34" charset="0"/>
                          <a:ea typeface="Calibri" panose="020F0502020204030204" pitchFamily="34" charset="0"/>
                          <a:cs typeface="Times New Roman" panose="02020603050405020304" pitchFamily="18" charset="0"/>
                        </a:rPr>
                        <a:t>Factors</a:t>
                      </a:r>
                      <a:endParaRPr lang="en-US" sz="24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15000"/>
                        </a:lnSpc>
                        <a:spcBef>
                          <a:spcPts val="0"/>
                        </a:spcBef>
                        <a:spcAft>
                          <a:spcPts val="1000"/>
                        </a:spcAft>
                      </a:pPr>
                      <a:r>
                        <a:rPr lang="en-US" sz="2400" kern="100" dirty="0">
                          <a:effectLst/>
                          <a:latin typeface="Arial" panose="020B0604020202020204" pitchFamily="34" charset="0"/>
                          <a:ea typeface="Calibri" panose="020F0502020204030204" pitchFamily="34" charset="0"/>
                          <a:cs typeface="Times New Roman" panose="02020603050405020304" pitchFamily="18" charset="0"/>
                        </a:rPr>
                        <a:t>Number of Factors</a:t>
                      </a:r>
                      <a:endParaRPr lang="en-US" sz="24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1925173081"/>
                  </a:ext>
                </a:extLst>
              </a:tr>
              <a:tr h="484688">
                <a:tc>
                  <a:txBody>
                    <a:bodyPr/>
                    <a:lstStyle/>
                    <a:p>
                      <a:pPr algn="ctr"/>
                      <a:r>
                        <a:rPr lang="en-US" b="1" dirty="0">
                          <a:latin typeface="Arial" panose="020B0604020202020204" pitchFamily="34" charset="0"/>
                          <a:cs typeface="Arial" panose="020B0604020202020204" pitchFamily="34" charset="0"/>
                        </a:rPr>
                        <a:t>17</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1, 17</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2</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a:tc>
                <a:extLst>
                  <a:ext uri="{0D108BD9-81ED-4DB2-BD59-A6C34878D82A}">
                    <a16:rowId xmlns:a16="http://schemas.microsoft.com/office/drawing/2014/main" val="532994469"/>
                  </a:ext>
                </a:extLst>
              </a:tr>
              <a:tr h="484688">
                <a:tc>
                  <a:txBody>
                    <a:bodyPr/>
                    <a:lstStyle/>
                    <a:p>
                      <a:pPr algn="ctr"/>
                      <a:r>
                        <a:rPr lang="en-US" b="1" dirty="0">
                          <a:latin typeface="Arial" panose="020B0604020202020204" pitchFamily="34" charset="0"/>
                          <a:cs typeface="Arial" panose="020B0604020202020204" pitchFamily="34" charset="0"/>
                        </a:rPr>
                        <a:t>25</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1, 25, 5</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3</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a:tc>
                <a:extLst>
                  <a:ext uri="{0D108BD9-81ED-4DB2-BD59-A6C34878D82A}">
                    <a16:rowId xmlns:a16="http://schemas.microsoft.com/office/drawing/2014/main" val="1788414989"/>
                  </a:ext>
                </a:extLst>
              </a:tr>
              <a:tr h="484688">
                <a:tc>
                  <a:txBody>
                    <a:bodyPr/>
                    <a:lstStyle/>
                    <a:p>
                      <a:pPr algn="ctr"/>
                      <a:r>
                        <a:rPr lang="en-US" b="1" dirty="0">
                          <a:latin typeface="Arial" panose="020B0604020202020204" pitchFamily="34" charset="0"/>
                          <a:cs typeface="Arial" panose="020B0604020202020204" pitchFamily="34" charset="0"/>
                        </a:rPr>
                        <a:t>9</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1, 9, 3</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3</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a:tc>
                <a:extLst>
                  <a:ext uri="{0D108BD9-81ED-4DB2-BD59-A6C34878D82A}">
                    <a16:rowId xmlns:a16="http://schemas.microsoft.com/office/drawing/2014/main" val="372972299"/>
                  </a:ext>
                </a:extLst>
              </a:tr>
              <a:tr h="484688">
                <a:tc>
                  <a:txBody>
                    <a:bodyPr/>
                    <a:lstStyle/>
                    <a:p>
                      <a:pPr algn="ctr"/>
                      <a:r>
                        <a:rPr lang="en-US" b="1" dirty="0">
                          <a:latin typeface="Arial" panose="020B0604020202020204" pitchFamily="34" charset="0"/>
                          <a:cs typeface="Arial" panose="020B0604020202020204" pitchFamily="34" charset="0"/>
                        </a:rPr>
                        <a:t>1</a:t>
                      </a:r>
                    </a:p>
                  </a:txBody>
                  <a:tcPr/>
                </a:tc>
                <a:tc>
                  <a:txBody>
                    <a:bodyPr/>
                    <a:lstStyle/>
                    <a:p>
                      <a:pPr marL="0" marR="0">
                        <a:lnSpc>
                          <a:spcPct val="115000"/>
                        </a:lnSpc>
                        <a:spcBef>
                          <a:spcPts val="0"/>
                        </a:spcBef>
                        <a:spcAft>
                          <a:spcPts val="1000"/>
                        </a:spcAft>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a:t>
                      </a:r>
                      <a:endParaRPr lang="en-US" sz="1400" dirty="0">
                        <a:effectLst/>
                        <a:latin typeface="Calibri" panose="020F0502020204030204" pitchFamily="34" charset="0"/>
                        <a:ea typeface="Calibri" panose="020F0502020204030204" pitchFamily="34" charset="0"/>
                        <a:cs typeface="Times New Roman" panose="02020603050405020304" pitchFamily="18" charset="0"/>
                      </a:endParaRPr>
                    </a:p>
                  </a:txBody>
                  <a:tcPr/>
                </a:tc>
                <a:tc>
                  <a:txBody>
                    <a:bodyPr/>
                    <a:lstStyle/>
                    <a:p>
                      <a:pPr marL="0" marR="0" lvl="0" indent="0" algn="l" defTabSz="914400" rtl="0" eaLnBrk="1" fontAlgn="auto" latinLnBrk="0" hangingPunct="1">
                        <a:lnSpc>
                          <a:spcPct val="115000"/>
                        </a:lnSpc>
                        <a:spcBef>
                          <a:spcPts val="0"/>
                        </a:spcBef>
                        <a:spcAft>
                          <a:spcPts val="1000"/>
                        </a:spcAft>
                        <a:buClrTx/>
                        <a:buSzTx/>
                        <a:buFontTx/>
                        <a:buNone/>
                        <a:tabLst/>
                        <a:defRPr/>
                      </a:pPr>
                      <a:r>
                        <a:rPr lang="en-US" sz="18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1</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a:tc>
                <a:extLst>
                  <a:ext uri="{0D108BD9-81ED-4DB2-BD59-A6C34878D82A}">
                    <a16:rowId xmlns:a16="http://schemas.microsoft.com/office/drawing/2014/main" val="2361494410"/>
                  </a:ext>
                </a:extLst>
              </a:tr>
            </a:tbl>
          </a:graphicData>
        </a:graphic>
      </p:graphicFrame>
    </p:spTree>
    <p:extLst>
      <p:ext uri="{BB962C8B-B14F-4D97-AF65-F5344CB8AC3E}">
        <p14:creationId xmlns:p14="http://schemas.microsoft.com/office/powerpoint/2010/main" val="3408908074"/>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1000"/>
                                        <p:tgtEl>
                                          <p:spTgt spid="7"/>
                                        </p:tgtEl>
                                      </p:cBhvr>
                                    </p:animEffect>
                                    <p:anim calcmode="lin" valueType="num">
                                      <p:cBhvr>
                                        <p:cTn id="8" dur="1000" fill="hold"/>
                                        <p:tgtEl>
                                          <p:spTgt spid="7"/>
                                        </p:tgtEl>
                                        <p:attrNameLst>
                                          <p:attrName>ppt_x</p:attrName>
                                        </p:attrNameLst>
                                      </p:cBhvr>
                                      <p:tavLst>
                                        <p:tav tm="0">
                                          <p:val>
                                            <p:strVal val="#ppt_x"/>
                                          </p:val>
                                        </p:tav>
                                        <p:tav tm="100000">
                                          <p:val>
                                            <p:strVal val="#ppt_x"/>
                                          </p:val>
                                        </p:tav>
                                      </p:tavLst>
                                    </p:anim>
                                    <p:anim calcmode="lin" valueType="num">
                                      <p:cBhvr>
                                        <p:cTn id="9" dur="1000" fill="hold"/>
                                        <p:tgtEl>
                                          <p:spTgt spid="7"/>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a:xfrm>
            <a:off x="721285" y="489917"/>
            <a:ext cx="10168128" cy="1179576"/>
          </a:xfrm>
        </p:spPr>
        <p:txBody>
          <a:bodyPr>
            <a:normAutofit/>
          </a:bodyPr>
          <a:lstStyle/>
          <a:p>
            <a:pPr marL="0" marR="0">
              <a:lnSpc>
                <a:spcPct val="115000"/>
              </a:lnSpc>
              <a:spcBef>
                <a:spcPts val="0"/>
              </a:spcBef>
              <a:spcAft>
                <a:spcPts val="1000"/>
              </a:spcAft>
            </a:pPr>
            <a:r>
              <a:rPr lang="en-US" b="1" u="sng" kern="0" dirty="0">
                <a:latin typeface="Arial" panose="020B0604020202020204" pitchFamily="34" charset="0"/>
                <a:ea typeface="Calibri" panose="020F0502020204030204" pitchFamily="34" charset="0"/>
              </a:rPr>
              <a:t>Questions:</a:t>
            </a:r>
            <a:r>
              <a:rPr lang="en-US" sz="3200" kern="0" dirty="0">
                <a:latin typeface="Arial" panose="020B0604020202020204" pitchFamily="34" charset="0"/>
                <a:ea typeface="Calibri" panose="020F0502020204030204" pitchFamily="34" charset="0"/>
              </a:rPr>
              <a:t>	</a:t>
            </a:r>
            <a:endParaRPr lang="en-US" sz="4400" b="1" dirty="0"/>
          </a:p>
        </p:txBody>
      </p:sp>
      <p:sp>
        <p:nvSpPr>
          <p:cNvPr id="3" name="Content Placeholder 2">
            <a:extLst>
              <a:ext uri="{FF2B5EF4-FFF2-40B4-BE49-F238E27FC236}">
                <a16:creationId xmlns:a16="http://schemas.microsoft.com/office/drawing/2014/main" id="{2BF2D0EF-3C8E-46AF-81F3-ED632FFBC2D7}"/>
              </a:ext>
            </a:extLst>
          </p:cNvPr>
          <p:cNvSpPr>
            <a:spLocks noGrp="1"/>
          </p:cNvSpPr>
          <p:nvPr>
            <p:ph idx="1"/>
          </p:nvPr>
        </p:nvSpPr>
        <p:spPr>
          <a:xfrm>
            <a:off x="654174" y="2134076"/>
            <a:ext cx="10168128" cy="3694176"/>
          </a:xfrm>
        </p:spPr>
        <p:txBody>
          <a:bodyPr>
            <a:normAutofit/>
          </a:bodyPr>
          <a:lstStyle/>
          <a:p>
            <a:r>
              <a:rPr lang="en-US" sz="3200" kern="0" dirty="0">
                <a:latin typeface="Arial" panose="020B0604020202020204" pitchFamily="34" charset="0"/>
                <a:ea typeface="Calibri" panose="020F0502020204030204" pitchFamily="34" charset="0"/>
              </a:rPr>
              <a:t>Will there be numbers other than 1 with only one factor?</a:t>
            </a:r>
          </a:p>
          <a:p>
            <a:r>
              <a:rPr lang="en-US" sz="3200" kern="0" dirty="0">
                <a:latin typeface="Arial" panose="020B0604020202020204" pitchFamily="34" charset="0"/>
                <a:ea typeface="Calibri" panose="020F0502020204030204" pitchFamily="34" charset="0"/>
              </a:rPr>
              <a:t>What kinds of numbers have an odd number of factors?  </a:t>
            </a:r>
            <a:endParaRPr lang="en-US" sz="3200" dirty="0">
              <a:latin typeface="Arial" panose="020B0604020202020204" pitchFamily="34" charset="0"/>
              <a:cs typeface="Arial" panose="020B0604020202020204" pitchFamily="34" charset="0"/>
            </a:endParaRPr>
          </a:p>
        </p:txBody>
      </p:sp>
      <p:sp>
        <p:nvSpPr>
          <p:cNvPr id="5" name="Text Box 2">
            <a:extLst>
              <a:ext uri="{FF2B5EF4-FFF2-40B4-BE49-F238E27FC236}">
                <a16:creationId xmlns:a16="http://schemas.microsoft.com/office/drawing/2014/main" id="{FA3689C3-CBBA-4C3B-9F7F-66C88F4C522A}"/>
              </a:ext>
            </a:extLst>
          </p:cNvPr>
          <p:cNvSpPr txBox="1">
            <a:spLocks noChangeArrowheads="1"/>
          </p:cNvSpPr>
          <p:nvPr/>
        </p:nvSpPr>
        <p:spPr bwMode="auto">
          <a:xfrm>
            <a:off x="2411310" y="2663301"/>
            <a:ext cx="876300" cy="273050"/>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NO</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6" name="Text Box 2">
            <a:extLst>
              <a:ext uri="{FF2B5EF4-FFF2-40B4-BE49-F238E27FC236}">
                <a16:creationId xmlns:a16="http://schemas.microsoft.com/office/drawing/2014/main" id="{106EA673-3DE7-4D6A-8CE7-BEDE5F12509C}"/>
              </a:ext>
            </a:extLst>
          </p:cNvPr>
          <p:cNvSpPr txBox="1">
            <a:spLocks noChangeArrowheads="1"/>
          </p:cNvSpPr>
          <p:nvPr/>
        </p:nvSpPr>
        <p:spPr bwMode="auto">
          <a:xfrm>
            <a:off x="2558642" y="4016540"/>
            <a:ext cx="6107186" cy="639349"/>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Perfect square root numbers</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615381461"/>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1000"/>
                                        <p:tgtEl>
                                          <p:spTgt spid="5"/>
                                        </p:tgtEl>
                                      </p:cBhvr>
                                    </p:animEffect>
                                    <p:anim calcmode="lin" valueType="num">
                                      <p:cBhvr>
                                        <p:cTn id="8" dur="1000" fill="hold"/>
                                        <p:tgtEl>
                                          <p:spTgt spid="5"/>
                                        </p:tgtEl>
                                        <p:attrNameLst>
                                          <p:attrName>ppt_x</p:attrName>
                                        </p:attrNameLst>
                                      </p:cBhvr>
                                      <p:tavLst>
                                        <p:tav tm="0">
                                          <p:val>
                                            <p:strVal val="#ppt_x"/>
                                          </p:val>
                                        </p:tav>
                                        <p:tav tm="100000">
                                          <p:val>
                                            <p:strVal val="#ppt_x"/>
                                          </p:val>
                                        </p:tav>
                                      </p:tavLst>
                                    </p:anim>
                                    <p:anim calcmode="lin" valueType="num">
                                      <p:cBhvr>
                                        <p:cTn id="9" dur="1000" fill="hold"/>
                                        <p:tgtEl>
                                          <p:spTgt spid="5"/>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0" end="0"/>
                                            </p:txEl>
                                          </p:spTgt>
                                        </p:tgtEl>
                                        <p:attrNameLst>
                                          <p:attrName>style.visibility</p:attrName>
                                        </p:attrNameLst>
                                      </p:cBhvr>
                                      <p:to>
                                        <p:strVal val="visible"/>
                                      </p:to>
                                    </p:set>
                                    <p:animEffect transition="in" filter="fade">
                                      <p:cBhvr>
                                        <p:cTn id="14" dur="1000"/>
                                        <p:tgtEl>
                                          <p:spTgt spid="6">
                                            <p:txEl>
                                              <p:pRg st="0" end="0"/>
                                            </p:txEl>
                                          </p:spTgt>
                                        </p:tgtEl>
                                      </p:cBhvr>
                                    </p:animEffect>
                                    <p:anim calcmode="lin" valueType="num">
                                      <p:cBhvr>
                                        <p:cTn id="15" dur="10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16" dur="10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a:xfrm>
            <a:off x="721285" y="489917"/>
            <a:ext cx="10168128" cy="1179576"/>
          </a:xfrm>
        </p:spPr>
        <p:txBody>
          <a:bodyPr>
            <a:normAutofit/>
          </a:bodyPr>
          <a:lstStyle/>
          <a:p>
            <a:pPr marL="0" marR="0">
              <a:lnSpc>
                <a:spcPct val="115000"/>
              </a:lnSpc>
              <a:spcBef>
                <a:spcPts val="0"/>
              </a:spcBef>
              <a:spcAft>
                <a:spcPts val="1000"/>
              </a:spcAft>
            </a:pPr>
            <a:r>
              <a:rPr lang="en-US" b="1" u="sng" kern="0" dirty="0">
                <a:latin typeface="Arial" panose="020B0604020202020204" pitchFamily="34" charset="0"/>
                <a:ea typeface="Calibri" panose="020F0502020204030204" pitchFamily="34" charset="0"/>
              </a:rPr>
              <a:t>Questions:</a:t>
            </a:r>
            <a:r>
              <a:rPr lang="en-US" sz="3200" kern="0" dirty="0">
                <a:latin typeface="Arial" panose="020B0604020202020204" pitchFamily="34" charset="0"/>
                <a:ea typeface="Calibri" panose="020F0502020204030204" pitchFamily="34" charset="0"/>
              </a:rPr>
              <a:t>	</a:t>
            </a:r>
            <a:endParaRPr lang="en-US" sz="4400" b="1" dirty="0"/>
          </a:p>
        </p:txBody>
      </p:sp>
      <p:sp>
        <p:nvSpPr>
          <p:cNvPr id="3" name="Content Placeholder 2">
            <a:extLst>
              <a:ext uri="{FF2B5EF4-FFF2-40B4-BE49-F238E27FC236}">
                <a16:creationId xmlns:a16="http://schemas.microsoft.com/office/drawing/2014/main" id="{2BF2D0EF-3C8E-46AF-81F3-ED632FFBC2D7}"/>
              </a:ext>
            </a:extLst>
          </p:cNvPr>
          <p:cNvSpPr>
            <a:spLocks noGrp="1"/>
          </p:cNvSpPr>
          <p:nvPr>
            <p:ph idx="1"/>
          </p:nvPr>
        </p:nvSpPr>
        <p:spPr>
          <a:xfrm>
            <a:off x="654174" y="2134076"/>
            <a:ext cx="10168128" cy="3694176"/>
          </a:xfrm>
        </p:spPr>
        <p:txBody>
          <a:bodyPr>
            <a:normAutofit/>
          </a:bodyPr>
          <a:lstStyle/>
          <a:p>
            <a:r>
              <a:rPr lang="en-US" sz="3200" kern="0" dirty="0">
                <a:latin typeface="Arial" panose="020B0604020202020204" pitchFamily="34" charset="0"/>
                <a:ea typeface="Calibri" panose="020F0502020204030204" pitchFamily="34" charset="0"/>
              </a:rPr>
              <a:t>Are there numbers with more than six factors?</a:t>
            </a:r>
          </a:p>
          <a:p>
            <a:pPr marL="0" indent="0">
              <a:buNone/>
            </a:pPr>
            <a:endParaRPr lang="en-US" sz="3200" dirty="0">
              <a:latin typeface="Arial" panose="020B0604020202020204" pitchFamily="34" charset="0"/>
              <a:cs typeface="Arial" panose="020B0604020202020204" pitchFamily="34" charset="0"/>
            </a:endParaRPr>
          </a:p>
          <a:p>
            <a:pPr marL="0" marR="0" lvl="0" indent="0">
              <a:spcBef>
                <a:spcPts val="0"/>
              </a:spcBef>
              <a:spcAft>
                <a:spcPts val="0"/>
              </a:spcAft>
              <a:buNone/>
            </a:pPr>
            <a:endParaRPr lang="en-US" sz="3200" dirty="0">
              <a:latin typeface="Arial" panose="020B0604020202020204" pitchFamily="34" charset="0"/>
              <a:ea typeface="Times New Roman" panose="02020603050405020304" pitchFamily="18" charset="0"/>
            </a:endParaRPr>
          </a:p>
          <a:p>
            <a:pPr>
              <a:spcBef>
                <a:spcPts val="0"/>
              </a:spcBef>
            </a:pPr>
            <a:r>
              <a:rPr lang="en-US" sz="3200" dirty="0">
                <a:latin typeface="Arial" panose="020B0604020202020204" pitchFamily="34" charset="0"/>
                <a:ea typeface="Times New Roman" panose="02020603050405020304" pitchFamily="18" charset="0"/>
              </a:rPr>
              <a:t>What kind of numbers have only two factors?</a:t>
            </a:r>
            <a:endParaRPr lang="en-US" dirty="0">
              <a:latin typeface="Times New Roman" panose="02020603050405020304" pitchFamily="18" charset="0"/>
              <a:ea typeface="Times New Roman" panose="02020603050405020304" pitchFamily="18" charset="0"/>
            </a:endParaRPr>
          </a:p>
          <a:p>
            <a:pPr marL="0" indent="0">
              <a:buNone/>
            </a:pPr>
            <a:endParaRPr lang="en-US" sz="3200" dirty="0">
              <a:latin typeface="Arial" panose="020B0604020202020204" pitchFamily="34" charset="0"/>
              <a:cs typeface="Arial" panose="020B0604020202020204" pitchFamily="34" charset="0"/>
            </a:endParaRPr>
          </a:p>
        </p:txBody>
      </p:sp>
      <p:sp>
        <p:nvSpPr>
          <p:cNvPr id="7" name="Text Box 2">
            <a:extLst>
              <a:ext uri="{FF2B5EF4-FFF2-40B4-BE49-F238E27FC236}">
                <a16:creationId xmlns:a16="http://schemas.microsoft.com/office/drawing/2014/main" id="{7753CB4F-438B-4CB8-874B-05CCED9C38F0}"/>
              </a:ext>
            </a:extLst>
          </p:cNvPr>
          <p:cNvSpPr txBox="1">
            <a:spLocks noChangeArrowheads="1"/>
          </p:cNvSpPr>
          <p:nvPr/>
        </p:nvSpPr>
        <p:spPr bwMode="auto">
          <a:xfrm>
            <a:off x="951625" y="2854150"/>
            <a:ext cx="1850297" cy="574850"/>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YES</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8" name="Text Box 2">
            <a:extLst>
              <a:ext uri="{FF2B5EF4-FFF2-40B4-BE49-F238E27FC236}">
                <a16:creationId xmlns:a16="http://schemas.microsoft.com/office/drawing/2014/main" id="{DE5C22A1-6701-4D29-AA8F-F0ADDEB10419}"/>
              </a:ext>
            </a:extLst>
          </p:cNvPr>
          <p:cNvSpPr txBox="1">
            <a:spLocks noChangeArrowheads="1"/>
          </p:cNvSpPr>
          <p:nvPr/>
        </p:nvSpPr>
        <p:spPr bwMode="auto">
          <a:xfrm>
            <a:off x="951625" y="4911549"/>
            <a:ext cx="4392162" cy="734241"/>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Prime numbers</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623876123"/>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1000"/>
                                        <p:tgtEl>
                                          <p:spTgt spid="7"/>
                                        </p:tgtEl>
                                      </p:cBhvr>
                                    </p:animEffect>
                                    <p:anim calcmode="lin" valueType="num">
                                      <p:cBhvr>
                                        <p:cTn id="8" dur="1000" fill="hold"/>
                                        <p:tgtEl>
                                          <p:spTgt spid="7"/>
                                        </p:tgtEl>
                                        <p:attrNameLst>
                                          <p:attrName>ppt_x</p:attrName>
                                        </p:attrNameLst>
                                      </p:cBhvr>
                                      <p:tavLst>
                                        <p:tav tm="0">
                                          <p:val>
                                            <p:strVal val="#ppt_x"/>
                                          </p:val>
                                        </p:tav>
                                        <p:tav tm="100000">
                                          <p:val>
                                            <p:strVal val="#ppt_x"/>
                                          </p:val>
                                        </p:tav>
                                      </p:tavLst>
                                    </p:anim>
                                    <p:anim calcmode="lin" valueType="num">
                                      <p:cBhvr>
                                        <p:cTn id="9" dur="1000" fill="hold"/>
                                        <p:tgtEl>
                                          <p:spTgt spid="7"/>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8">
                                            <p:txEl>
                                              <p:pRg st="0" end="0"/>
                                            </p:txEl>
                                          </p:spTgt>
                                        </p:tgtEl>
                                        <p:attrNameLst>
                                          <p:attrName>style.visibility</p:attrName>
                                        </p:attrNameLst>
                                      </p:cBhvr>
                                      <p:to>
                                        <p:strVal val="visible"/>
                                      </p:to>
                                    </p:set>
                                    <p:animEffect transition="in" filter="fade">
                                      <p:cBhvr>
                                        <p:cTn id="14" dur="1000"/>
                                        <p:tgtEl>
                                          <p:spTgt spid="8">
                                            <p:txEl>
                                              <p:pRg st="0" end="0"/>
                                            </p:txEl>
                                          </p:spTgt>
                                        </p:tgtEl>
                                      </p:cBhvr>
                                    </p:animEffect>
                                    <p:anim calcmode="lin" valueType="num">
                                      <p:cBhvr>
                                        <p:cTn id="15" dur="1000" fill="hold"/>
                                        <p:tgtEl>
                                          <p:spTgt spid="8">
                                            <p:txEl>
                                              <p:pRg st="0" end="0"/>
                                            </p:txEl>
                                          </p:spTgt>
                                        </p:tgtEl>
                                        <p:attrNameLst>
                                          <p:attrName>ppt_x</p:attrName>
                                        </p:attrNameLst>
                                      </p:cBhvr>
                                      <p:tavLst>
                                        <p:tav tm="0">
                                          <p:val>
                                            <p:strVal val="#ppt_x"/>
                                          </p:val>
                                        </p:tav>
                                        <p:tav tm="100000">
                                          <p:val>
                                            <p:strVal val="#ppt_x"/>
                                          </p:val>
                                        </p:tav>
                                      </p:tavLst>
                                    </p:anim>
                                    <p:anim calcmode="lin" valueType="num">
                                      <p:cBhvr>
                                        <p:cTn id="16" dur="1000" fill="hold"/>
                                        <p:tgtEl>
                                          <p:spTgt spid="8">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What is Number Theory?</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3"/>
            <a:ext cx="10168128" cy="4547666"/>
          </a:xfrm>
        </p:spPr>
        <p:txBody>
          <a:bodyPr>
            <a:normAutofit/>
          </a:bodyPr>
          <a:lstStyle/>
          <a:p>
            <a:pPr marL="0" marR="0" indent="0" algn="ctr">
              <a:lnSpc>
                <a:spcPct val="115000"/>
              </a:lnSpc>
              <a:spcBef>
                <a:spcPts val="0"/>
              </a:spcBef>
              <a:spcAft>
                <a:spcPts val="1000"/>
              </a:spcAft>
              <a:buNone/>
            </a:pPr>
            <a:r>
              <a:rPr lang="en-US" sz="3200" dirty="0">
                <a:latin typeface="Arial" panose="020B0604020202020204" pitchFamily="34" charset="0"/>
                <a:ea typeface="Calibri" panose="020F0502020204030204" pitchFamily="34" charset="0"/>
                <a:cs typeface="Times New Roman" panose="02020603050405020304" pitchFamily="18" charset="0"/>
              </a:rPr>
              <a:t>Example: 3 is a factor of 12 and 12 is a multiple of 3.</a:t>
            </a:r>
            <a:endParaRPr lang="en-US" sz="3200" dirty="0">
              <a:latin typeface="Calibri" panose="020F0502020204030204" pitchFamily="34" charset="0"/>
              <a:ea typeface="Calibri" panose="020F0502020204030204" pitchFamily="34" charset="0"/>
              <a:cs typeface="Times New Roman" panose="02020603050405020304" pitchFamily="18" charset="0"/>
            </a:endParaRPr>
          </a:p>
          <a:p>
            <a:pPr marL="0" marR="0" indent="0">
              <a:lnSpc>
                <a:spcPct val="115000"/>
              </a:lnSpc>
              <a:spcBef>
                <a:spcPts val="0"/>
              </a:spcBef>
              <a:spcAft>
                <a:spcPts val="1000"/>
              </a:spcAft>
              <a:buNone/>
            </a:pPr>
            <a:endParaRPr lang="en-US" sz="3200" dirty="0">
              <a:latin typeface="Arial" panose="020B0604020202020204" pitchFamily="34" charset="0"/>
              <a:ea typeface="Calibri" panose="020F0502020204030204" pitchFamily="34" charset="0"/>
              <a:cs typeface="Times New Roman" panose="02020603050405020304" pitchFamily="18" charset="0"/>
            </a:endParaRPr>
          </a:p>
          <a:p>
            <a:pPr marL="0" marR="0" indent="0">
              <a:lnSpc>
                <a:spcPct val="115000"/>
              </a:lnSpc>
              <a:spcBef>
                <a:spcPts val="0"/>
              </a:spcBef>
              <a:spcAft>
                <a:spcPts val="1000"/>
              </a:spcAft>
              <a:buNone/>
            </a:pPr>
            <a:endParaRPr lang="en-US" sz="3200" dirty="0">
              <a:latin typeface="Arial" panose="020B0604020202020204" pitchFamily="34" charset="0"/>
              <a:ea typeface="Calibri" panose="020F0502020204030204" pitchFamily="34" charset="0"/>
              <a:cs typeface="Times New Roman" panose="02020603050405020304" pitchFamily="18" charset="0"/>
            </a:endParaRPr>
          </a:p>
          <a:p>
            <a:pPr marL="0" marR="0" indent="0" algn="ctr">
              <a:lnSpc>
                <a:spcPct val="115000"/>
              </a:lnSpc>
              <a:spcBef>
                <a:spcPts val="0"/>
              </a:spcBef>
              <a:spcAft>
                <a:spcPts val="1000"/>
              </a:spcAft>
              <a:buNone/>
            </a:pPr>
            <a:r>
              <a:rPr lang="en-US" sz="3200" dirty="0">
                <a:latin typeface="Arial" panose="020B0604020202020204" pitchFamily="34" charset="0"/>
                <a:ea typeface="Calibri" panose="020F0502020204030204" pitchFamily="34" charset="0"/>
                <a:cs typeface="Times New Roman" panose="02020603050405020304" pitchFamily="18" charset="0"/>
              </a:rPr>
              <a:t>We can also say that “3 divides 12”</a:t>
            </a:r>
            <a:endParaRPr lang="en-US" sz="3200"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4" name="Arrow: Up-Down 3">
            <a:extLst>
              <a:ext uri="{FF2B5EF4-FFF2-40B4-BE49-F238E27FC236}">
                <a16:creationId xmlns:a16="http://schemas.microsoft.com/office/drawing/2014/main" id="{E9A130DB-6AEB-4BB6-B3B4-4C06B0F8D5CB}"/>
              </a:ext>
            </a:extLst>
          </p:cNvPr>
          <p:cNvSpPr/>
          <p:nvPr/>
        </p:nvSpPr>
        <p:spPr>
          <a:xfrm>
            <a:off x="5066950" y="2711557"/>
            <a:ext cx="369115" cy="1317072"/>
          </a:xfrm>
          <a:prstGeom prst="up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652061499"/>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2" presetClass="entr" presetSubtype="0" fill="hold" nodeType="click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Effect transition="in" filter="fade">
                                      <p:cBhvr>
                                        <p:cTn id="13" dur="1000"/>
                                        <p:tgtEl>
                                          <p:spTgt spid="3">
                                            <p:txEl>
                                              <p:pRg st="3" end="3"/>
                                            </p:txEl>
                                          </p:spTgt>
                                        </p:tgtEl>
                                      </p:cBhvr>
                                    </p:animEffect>
                                    <p:anim calcmode="lin" valueType="num">
                                      <p:cBhvr>
                                        <p:cTn id="14"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15"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42" presetClass="entr" presetSubtype="0" fill="hold" grpId="0" nodeType="clickEffect">
                                  <p:stCondLst>
                                    <p:cond delay="0"/>
                                  </p:stCondLst>
                                  <p:childTnLst>
                                    <p:set>
                                      <p:cBhvr>
                                        <p:cTn id="19" dur="1" fill="hold">
                                          <p:stCondLst>
                                            <p:cond delay="0"/>
                                          </p:stCondLst>
                                        </p:cTn>
                                        <p:tgtEl>
                                          <p:spTgt spid="4"/>
                                        </p:tgtEl>
                                        <p:attrNameLst>
                                          <p:attrName>style.visibility</p:attrName>
                                        </p:attrNameLst>
                                      </p:cBhvr>
                                      <p:to>
                                        <p:strVal val="visible"/>
                                      </p:to>
                                    </p:set>
                                    <p:animEffect transition="in" filter="fade">
                                      <p:cBhvr>
                                        <p:cTn id="20" dur="1000"/>
                                        <p:tgtEl>
                                          <p:spTgt spid="4"/>
                                        </p:tgtEl>
                                      </p:cBhvr>
                                    </p:animEffect>
                                    <p:anim calcmode="lin" valueType="num">
                                      <p:cBhvr>
                                        <p:cTn id="21" dur="1000" fill="hold"/>
                                        <p:tgtEl>
                                          <p:spTgt spid="4"/>
                                        </p:tgtEl>
                                        <p:attrNameLst>
                                          <p:attrName>ppt_x</p:attrName>
                                        </p:attrNameLst>
                                      </p:cBhvr>
                                      <p:tavLst>
                                        <p:tav tm="0">
                                          <p:val>
                                            <p:strVal val="#ppt_x"/>
                                          </p:val>
                                        </p:tav>
                                        <p:tav tm="100000">
                                          <p:val>
                                            <p:strVal val="#ppt_x"/>
                                          </p:val>
                                        </p:tav>
                                      </p:tavLst>
                                    </p:anim>
                                    <p:anim calcmode="lin" valueType="num">
                                      <p:cBhvr>
                                        <p:cTn id="22" dur="1000" fill="hold"/>
                                        <p:tgtEl>
                                          <p:spTgt spid="4"/>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pPr marL="0" marR="0">
              <a:lnSpc>
                <a:spcPct val="115000"/>
              </a:lnSpc>
              <a:spcBef>
                <a:spcPts val="0"/>
              </a:spcBef>
              <a:spcAft>
                <a:spcPts val="1000"/>
              </a:spcAft>
            </a:pPr>
            <a:r>
              <a:rPr lang="en-US" b="1" u="sng" dirty="0">
                <a:latin typeface="Arial" panose="020B0604020202020204" pitchFamily="34" charset="0"/>
                <a:ea typeface="Calibri" panose="020F0502020204030204" pitchFamily="34" charset="0"/>
                <a:cs typeface="Times New Roman" panose="02020603050405020304" pitchFamily="18" charset="0"/>
              </a:rPr>
              <a:t>Divides:</a:t>
            </a:r>
            <a:endParaRPr lang="en-US" sz="3200" dirty="0">
              <a:latin typeface="Calibri" panose="020F0502020204030204" pitchFamily="34" charset="0"/>
              <a:ea typeface="Calibri" panose="020F0502020204030204" pitchFamily="34"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3"/>
            <a:ext cx="10168128" cy="4547666"/>
          </a:xfrm>
        </p:spPr>
        <p:txBody>
          <a:bodyPr>
            <a:normAutofit/>
          </a:bodyPr>
          <a:lstStyle/>
          <a:p>
            <a:pPr marL="0" marR="0">
              <a:spcBef>
                <a:spcPts val="0"/>
              </a:spcBef>
              <a:spcAft>
                <a:spcPts val="1125"/>
              </a:spcAft>
            </a:pPr>
            <a:r>
              <a:rPr lang="en-US" sz="3200" dirty="0">
                <a:solidFill>
                  <a:srgbClr val="373D3F"/>
                </a:solidFill>
                <a:latin typeface="Arial" panose="020B0604020202020204" pitchFamily="34" charset="0"/>
                <a:ea typeface="Times New Roman" panose="02020603050405020304" pitchFamily="18" charset="0"/>
              </a:rPr>
              <a:t>So, “a divides b” means that _____________</a:t>
            </a:r>
            <a:endParaRPr lang="en-US" dirty="0">
              <a:latin typeface="Times New Roman" panose="02020603050405020304" pitchFamily="18" charset="0"/>
              <a:ea typeface="Times New Roman" panose="02020603050405020304" pitchFamily="18" charset="0"/>
            </a:endParaRPr>
          </a:p>
          <a:p>
            <a:pPr marL="0" marR="0" indent="0">
              <a:lnSpc>
                <a:spcPct val="115000"/>
              </a:lnSpc>
              <a:spcBef>
                <a:spcPts val="0"/>
              </a:spcBef>
              <a:spcAft>
                <a:spcPts val="1000"/>
              </a:spcAft>
              <a:buNone/>
            </a:pP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and we write this as __________</a:t>
            </a:r>
          </a:p>
          <a:p>
            <a:pPr marL="0" marR="0" indent="0">
              <a:lnSpc>
                <a:spcPct val="115000"/>
              </a:lnSpc>
              <a:spcBef>
                <a:spcPts val="0"/>
              </a:spcBef>
              <a:spcAft>
                <a:spcPts val="1000"/>
              </a:spcAft>
              <a:buNone/>
            </a:pPr>
            <a:endParaRPr lang="en-US" sz="2400"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5" name="Text Box 2">
            <a:extLst>
              <a:ext uri="{FF2B5EF4-FFF2-40B4-BE49-F238E27FC236}">
                <a16:creationId xmlns:a16="http://schemas.microsoft.com/office/drawing/2014/main" id="{CABD67F0-138F-4C79-9047-0A2B84C0359A}"/>
              </a:ext>
            </a:extLst>
          </p:cNvPr>
          <p:cNvSpPr txBox="1">
            <a:spLocks noChangeArrowheads="1"/>
          </p:cNvSpPr>
          <p:nvPr/>
        </p:nvSpPr>
        <p:spPr bwMode="auto">
          <a:xfrm>
            <a:off x="6020604" y="1961819"/>
            <a:ext cx="4239132"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“a is a factor of b”</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6" name="Text Box 2">
            <a:extLst>
              <a:ext uri="{FF2B5EF4-FFF2-40B4-BE49-F238E27FC236}">
                <a16:creationId xmlns:a16="http://schemas.microsoft.com/office/drawing/2014/main" id="{075B8C04-DDCF-4E32-B3AC-ECEEBB25DC1F}"/>
              </a:ext>
            </a:extLst>
          </p:cNvPr>
          <p:cNvSpPr txBox="1">
            <a:spLocks noChangeArrowheads="1"/>
          </p:cNvSpPr>
          <p:nvPr/>
        </p:nvSpPr>
        <p:spPr bwMode="auto">
          <a:xfrm>
            <a:off x="4796282" y="2632375"/>
            <a:ext cx="1403350"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a  |  b</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7" name="Text Box 2">
            <a:extLst>
              <a:ext uri="{FF2B5EF4-FFF2-40B4-BE49-F238E27FC236}">
                <a16:creationId xmlns:a16="http://schemas.microsoft.com/office/drawing/2014/main" id="{246F4A8C-D94A-4742-A967-8ECFE1CBD115}"/>
              </a:ext>
            </a:extLst>
          </p:cNvPr>
          <p:cNvSpPr txBox="1">
            <a:spLocks noChangeArrowheads="1"/>
          </p:cNvSpPr>
          <p:nvPr/>
        </p:nvSpPr>
        <p:spPr bwMode="auto">
          <a:xfrm>
            <a:off x="992028" y="3780150"/>
            <a:ext cx="4220740" cy="1316771"/>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 a is a factor of b</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 b is a multiple of a</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928808058"/>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42" presetClass="entr" presetSubtype="0" fill="hold" grpId="0" nodeType="clickEffect">
                                  <p:stCondLst>
                                    <p:cond delay="0"/>
                                  </p:stCondLst>
                                  <p:childTnLst>
                                    <p:set>
                                      <p:cBhvr>
                                        <p:cTn id="18" dur="1" fill="hold">
                                          <p:stCondLst>
                                            <p:cond delay="0"/>
                                          </p:stCondLst>
                                        </p:cTn>
                                        <p:tgtEl>
                                          <p:spTgt spid="5"/>
                                        </p:tgtEl>
                                        <p:attrNameLst>
                                          <p:attrName>style.visibility</p:attrName>
                                        </p:attrNameLst>
                                      </p:cBhvr>
                                      <p:to>
                                        <p:strVal val="visible"/>
                                      </p:to>
                                    </p:set>
                                    <p:animEffect transition="in" filter="fade">
                                      <p:cBhvr>
                                        <p:cTn id="19" dur="1000"/>
                                        <p:tgtEl>
                                          <p:spTgt spid="5"/>
                                        </p:tgtEl>
                                      </p:cBhvr>
                                    </p:animEffect>
                                    <p:anim calcmode="lin" valueType="num">
                                      <p:cBhvr>
                                        <p:cTn id="20" dur="1000" fill="hold"/>
                                        <p:tgtEl>
                                          <p:spTgt spid="5"/>
                                        </p:tgtEl>
                                        <p:attrNameLst>
                                          <p:attrName>ppt_x</p:attrName>
                                        </p:attrNameLst>
                                      </p:cBhvr>
                                      <p:tavLst>
                                        <p:tav tm="0">
                                          <p:val>
                                            <p:strVal val="#ppt_x"/>
                                          </p:val>
                                        </p:tav>
                                        <p:tav tm="100000">
                                          <p:val>
                                            <p:strVal val="#ppt_x"/>
                                          </p:val>
                                        </p:tav>
                                      </p:tavLst>
                                    </p:anim>
                                    <p:anim calcmode="lin" valueType="num">
                                      <p:cBhvr>
                                        <p:cTn id="21" dur="1000" fill="hold"/>
                                        <p:tgtEl>
                                          <p:spTgt spid="5"/>
                                        </p:tgtEl>
                                        <p:attrNameLst>
                                          <p:attrName>ppt_y</p:attrName>
                                        </p:attrNameLst>
                                      </p:cBhvr>
                                      <p:tavLst>
                                        <p:tav tm="0">
                                          <p:val>
                                            <p:strVal val="#ppt_y+.1"/>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42" presetClass="entr" presetSubtype="0" fill="hold" grpId="0" nodeType="clickEffect">
                                  <p:stCondLst>
                                    <p:cond delay="0"/>
                                  </p:stCondLst>
                                  <p:childTnLst>
                                    <p:set>
                                      <p:cBhvr>
                                        <p:cTn id="25" dur="1" fill="hold">
                                          <p:stCondLst>
                                            <p:cond delay="0"/>
                                          </p:stCondLst>
                                        </p:cTn>
                                        <p:tgtEl>
                                          <p:spTgt spid="6"/>
                                        </p:tgtEl>
                                        <p:attrNameLst>
                                          <p:attrName>style.visibility</p:attrName>
                                        </p:attrNameLst>
                                      </p:cBhvr>
                                      <p:to>
                                        <p:strVal val="visible"/>
                                      </p:to>
                                    </p:set>
                                    <p:animEffect transition="in" filter="fade">
                                      <p:cBhvr>
                                        <p:cTn id="26" dur="1000"/>
                                        <p:tgtEl>
                                          <p:spTgt spid="6"/>
                                        </p:tgtEl>
                                      </p:cBhvr>
                                    </p:animEffect>
                                    <p:anim calcmode="lin" valueType="num">
                                      <p:cBhvr>
                                        <p:cTn id="27" dur="1000" fill="hold"/>
                                        <p:tgtEl>
                                          <p:spTgt spid="6"/>
                                        </p:tgtEl>
                                        <p:attrNameLst>
                                          <p:attrName>ppt_x</p:attrName>
                                        </p:attrNameLst>
                                      </p:cBhvr>
                                      <p:tavLst>
                                        <p:tav tm="0">
                                          <p:val>
                                            <p:strVal val="#ppt_x"/>
                                          </p:val>
                                        </p:tav>
                                        <p:tav tm="100000">
                                          <p:val>
                                            <p:strVal val="#ppt_x"/>
                                          </p:val>
                                        </p:tav>
                                      </p:tavLst>
                                    </p:anim>
                                    <p:anim calcmode="lin" valueType="num">
                                      <p:cBhvr>
                                        <p:cTn id="28" dur="1000" fill="hold"/>
                                        <p:tgtEl>
                                          <p:spTgt spid="6"/>
                                        </p:tgtEl>
                                        <p:attrNameLst>
                                          <p:attrName>ppt_y</p:attrName>
                                        </p:attrNameLst>
                                      </p:cBhvr>
                                      <p:tavLst>
                                        <p:tav tm="0">
                                          <p:val>
                                            <p:strVal val="#ppt_y+.1"/>
                                          </p:val>
                                        </p:tav>
                                        <p:tav tm="100000">
                                          <p:val>
                                            <p:strVal val="#ppt_y"/>
                                          </p:val>
                                        </p:tav>
                                      </p:tavLst>
                                    </p:anim>
                                  </p:childTnLst>
                                </p:cTn>
                              </p:par>
                            </p:childTnLst>
                          </p:cTn>
                        </p:par>
                      </p:childTnLst>
                    </p:cTn>
                  </p:par>
                  <p:par>
                    <p:cTn id="29" fill="hold">
                      <p:stCondLst>
                        <p:cond delay="indefinite"/>
                      </p:stCondLst>
                      <p:childTnLst>
                        <p:par>
                          <p:cTn id="30" fill="hold">
                            <p:stCondLst>
                              <p:cond delay="0"/>
                            </p:stCondLst>
                            <p:childTnLst>
                              <p:par>
                                <p:cTn id="31" presetID="42" presetClass="entr" presetSubtype="0" fill="hold" grpId="0" nodeType="clickEffect">
                                  <p:stCondLst>
                                    <p:cond delay="0"/>
                                  </p:stCondLst>
                                  <p:childTnLst>
                                    <p:set>
                                      <p:cBhvr>
                                        <p:cTn id="32" dur="1" fill="hold">
                                          <p:stCondLst>
                                            <p:cond delay="0"/>
                                          </p:stCondLst>
                                        </p:cTn>
                                        <p:tgtEl>
                                          <p:spTgt spid="7"/>
                                        </p:tgtEl>
                                        <p:attrNameLst>
                                          <p:attrName>style.visibility</p:attrName>
                                        </p:attrNameLst>
                                      </p:cBhvr>
                                      <p:to>
                                        <p:strVal val="visible"/>
                                      </p:to>
                                    </p:set>
                                    <p:animEffect transition="in" filter="fade">
                                      <p:cBhvr>
                                        <p:cTn id="33" dur="1000"/>
                                        <p:tgtEl>
                                          <p:spTgt spid="7"/>
                                        </p:tgtEl>
                                      </p:cBhvr>
                                    </p:animEffect>
                                    <p:anim calcmode="lin" valueType="num">
                                      <p:cBhvr>
                                        <p:cTn id="34" dur="1000" fill="hold"/>
                                        <p:tgtEl>
                                          <p:spTgt spid="7"/>
                                        </p:tgtEl>
                                        <p:attrNameLst>
                                          <p:attrName>ppt_x</p:attrName>
                                        </p:attrNameLst>
                                      </p:cBhvr>
                                      <p:tavLst>
                                        <p:tav tm="0">
                                          <p:val>
                                            <p:strVal val="#ppt_x"/>
                                          </p:val>
                                        </p:tav>
                                        <p:tav tm="100000">
                                          <p:val>
                                            <p:strVal val="#ppt_x"/>
                                          </p:val>
                                        </p:tav>
                                      </p:tavLst>
                                    </p:anim>
                                    <p:anim calcmode="lin" valueType="num">
                                      <p:cBhvr>
                                        <p:cTn id="35" dur="1000" fill="hold"/>
                                        <p:tgtEl>
                                          <p:spTgt spid="7"/>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p:bldP spid="7"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pPr marL="0" marR="0">
              <a:lnSpc>
                <a:spcPct val="115000"/>
              </a:lnSpc>
              <a:spcBef>
                <a:spcPts val="0"/>
              </a:spcBef>
              <a:spcAft>
                <a:spcPts val="1000"/>
              </a:spcAft>
            </a:pPr>
            <a:r>
              <a:rPr lang="en-US" b="1" u="sng" dirty="0">
                <a:latin typeface="Arial" panose="020B0604020202020204" pitchFamily="34" charset="0"/>
                <a:ea typeface="Calibri" panose="020F0502020204030204" pitchFamily="34" charset="0"/>
                <a:cs typeface="Times New Roman" panose="02020603050405020304" pitchFamily="18" charset="0"/>
              </a:rPr>
              <a:t>Divides:</a:t>
            </a:r>
            <a:endParaRPr lang="en-US" sz="3200" dirty="0">
              <a:latin typeface="Calibri" panose="020F0502020204030204" pitchFamily="34" charset="0"/>
              <a:ea typeface="Calibri" panose="020F0502020204030204" pitchFamily="34"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3"/>
            <a:ext cx="10168128" cy="4547666"/>
          </a:xfrm>
        </p:spPr>
        <p:txBody>
          <a:bodyPr>
            <a:normAutofit/>
          </a:bodyPr>
          <a:lstStyle/>
          <a:p>
            <a:pPr marL="0" marR="0" indent="0">
              <a:lnSpc>
                <a:spcPct val="115000"/>
              </a:lnSpc>
              <a:spcBef>
                <a:spcPts val="0"/>
              </a:spcBef>
              <a:spcAft>
                <a:spcPts val="1000"/>
              </a:spcAft>
              <a:buNone/>
            </a:pPr>
            <a:r>
              <a:rPr lang="en-US" sz="3200" b="1" u="sng" dirty="0">
                <a:latin typeface="Arial" panose="020B0604020202020204" pitchFamily="34" charset="0"/>
                <a:ea typeface="Calibri" panose="020F0502020204030204" pitchFamily="34" charset="0"/>
                <a:cs typeface="Times New Roman" panose="02020603050405020304" pitchFamily="18" charset="0"/>
              </a:rPr>
              <a:t>Example:</a:t>
            </a:r>
            <a:endParaRPr lang="en-US" sz="3200" dirty="0">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Bef>
                <a:spcPts val="0"/>
              </a:spcBef>
              <a:spcAft>
                <a:spcPts val="1800"/>
              </a:spcAft>
            </a:pP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3 is a </a:t>
            </a:r>
            <a:r>
              <a:rPr lang="en-US" sz="3200" b="1" u="sng" dirty="0">
                <a:solidFill>
                  <a:srgbClr val="373D3F"/>
                </a:solidFill>
                <a:latin typeface="Arial" panose="020B0604020202020204" pitchFamily="34" charset="0"/>
                <a:ea typeface="Calibri" panose="020F0502020204030204" pitchFamily="34" charset="0"/>
                <a:cs typeface="Times New Roman" panose="02020603050405020304" pitchFamily="18" charset="0"/>
              </a:rPr>
              <a:t>factor</a:t>
            </a: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 of 27 because _________________</a:t>
            </a:r>
            <a:endParaRPr lang="en-US" sz="3200" dirty="0">
              <a:latin typeface="Calibri" panose="020F0502020204030204" pitchFamily="34" charset="0"/>
              <a:ea typeface="Calibri" panose="020F0502020204030204" pitchFamily="34" charset="0"/>
              <a:cs typeface="Times New Roman" panose="02020603050405020304" pitchFamily="18" charset="0"/>
            </a:endParaRPr>
          </a:p>
          <a:p>
            <a:pPr marL="0" marR="0" indent="0">
              <a:lnSpc>
                <a:spcPct val="115000"/>
              </a:lnSpc>
              <a:spcBef>
                <a:spcPts val="0"/>
              </a:spcBef>
              <a:buNone/>
            </a:pP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In other words, “3 </a:t>
            </a:r>
            <a:r>
              <a:rPr lang="en-US" sz="3200" b="1" u="sng" dirty="0">
                <a:solidFill>
                  <a:srgbClr val="373D3F"/>
                </a:solidFill>
                <a:latin typeface="Arial" panose="020B0604020202020204" pitchFamily="34" charset="0"/>
                <a:ea typeface="Calibri" panose="020F0502020204030204" pitchFamily="34" charset="0"/>
                <a:cs typeface="Times New Roman" panose="02020603050405020304" pitchFamily="18" charset="0"/>
              </a:rPr>
              <a:t>divides</a:t>
            </a: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 27” written as</a:t>
            </a:r>
            <a:endParaRPr lang="en-US" sz="3200" dirty="0">
              <a:latin typeface="Arial" panose="020B0604020202020204" pitchFamily="34" charset="0"/>
              <a:ea typeface="+mj-ea"/>
              <a:cs typeface="Arial" panose="020B0604020202020204" pitchFamily="34" charset="0"/>
            </a:endParaRPr>
          </a:p>
          <a:p>
            <a:pPr marL="0" indent="0">
              <a:buNone/>
            </a:pP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_____________________________</a:t>
            </a:r>
            <a:endParaRPr lang="en-US" sz="3200"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3200"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8" name="Text Box 2">
            <a:extLst>
              <a:ext uri="{FF2B5EF4-FFF2-40B4-BE49-F238E27FC236}">
                <a16:creationId xmlns:a16="http://schemas.microsoft.com/office/drawing/2014/main" id="{F00E0967-DB66-4104-B4F4-0C24C7FEB37B}"/>
              </a:ext>
            </a:extLst>
          </p:cNvPr>
          <p:cNvSpPr txBox="1">
            <a:spLocks noChangeArrowheads="1"/>
          </p:cNvSpPr>
          <p:nvPr/>
        </p:nvSpPr>
        <p:spPr bwMode="auto">
          <a:xfrm>
            <a:off x="6020499" y="2530870"/>
            <a:ext cx="4197292"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27 is a multiple of 3</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9" name="Text Box 2">
            <a:extLst>
              <a:ext uri="{FF2B5EF4-FFF2-40B4-BE49-F238E27FC236}">
                <a16:creationId xmlns:a16="http://schemas.microsoft.com/office/drawing/2014/main" id="{71095A3D-D885-4F0A-81F0-4DB030806288}"/>
              </a:ext>
            </a:extLst>
          </p:cNvPr>
          <p:cNvSpPr txBox="1">
            <a:spLocks noChangeArrowheads="1"/>
          </p:cNvSpPr>
          <p:nvPr/>
        </p:nvSpPr>
        <p:spPr bwMode="auto">
          <a:xfrm>
            <a:off x="806042" y="4049394"/>
            <a:ext cx="7507448"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3 | 27    * remember, no remainder!</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181558402"/>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animEffect transition="in" filter="fade">
                                      <p:cBhvr>
                                        <p:cTn id="7" dur="1000"/>
                                        <p:tgtEl>
                                          <p:spTgt spid="8"/>
                                        </p:tgtEl>
                                      </p:cBhvr>
                                    </p:animEffect>
                                    <p:anim calcmode="lin" valueType="num">
                                      <p:cBhvr>
                                        <p:cTn id="8" dur="1000" fill="hold"/>
                                        <p:tgtEl>
                                          <p:spTgt spid="8"/>
                                        </p:tgtEl>
                                        <p:attrNameLst>
                                          <p:attrName>ppt_x</p:attrName>
                                        </p:attrNameLst>
                                      </p:cBhvr>
                                      <p:tavLst>
                                        <p:tav tm="0">
                                          <p:val>
                                            <p:strVal val="#ppt_x"/>
                                          </p:val>
                                        </p:tav>
                                        <p:tav tm="100000">
                                          <p:val>
                                            <p:strVal val="#ppt_x"/>
                                          </p:val>
                                        </p:tav>
                                      </p:tavLst>
                                    </p:anim>
                                    <p:anim calcmode="lin" valueType="num">
                                      <p:cBhvr>
                                        <p:cTn id="9" dur="10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9"/>
                                        </p:tgtEl>
                                        <p:attrNameLst>
                                          <p:attrName>style.visibility</p:attrName>
                                        </p:attrNameLst>
                                      </p:cBhvr>
                                      <p:to>
                                        <p:strVal val="visible"/>
                                      </p:to>
                                    </p:set>
                                    <p:animEffect transition="in" filter="fade">
                                      <p:cBhvr>
                                        <p:cTn id="14" dur="1000"/>
                                        <p:tgtEl>
                                          <p:spTgt spid="9"/>
                                        </p:tgtEl>
                                      </p:cBhvr>
                                    </p:animEffect>
                                    <p:anim calcmode="lin" valueType="num">
                                      <p:cBhvr>
                                        <p:cTn id="15" dur="1000" fill="hold"/>
                                        <p:tgtEl>
                                          <p:spTgt spid="9"/>
                                        </p:tgtEl>
                                        <p:attrNameLst>
                                          <p:attrName>ppt_x</p:attrName>
                                        </p:attrNameLst>
                                      </p:cBhvr>
                                      <p:tavLst>
                                        <p:tav tm="0">
                                          <p:val>
                                            <p:strVal val="#ppt_x"/>
                                          </p:val>
                                        </p:tav>
                                        <p:tav tm="100000">
                                          <p:val>
                                            <p:strVal val="#ppt_x"/>
                                          </p:val>
                                        </p:tav>
                                      </p:tavLst>
                                    </p:anim>
                                    <p:anim calcmode="lin" valueType="num">
                                      <p:cBhvr>
                                        <p:cTn id="16" dur="1000" fill="hold"/>
                                        <p:tgtEl>
                                          <p:spTgt spid="9"/>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p:bldP spid="9"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pPr marL="0" marR="0">
              <a:lnSpc>
                <a:spcPct val="115000"/>
              </a:lnSpc>
              <a:spcBef>
                <a:spcPts val="0"/>
              </a:spcBef>
              <a:spcAft>
                <a:spcPts val="1000"/>
              </a:spcAft>
            </a:pPr>
            <a:r>
              <a:rPr lang="en-US" b="1" u="sng" dirty="0">
                <a:latin typeface="Arial" panose="020B0604020202020204" pitchFamily="34" charset="0"/>
                <a:ea typeface="Calibri" panose="020F0502020204030204" pitchFamily="34" charset="0"/>
                <a:cs typeface="Times New Roman" panose="02020603050405020304" pitchFamily="18" charset="0"/>
              </a:rPr>
              <a:t>Divides:</a:t>
            </a:r>
            <a:endParaRPr lang="en-US" sz="3200" dirty="0">
              <a:latin typeface="Calibri" panose="020F0502020204030204" pitchFamily="34" charset="0"/>
              <a:ea typeface="Calibri" panose="020F0502020204030204" pitchFamily="34"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3"/>
            <a:ext cx="10168128" cy="4547666"/>
          </a:xfrm>
        </p:spPr>
        <p:txBody>
          <a:bodyPr>
            <a:normAutofit/>
          </a:bodyPr>
          <a:lstStyle/>
          <a:p>
            <a:pPr marL="0" indent="0">
              <a:lnSpc>
                <a:spcPct val="115000"/>
              </a:lnSpc>
              <a:spcBef>
                <a:spcPts val="0"/>
              </a:spcBef>
              <a:spcAft>
                <a:spcPts val="1000"/>
              </a:spcAft>
              <a:buNone/>
            </a:pPr>
            <a:r>
              <a:rPr lang="en-US" sz="3200" b="1" u="sng" dirty="0">
                <a:latin typeface="Arial" panose="020B0604020202020204" pitchFamily="34" charset="0"/>
                <a:ea typeface="Calibri" panose="020F0502020204030204" pitchFamily="34" charset="0"/>
                <a:cs typeface="Times New Roman" panose="02020603050405020304" pitchFamily="18" charset="0"/>
              </a:rPr>
              <a:t>Example:</a:t>
            </a:r>
          </a:p>
          <a:p>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4 is not a factor of 10 because _________________.  </a:t>
            </a:r>
          </a:p>
          <a:p>
            <a:pPr marL="0" indent="0">
              <a:buNone/>
            </a:pPr>
            <a:endParaRPr lang="en-US" sz="3200"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10" name="Text Box 2">
            <a:extLst>
              <a:ext uri="{FF2B5EF4-FFF2-40B4-BE49-F238E27FC236}">
                <a16:creationId xmlns:a16="http://schemas.microsoft.com/office/drawing/2014/main" id="{6309AB7E-C8B6-455F-AFA1-E55B0BB6E16C}"/>
              </a:ext>
            </a:extLst>
          </p:cNvPr>
          <p:cNvSpPr txBox="1">
            <a:spLocks noChangeArrowheads="1"/>
          </p:cNvSpPr>
          <p:nvPr/>
        </p:nvSpPr>
        <p:spPr bwMode="auto">
          <a:xfrm>
            <a:off x="1115568" y="3666351"/>
            <a:ext cx="9353893" cy="2021385"/>
          </a:xfrm>
          <a:prstGeom prst="rect">
            <a:avLst/>
          </a:prstGeom>
          <a:no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It is false that 4 | 10 because 10 is not a multiple of 4 and 10/4 = 2R2…there is a remainder!</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354910102"/>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animEffect transition="in" filter="fade">
                                      <p:cBhvr>
                                        <p:cTn id="7" dur="1000"/>
                                        <p:tgtEl>
                                          <p:spTgt spid="10"/>
                                        </p:tgtEl>
                                      </p:cBhvr>
                                    </p:animEffect>
                                    <p:anim calcmode="lin" valueType="num">
                                      <p:cBhvr>
                                        <p:cTn id="8" dur="1000" fill="hold"/>
                                        <p:tgtEl>
                                          <p:spTgt spid="10"/>
                                        </p:tgtEl>
                                        <p:attrNameLst>
                                          <p:attrName>ppt_x</p:attrName>
                                        </p:attrNameLst>
                                      </p:cBhvr>
                                      <p:tavLst>
                                        <p:tav tm="0">
                                          <p:val>
                                            <p:strVal val="#ppt_x"/>
                                          </p:val>
                                        </p:tav>
                                        <p:tav tm="100000">
                                          <p:val>
                                            <p:strVal val="#ppt_x"/>
                                          </p:val>
                                        </p:tav>
                                      </p:tavLst>
                                    </p:anim>
                                    <p:anim calcmode="lin" valueType="num">
                                      <p:cBhvr>
                                        <p:cTn id="9" dur="1000" fill="hold"/>
                                        <p:tgtEl>
                                          <p:spTgt spid="10"/>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pPr marL="0" marR="0">
              <a:lnSpc>
                <a:spcPct val="115000"/>
              </a:lnSpc>
              <a:spcBef>
                <a:spcPts val="0"/>
              </a:spcBef>
              <a:spcAft>
                <a:spcPts val="1000"/>
              </a:spcAft>
            </a:pPr>
            <a:r>
              <a:rPr lang="en-US" b="1" u="sng" dirty="0">
                <a:latin typeface="Arial" panose="020B0604020202020204" pitchFamily="34" charset="0"/>
                <a:ea typeface="Calibri" panose="020F0502020204030204" pitchFamily="34" charset="0"/>
                <a:cs typeface="Times New Roman" panose="02020603050405020304" pitchFamily="18" charset="0"/>
              </a:rPr>
              <a:t>Divides:</a:t>
            </a:r>
            <a:endParaRPr lang="en-US" sz="3200" dirty="0">
              <a:latin typeface="Calibri" panose="020F0502020204030204" pitchFamily="34" charset="0"/>
              <a:ea typeface="Calibri" panose="020F0502020204030204" pitchFamily="34"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3"/>
            <a:ext cx="10168128" cy="4547666"/>
          </a:xfrm>
        </p:spPr>
        <p:txBody>
          <a:bodyPr>
            <a:normAutofit/>
          </a:bodyPr>
          <a:lstStyle/>
          <a:p>
            <a:pPr marL="0" marR="0" indent="0">
              <a:lnSpc>
                <a:spcPct val="115000"/>
              </a:lnSpc>
              <a:spcBef>
                <a:spcPts val="0"/>
              </a:spcBef>
              <a:spcAft>
                <a:spcPts val="1000"/>
              </a:spcAft>
              <a:buNone/>
            </a:pPr>
            <a:r>
              <a:rPr lang="en-US" sz="3200" b="1" u="sng" dirty="0">
                <a:latin typeface="Arial" panose="020B0604020202020204" pitchFamily="34" charset="0"/>
                <a:ea typeface="Calibri" panose="020F0502020204030204" pitchFamily="34" charset="0"/>
                <a:cs typeface="Times New Roman" panose="02020603050405020304" pitchFamily="18" charset="0"/>
              </a:rPr>
              <a:t>Example:</a:t>
            </a:r>
            <a:r>
              <a:rPr lang="en-US" sz="3200" b="1" dirty="0">
                <a:latin typeface="Arial" panose="020B0604020202020204" pitchFamily="34" charset="0"/>
                <a:ea typeface="Calibri" panose="020F0502020204030204" pitchFamily="34" charset="0"/>
                <a:cs typeface="Times New Roman" panose="02020603050405020304" pitchFamily="18" charset="0"/>
              </a:rPr>
              <a:t> </a:t>
            </a:r>
            <a:r>
              <a:rPr lang="en-US" sz="3200" dirty="0">
                <a:solidFill>
                  <a:srgbClr val="373D3F"/>
                </a:solidFill>
                <a:latin typeface="Arial" panose="020B0604020202020204" pitchFamily="34" charset="0"/>
                <a:ea typeface="Calibri" panose="020F0502020204030204" pitchFamily="34" charset="0"/>
                <a:cs typeface="Times New Roman" panose="02020603050405020304" pitchFamily="18" charset="0"/>
              </a:rPr>
              <a:t>True or False:</a:t>
            </a:r>
          </a:p>
          <a:p>
            <a:pPr marL="514350" indent="-514350">
              <a:lnSpc>
                <a:spcPct val="115000"/>
              </a:lnSpc>
              <a:spcBef>
                <a:spcPts val="0"/>
              </a:spcBef>
              <a:spcAft>
                <a:spcPts val="1000"/>
              </a:spcAft>
              <a:buFont typeface="Arial" panose="020B0604020202020204" pitchFamily="34" charset="0"/>
              <a:buAutoNum type="alphaLcParenR"/>
            </a:pPr>
            <a:r>
              <a:rPr lang="en-US" sz="3200" dirty="0">
                <a:latin typeface="Arial" panose="020B0604020202020204" pitchFamily="34" charset="0"/>
                <a:cs typeface="Arial" panose="020B0604020202020204" pitchFamily="34" charset="0"/>
              </a:rPr>
              <a:t>15 l 60			  	e) </a:t>
            </a:r>
            <a:r>
              <a:rPr lang="en-US" sz="3200" kern="0" dirty="0">
                <a:latin typeface="Arial" panose="020B0604020202020204" pitchFamily="34" charset="0"/>
              </a:rPr>
              <a:t>2 l 0</a:t>
            </a:r>
          </a:p>
          <a:p>
            <a:pPr marL="514350" marR="0" indent="-514350">
              <a:lnSpc>
                <a:spcPct val="115000"/>
              </a:lnSpc>
              <a:spcBef>
                <a:spcPts val="0"/>
              </a:spcBef>
              <a:spcAft>
                <a:spcPts val="1000"/>
              </a:spcAft>
              <a:buAutoNum type="alphaLcParenR"/>
            </a:pPr>
            <a:r>
              <a:rPr lang="en-US" sz="3200" kern="0" dirty="0">
                <a:latin typeface="Arial" panose="020B0604020202020204" pitchFamily="34" charset="0"/>
                <a:ea typeface="Calibri" panose="020F0502020204030204" pitchFamily="34" charset="0"/>
              </a:rPr>
              <a:t>2 l 8	 			</a:t>
            </a:r>
            <a:r>
              <a:rPr lang="en-US" sz="3600" dirty="0">
                <a:latin typeface="Arial" panose="020B0604020202020204" pitchFamily="34" charset="0"/>
                <a:cs typeface="Arial" panose="020B0604020202020204" pitchFamily="34" charset="0"/>
              </a:rPr>
              <a:t> </a:t>
            </a:r>
            <a:r>
              <a:rPr lang="en-US" sz="3200" dirty="0">
                <a:latin typeface="Arial" panose="020B0604020202020204" pitchFamily="34" charset="0"/>
                <a:cs typeface="Arial" panose="020B0604020202020204" pitchFamily="34" charset="0"/>
              </a:rPr>
              <a:t>f) 3 l 19 </a:t>
            </a:r>
            <a:r>
              <a:rPr lang="en-US" sz="3200" kern="0" dirty="0">
                <a:latin typeface="Arial" panose="020B0604020202020204" pitchFamily="34" charset="0"/>
                <a:ea typeface="Calibri" panose="020F0502020204030204" pitchFamily="34" charset="0"/>
              </a:rPr>
              <a:t>	</a:t>
            </a:r>
          </a:p>
          <a:p>
            <a:pPr marL="514350" marR="0" indent="-514350">
              <a:lnSpc>
                <a:spcPct val="115000"/>
              </a:lnSpc>
              <a:spcBef>
                <a:spcPts val="0"/>
              </a:spcBef>
              <a:spcAft>
                <a:spcPts val="1000"/>
              </a:spcAft>
              <a:buAutoNum type="alphaLcParenR"/>
            </a:pPr>
            <a:r>
              <a:rPr lang="en-US" sz="3200" kern="0" dirty="0">
                <a:latin typeface="Arial" panose="020B0604020202020204" pitchFamily="34" charset="0"/>
              </a:rPr>
              <a:t>8 l 2 </a:t>
            </a:r>
          </a:p>
          <a:p>
            <a:pPr marL="514350" marR="0" indent="-514350">
              <a:lnSpc>
                <a:spcPct val="115000"/>
              </a:lnSpc>
              <a:spcBef>
                <a:spcPts val="0"/>
              </a:spcBef>
              <a:spcAft>
                <a:spcPts val="1000"/>
              </a:spcAft>
              <a:buAutoNum type="alphaLcParenR"/>
            </a:pPr>
            <a:r>
              <a:rPr lang="en-US" sz="3200" kern="0" dirty="0">
                <a:latin typeface="Arial" panose="020B0604020202020204" pitchFamily="34" charset="0"/>
              </a:rPr>
              <a:t>8 l 3</a:t>
            </a: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5" name="Text Box 2">
            <a:extLst>
              <a:ext uri="{FF2B5EF4-FFF2-40B4-BE49-F238E27FC236}">
                <a16:creationId xmlns:a16="http://schemas.microsoft.com/office/drawing/2014/main" id="{15C65463-F3FF-44B2-88D8-AF1CBC10B0CE}"/>
              </a:ext>
            </a:extLst>
          </p:cNvPr>
          <p:cNvSpPr txBox="1">
            <a:spLocks noChangeArrowheads="1"/>
          </p:cNvSpPr>
          <p:nvPr/>
        </p:nvSpPr>
        <p:spPr bwMode="auto">
          <a:xfrm>
            <a:off x="2615617" y="2709837"/>
            <a:ext cx="1574711"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TRUE</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6" name="Text Box 2">
            <a:extLst>
              <a:ext uri="{FF2B5EF4-FFF2-40B4-BE49-F238E27FC236}">
                <a16:creationId xmlns:a16="http://schemas.microsoft.com/office/drawing/2014/main" id="{ADDD9CE7-9901-4513-B8F6-1217D16BA091}"/>
              </a:ext>
            </a:extLst>
          </p:cNvPr>
          <p:cNvSpPr txBox="1">
            <a:spLocks noChangeArrowheads="1"/>
          </p:cNvSpPr>
          <p:nvPr/>
        </p:nvSpPr>
        <p:spPr bwMode="auto">
          <a:xfrm>
            <a:off x="2615617" y="3425207"/>
            <a:ext cx="1574711"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TRUE</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7" name="Text Box 2">
            <a:extLst>
              <a:ext uri="{FF2B5EF4-FFF2-40B4-BE49-F238E27FC236}">
                <a16:creationId xmlns:a16="http://schemas.microsoft.com/office/drawing/2014/main" id="{3750848F-091D-4408-9EA3-8BF1EB87288F}"/>
              </a:ext>
            </a:extLst>
          </p:cNvPr>
          <p:cNvSpPr txBox="1">
            <a:spLocks noChangeArrowheads="1"/>
          </p:cNvSpPr>
          <p:nvPr/>
        </p:nvSpPr>
        <p:spPr bwMode="auto">
          <a:xfrm>
            <a:off x="2615616" y="4162956"/>
            <a:ext cx="1810931"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FALSE</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8" name="Text Box 2">
            <a:extLst>
              <a:ext uri="{FF2B5EF4-FFF2-40B4-BE49-F238E27FC236}">
                <a16:creationId xmlns:a16="http://schemas.microsoft.com/office/drawing/2014/main" id="{6E4DAF00-1B84-4077-B9C6-C4D766DBBA9B}"/>
              </a:ext>
            </a:extLst>
          </p:cNvPr>
          <p:cNvSpPr txBox="1">
            <a:spLocks noChangeArrowheads="1"/>
          </p:cNvSpPr>
          <p:nvPr/>
        </p:nvSpPr>
        <p:spPr bwMode="auto">
          <a:xfrm>
            <a:off x="2615616" y="4878326"/>
            <a:ext cx="1774242"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FALSE</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9" name="Text Box 2">
            <a:extLst>
              <a:ext uri="{FF2B5EF4-FFF2-40B4-BE49-F238E27FC236}">
                <a16:creationId xmlns:a16="http://schemas.microsoft.com/office/drawing/2014/main" id="{C22E4863-A456-4FE7-A590-E6C5401A5590}"/>
              </a:ext>
            </a:extLst>
          </p:cNvPr>
          <p:cNvSpPr txBox="1">
            <a:spLocks noChangeArrowheads="1"/>
          </p:cNvSpPr>
          <p:nvPr/>
        </p:nvSpPr>
        <p:spPr bwMode="auto">
          <a:xfrm>
            <a:off x="7102748" y="2662004"/>
            <a:ext cx="1895213"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TRUE</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11" name="Text Box 2">
            <a:extLst>
              <a:ext uri="{FF2B5EF4-FFF2-40B4-BE49-F238E27FC236}">
                <a16:creationId xmlns:a16="http://schemas.microsoft.com/office/drawing/2014/main" id="{C26C0E1D-A562-4644-8A3A-B6AEFF036FD2}"/>
              </a:ext>
            </a:extLst>
          </p:cNvPr>
          <p:cNvSpPr txBox="1">
            <a:spLocks noChangeArrowheads="1"/>
          </p:cNvSpPr>
          <p:nvPr/>
        </p:nvSpPr>
        <p:spPr bwMode="auto">
          <a:xfrm>
            <a:off x="7102749" y="3332059"/>
            <a:ext cx="1895212"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FALSE</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900058844"/>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1000"/>
                                        <p:tgtEl>
                                          <p:spTgt spid="5"/>
                                        </p:tgtEl>
                                      </p:cBhvr>
                                    </p:animEffect>
                                    <p:anim calcmode="lin" valueType="num">
                                      <p:cBhvr>
                                        <p:cTn id="8" dur="1000" fill="hold"/>
                                        <p:tgtEl>
                                          <p:spTgt spid="5"/>
                                        </p:tgtEl>
                                        <p:attrNameLst>
                                          <p:attrName>ppt_x</p:attrName>
                                        </p:attrNameLst>
                                      </p:cBhvr>
                                      <p:tavLst>
                                        <p:tav tm="0">
                                          <p:val>
                                            <p:strVal val="#ppt_x"/>
                                          </p:val>
                                        </p:tav>
                                        <p:tav tm="100000">
                                          <p:val>
                                            <p:strVal val="#ppt_x"/>
                                          </p:val>
                                        </p:tav>
                                      </p:tavLst>
                                    </p:anim>
                                    <p:anim calcmode="lin" valueType="num">
                                      <p:cBhvr>
                                        <p:cTn id="9" dur="1000" fill="hold"/>
                                        <p:tgtEl>
                                          <p:spTgt spid="5"/>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0" end="0"/>
                                            </p:txEl>
                                          </p:spTgt>
                                        </p:tgtEl>
                                        <p:attrNameLst>
                                          <p:attrName>style.visibility</p:attrName>
                                        </p:attrNameLst>
                                      </p:cBhvr>
                                      <p:to>
                                        <p:strVal val="visible"/>
                                      </p:to>
                                    </p:set>
                                    <p:animEffect transition="in" filter="fade">
                                      <p:cBhvr>
                                        <p:cTn id="14" dur="1000"/>
                                        <p:tgtEl>
                                          <p:spTgt spid="6">
                                            <p:txEl>
                                              <p:pRg st="0" end="0"/>
                                            </p:txEl>
                                          </p:spTgt>
                                        </p:tgtEl>
                                      </p:cBhvr>
                                    </p:animEffect>
                                    <p:anim calcmode="lin" valueType="num">
                                      <p:cBhvr>
                                        <p:cTn id="15" dur="10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16" dur="10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7">
                                            <p:txEl>
                                              <p:pRg st="0" end="0"/>
                                            </p:txEl>
                                          </p:spTgt>
                                        </p:tgtEl>
                                        <p:attrNameLst>
                                          <p:attrName>style.visibility</p:attrName>
                                        </p:attrNameLst>
                                      </p:cBhvr>
                                      <p:to>
                                        <p:strVal val="visible"/>
                                      </p:to>
                                    </p:set>
                                    <p:animEffect transition="in" filter="fade">
                                      <p:cBhvr>
                                        <p:cTn id="21" dur="1000"/>
                                        <p:tgtEl>
                                          <p:spTgt spid="7">
                                            <p:txEl>
                                              <p:pRg st="0" end="0"/>
                                            </p:txEl>
                                          </p:spTgt>
                                        </p:tgtEl>
                                      </p:cBhvr>
                                    </p:animEffect>
                                    <p:anim calcmode="lin" valueType="num">
                                      <p:cBhvr>
                                        <p:cTn id="22" dur="1000" fill="hold"/>
                                        <p:tgtEl>
                                          <p:spTgt spid="7">
                                            <p:txEl>
                                              <p:pRg st="0" end="0"/>
                                            </p:txEl>
                                          </p:spTgt>
                                        </p:tgtEl>
                                        <p:attrNameLst>
                                          <p:attrName>ppt_x</p:attrName>
                                        </p:attrNameLst>
                                      </p:cBhvr>
                                      <p:tavLst>
                                        <p:tav tm="0">
                                          <p:val>
                                            <p:strVal val="#ppt_x"/>
                                          </p:val>
                                        </p:tav>
                                        <p:tav tm="100000">
                                          <p:val>
                                            <p:strVal val="#ppt_x"/>
                                          </p:val>
                                        </p:tav>
                                      </p:tavLst>
                                    </p:anim>
                                    <p:anim calcmode="lin" valueType="num">
                                      <p:cBhvr>
                                        <p:cTn id="23" dur="1000" fill="hold"/>
                                        <p:tgtEl>
                                          <p:spTgt spid="7">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8"/>
                                        </p:tgtEl>
                                        <p:attrNameLst>
                                          <p:attrName>style.visibility</p:attrName>
                                        </p:attrNameLst>
                                      </p:cBhvr>
                                      <p:to>
                                        <p:strVal val="visible"/>
                                      </p:to>
                                    </p:set>
                                    <p:animEffect transition="in" filter="fade">
                                      <p:cBhvr>
                                        <p:cTn id="28" dur="1000"/>
                                        <p:tgtEl>
                                          <p:spTgt spid="8"/>
                                        </p:tgtEl>
                                      </p:cBhvr>
                                    </p:animEffect>
                                    <p:anim calcmode="lin" valueType="num">
                                      <p:cBhvr>
                                        <p:cTn id="29" dur="1000" fill="hold"/>
                                        <p:tgtEl>
                                          <p:spTgt spid="8"/>
                                        </p:tgtEl>
                                        <p:attrNameLst>
                                          <p:attrName>ppt_x</p:attrName>
                                        </p:attrNameLst>
                                      </p:cBhvr>
                                      <p:tavLst>
                                        <p:tav tm="0">
                                          <p:val>
                                            <p:strVal val="#ppt_x"/>
                                          </p:val>
                                        </p:tav>
                                        <p:tav tm="100000">
                                          <p:val>
                                            <p:strVal val="#ppt_x"/>
                                          </p:val>
                                        </p:tav>
                                      </p:tavLst>
                                    </p:anim>
                                    <p:anim calcmode="lin" valueType="num">
                                      <p:cBhvr>
                                        <p:cTn id="30" dur="10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9"/>
                                        </p:tgtEl>
                                        <p:attrNameLst>
                                          <p:attrName>style.visibility</p:attrName>
                                        </p:attrNameLst>
                                      </p:cBhvr>
                                      <p:to>
                                        <p:strVal val="visible"/>
                                      </p:to>
                                    </p:set>
                                    <p:animEffect transition="in" filter="fade">
                                      <p:cBhvr>
                                        <p:cTn id="35" dur="1000"/>
                                        <p:tgtEl>
                                          <p:spTgt spid="9"/>
                                        </p:tgtEl>
                                      </p:cBhvr>
                                    </p:animEffect>
                                    <p:anim calcmode="lin" valueType="num">
                                      <p:cBhvr>
                                        <p:cTn id="36" dur="1000" fill="hold"/>
                                        <p:tgtEl>
                                          <p:spTgt spid="9"/>
                                        </p:tgtEl>
                                        <p:attrNameLst>
                                          <p:attrName>ppt_x</p:attrName>
                                        </p:attrNameLst>
                                      </p:cBhvr>
                                      <p:tavLst>
                                        <p:tav tm="0">
                                          <p:val>
                                            <p:strVal val="#ppt_x"/>
                                          </p:val>
                                        </p:tav>
                                        <p:tav tm="100000">
                                          <p:val>
                                            <p:strVal val="#ppt_x"/>
                                          </p:val>
                                        </p:tav>
                                      </p:tavLst>
                                    </p:anim>
                                    <p:anim calcmode="lin" valueType="num">
                                      <p:cBhvr>
                                        <p:cTn id="37" dur="1000" fill="hold"/>
                                        <p:tgtEl>
                                          <p:spTgt spid="9"/>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nodeType="clickEffect">
                                  <p:stCondLst>
                                    <p:cond delay="0"/>
                                  </p:stCondLst>
                                  <p:childTnLst>
                                    <p:set>
                                      <p:cBhvr>
                                        <p:cTn id="41" dur="1" fill="hold">
                                          <p:stCondLst>
                                            <p:cond delay="0"/>
                                          </p:stCondLst>
                                        </p:cTn>
                                        <p:tgtEl>
                                          <p:spTgt spid="11">
                                            <p:txEl>
                                              <p:pRg st="0" end="0"/>
                                            </p:txEl>
                                          </p:spTgt>
                                        </p:tgtEl>
                                        <p:attrNameLst>
                                          <p:attrName>style.visibility</p:attrName>
                                        </p:attrNameLst>
                                      </p:cBhvr>
                                      <p:to>
                                        <p:strVal val="visible"/>
                                      </p:to>
                                    </p:set>
                                    <p:animEffect transition="in" filter="fade">
                                      <p:cBhvr>
                                        <p:cTn id="42" dur="1000"/>
                                        <p:tgtEl>
                                          <p:spTgt spid="11">
                                            <p:txEl>
                                              <p:pRg st="0" end="0"/>
                                            </p:txEl>
                                          </p:spTgt>
                                        </p:tgtEl>
                                      </p:cBhvr>
                                    </p:animEffect>
                                    <p:anim calcmode="lin" valueType="num">
                                      <p:cBhvr>
                                        <p:cTn id="43" dur="1000" fill="hold"/>
                                        <p:tgtEl>
                                          <p:spTgt spid="11">
                                            <p:txEl>
                                              <p:pRg st="0" end="0"/>
                                            </p:txEl>
                                          </p:spTgt>
                                        </p:tgtEl>
                                        <p:attrNameLst>
                                          <p:attrName>ppt_x</p:attrName>
                                        </p:attrNameLst>
                                      </p:cBhvr>
                                      <p:tavLst>
                                        <p:tav tm="0">
                                          <p:val>
                                            <p:strVal val="#ppt_x"/>
                                          </p:val>
                                        </p:tav>
                                        <p:tav tm="100000">
                                          <p:val>
                                            <p:strVal val="#ppt_x"/>
                                          </p:val>
                                        </p:tav>
                                      </p:tavLst>
                                    </p:anim>
                                    <p:anim calcmode="lin" valueType="num">
                                      <p:cBhvr>
                                        <p:cTn id="44" dur="1000" fill="hold"/>
                                        <p:tgtEl>
                                          <p:spTgt spid="11">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8" grpId="0"/>
      <p:bldP spid="9"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pPr marL="0" marR="0">
              <a:lnSpc>
                <a:spcPct val="115000"/>
              </a:lnSpc>
              <a:spcBef>
                <a:spcPts val="0"/>
              </a:spcBef>
              <a:spcAft>
                <a:spcPts val="1000"/>
              </a:spcAft>
            </a:pPr>
            <a:r>
              <a:rPr lang="en-US" b="1" u="sng" dirty="0">
                <a:latin typeface="Arial" panose="020B0604020202020204" pitchFamily="34" charset="0"/>
                <a:ea typeface="Calibri" panose="020F0502020204030204" pitchFamily="34" charset="0"/>
                <a:cs typeface="Times New Roman" panose="02020603050405020304" pitchFamily="18" charset="0"/>
              </a:rPr>
              <a:t>Even or Odd:</a:t>
            </a:r>
            <a:endParaRPr lang="en-US" sz="3200" dirty="0">
              <a:latin typeface="Calibri" panose="020F0502020204030204" pitchFamily="34" charset="0"/>
              <a:ea typeface="Calibri" panose="020F0502020204030204" pitchFamily="34"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3"/>
            <a:ext cx="10168128" cy="4547666"/>
          </a:xfrm>
        </p:spPr>
        <p:txBody>
          <a:bodyPr>
            <a:normAutofit/>
          </a:bodyPr>
          <a:lstStyle/>
          <a:p>
            <a:pPr>
              <a:lnSpc>
                <a:spcPct val="115000"/>
              </a:lnSpc>
              <a:spcBef>
                <a:spcPts val="0"/>
              </a:spcBef>
              <a:spcAft>
                <a:spcPts val="1000"/>
              </a:spcAft>
            </a:pPr>
            <a:r>
              <a:rPr lang="en-US" sz="3200" b="1" dirty="0">
                <a:latin typeface="Arial" panose="020B0604020202020204" pitchFamily="34" charset="0"/>
                <a:cs typeface="Arial" panose="020B0604020202020204" pitchFamily="34" charset="0"/>
              </a:rPr>
              <a:t>Definition of Even:</a:t>
            </a: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lvl="0">
              <a:lnSpc>
                <a:spcPct val="115000"/>
              </a:lnSpc>
              <a:spcBef>
                <a:spcPts val="0"/>
              </a:spcBef>
              <a:spcAft>
                <a:spcPts val="1000"/>
              </a:spcAft>
            </a:pPr>
            <a:r>
              <a:rPr lang="en-US" sz="3200" b="1" dirty="0">
                <a:latin typeface="Arial" panose="020B0604020202020204" pitchFamily="34" charset="0"/>
                <a:cs typeface="Arial" panose="020B0604020202020204" pitchFamily="34" charset="0"/>
              </a:rPr>
              <a:t>Definition of Odd:  </a:t>
            </a:r>
          </a:p>
          <a:p>
            <a:pPr marL="0" lvl="0" indent="0">
              <a:lnSpc>
                <a:spcPct val="115000"/>
              </a:lnSpc>
              <a:spcBef>
                <a:spcPts val="0"/>
              </a:spcBef>
              <a:spcAft>
                <a:spcPts val="1000"/>
              </a:spcAft>
              <a:buNone/>
            </a:pPr>
            <a:r>
              <a:rPr lang="en-US" sz="3200" dirty="0">
                <a:solidFill>
                  <a:srgbClr val="4472C4"/>
                </a:solidFill>
                <a:latin typeface="Arial" panose="020B0604020202020204" pitchFamily="34" charset="0"/>
                <a:ea typeface="Calibri" panose="020F0502020204030204" pitchFamily="34" charset="0"/>
                <a:cs typeface="Times New Roman" panose="02020603050405020304" pitchFamily="18" charset="0"/>
              </a:rPr>
              <a:t> 	Any number that cannot be exactly divided by 2</a:t>
            </a:r>
            <a:endParaRPr lang="en-US" sz="3200"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a:p>
            <a:pPr marL="0" marR="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
        <p:nvSpPr>
          <p:cNvPr id="10" name="Text Box 2">
            <a:extLst>
              <a:ext uri="{FF2B5EF4-FFF2-40B4-BE49-F238E27FC236}">
                <a16:creationId xmlns:a16="http://schemas.microsoft.com/office/drawing/2014/main" id="{547E5522-47A1-4C35-BD14-FDE83540574C}"/>
              </a:ext>
            </a:extLst>
          </p:cNvPr>
          <p:cNvSpPr txBox="1">
            <a:spLocks noChangeArrowheads="1"/>
          </p:cNvSpPr>
          <p:nvPr/>
        </p:nvSpPr>
        <p:spPr bwMode="auto">
          <a:xfrm>
            <a:off x="1524154" y="2631375"/>
            <a:ext cx="10168128" cy="622222"/>
          </a:xfrm>
          <a:prstGeom prst="rect">
            <a:avLst/>
          </a:prstGeom>
          <a:noFill/>
          <a:ln w="9525">
            <a:noFill/>
            <a:miter lim="800000"/>
            <a:headEnd/>
            <a:tailEnd/>
          </a:ln>
        </p:spPr>
        <p:txBody>
          <a:bodyPr rot="0" vert="horz" wrap="square" lIns="91440" tIns="45720" rIns="91440" bIns="45720" anchor="t" anchorCtr="0">
            <a:spAutoFit/>
          </a:bodyPr>
          <a:lstStyle/>
          <a:p>
            <a:pPr marL="0" marR="0">
              <a:lnSpc>
                <a:spcPct val="115000"/>
              </a:lnSpc>
              <a:spcBef>
                <a:spcPts val="0"/>
              </a:spcBef>
              <a:spcAft>
                <a:spcPts val="1000"/>
              </a:spcAft>
            </a:pPr>
            <a:r>
              <a:rPr lang="en-US" sz="3200" dirty="0">
                <a:solidFill>
                  <a:srgbClr val="4472C4"/>
                </a:solidFill>
                <a:effectLst/>
                <a:latin typeface="Arial" panose="020B0604020202020204" pitchFamily="34" charset="0"/>
                <a:ea typeface="Calibri" panose="020F0502020204030204" pitchFamily="34" charset="0"/>
                <a:cs typeface="Times New Roman" panose="02020603050405020304" pitchFamily="18" charset="0"/>
              </a:rPr>
              <a:t>Any number that can be exactly divided by 2</a:t>
            </a:r>
            <a:endParaRPr lang="en-US" sz="32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10359781"/>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animEffect transition="in" filter="fade">
                                      <p:cBhvr>
                                        <p:cTn id="7" dur="1000"/>
                                        <p:tgtEl>
                                          <p:spTgt spid="10"/>
                                        </p:tgtEl>
                                      </p:cBhvr>
                                    </p:animEffect>
                                    <p:anim calcmode="lin" valueType="num">
                                      <p:cBhvr>
                                        <p:cTn id="8" dur="1000" fill="hold"/>
                                        <p:tgtEl>
                                          <p:spTgt spid="10"/>
                                        </p:tgtEl>
                                        <p:attrNameLst>
                                          <p:attrName>ppt_x</p:attrName>
                                        </p:attrNameLst>
                                      </p:cBhvr>
                                      <p:tavLst>
                                        <p:tav tm="0">
                                          <p:val>
                                            <p:strVal val="#ppt_x"/>
                                          </p:val>
                                        </p:tav>
                                        <p:tav tm="100000">
                                          <p:val>
                                            <p:strVal val="#ppt_x"/>
                                          </p:val>
                                        </p:tav>
                                      </p:tavLst>
                                    </p:anim>
                                    <p:anim calcmode="lin" valueType="num">
                                      <p:cBhvr>
                                        <p:cTn id="9" dur="1000" fill="hold"/>
                                        <p:tgtEl>
                                          <p:spTgt spid="10"/>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4" end="4"/>
                                            </p:txEl>
                                          </p:spTgt>
                                        </p:tgtEl>
                                        <p:attrNameLst>
                                          <p:attrName>style.visibility</p:attrName>
                                        </p:attrNameLst>
                                      </p:cBhvr>
                                      <p:to>
                                        <p:strVal val="visible"/>
                                      </p:to>
                                    </p:set>
                                    <p:animEffect transition="in" filter="fade">
                                      <p:cBhvr>
                                        <p:cTn id="14" dur="1000"/>
                                        <p:tgtEl>
                                          <p:spTgt spid="3">
                                            <p:txEl>
                                              <p:pRg st="4" end="4"/>
                                            </p:txEl>
                                          </p:spTgt>
                                        </p:tgtEl>
                                      </p:cBhvr>
                                    </p:animEffect>
                                    <p:anim calcmode="lin" valueType="num">
                                      <p:cBhvr>
                                        <p:cTn id="15"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43957-10C7-45B0-A8B5-0089182BD844}"/>
              </a:ext>
            </a:extLst>
          </p:cNvPr>
          <p:cNvSpPr>
            <a:spLocks noGrp="1"/>
          </p:cNvSpPr>
          <p:nvPr>
            <p:ph type="title"/>
          </p:nvPr>
        </p:nvSpPr>
        <p:spPr/>
        <p:txBody>
          <a:bodyPr/>
          <a:lstStyle/>
          <a:p>
            <a:r>
              <a:rPr lang="en-US" b="1" dirty="0"/>
              <a:t>Divisibility Rules</a:t>
            </a:r>
            <a:endParaRPr lang="en-US" dirty="0"/>
          </a:p>
        </p:txBody>
      </p:sp>
      <p:sp>
        <p:nvSpPr>
          <p:cNvPr id="3" name="Content Placeholder 2">
            <a:extLst>
              <a:ext uri="{FF2B5EF4-FFF2-40B4-BE49-F238E27FC236}">
                <a16:creationId xmlns:a16="http://schemas.microsoft.com/office/drawing/2014/main" id="{0F10F75B-2448-4905-9389-DBEACB35B3F4}"/>
              </a:ext>
            </a:extLst>
          </p:cNvPr>
          <p:cNvSpPr>
            <a:spLocks noGrp="1"/>
          </p:cNvSpPr>
          <p:nvPr>
            <p:ph idx="1"/>
          </p:nvPr>
        </p:nvSpPr>
        <p:spPr>
          <a:xfrm>
            <a:off x="690695" y="2010153"/>
            <a:ext cx="10168128" cy="6261392"/>
          </a:xfrm>
        </p:spPr>
        <p:txBody>
          <a:bodyPr>
            <a:normAutofit fontScale="85000" lnSpcReduction="20000"/>
          </a:bodyPr>
          <a:lstStyle/>
          <a:p>
            <a:pPr marL="0" indent="0" algn="ctr">
              <a:lnSpc>
                <a:spcPct val="115000"/>
              </a:lnSpc>
              <a:spcBef>
                <a:spcPts val="0"/>
              </a:spcBef>
              <a:spcAft>
                <a:spcPts val="1000"/>
              </a:spcAft>
              <a:buNone/>
            </a:pPr>
            <a:r>
              <a:rPr lang="en-US" sz="3800" b="1" dirty="0">
                <a:latin typeface="Arial" panose="020B0604020202020204" pitchFamily="34" charset="0"/>
                <a:cs typeface="Arial" panose="020B0604020202020204" pitchFamily="34" charset="0"/>
              </a:rPr>
              <a:t>We will explore some tips and tricks for Divisibility Rules for #1-13!!</a:t>
            </a:r>
          </a:p>
          <a:p>
            <a:pPr>
              <a:spcBef>
                <a:spcPts val="0"/>
              </a:spcBef>
            </a:pPr>
            <a:r>
              <a:rPr lang="en-US" sz="3800" b="1" dirty="0">
                <a:solidFill>
                  <a:srgbClr val="0070C0"/>
                </a:solidFill>
                <a:latin typeface="Arial" panose="020B0604020202020204" pitchFamily="34" charset="0"/>
                <a:ea typeface="Times New Roman" panose="02020603050405020304" pitchFamily="18" charset="0"/>
                <a:cs typeface="Arial" panose="020B0604020202020204" pitchFamily="34" charset="0"/>
              </a:rPr>
              <a:t>1</a:t>
            </a:r>
            <a:r>
              <a:rPr lang="en-US" sz="3800" dirty="0">
                <a:latin typeface="Arial" panose="020B0604020202020204" pitchFamily="34" charset="0"/>
                <a:ea typeface="Times New Roman" panose="02020603050405020304" pitchFamily="18" charset="0"/>
                <a:cs typeface="Arial" panose="020B0604020202020204" pitchFamily="34" charset="0"/>
              </a:rPr>
              <a:t> All numbers are divisible by 1. </a:t>
            </a:r>
          </a:p>
          <a:p>
            <a:pPr marL="0" marR="0">
              <a:spcBef>
                <a:spcPts val="0"/>
              </a:spcBef>
              <a:spcAft>
                <a:spcPts val="0"/>
              </a:spcAft>
            </a:pPr>
            <a:r>
              <a:rPr lang="en-US" sz="3800" b="1" dirty="0">
                <a:solidFill>
                  <a:srgbClr val="0070C0"/>
                </a:solidFill>
                <a:latin typeface="Arial" panose="020B0604020202020204" pitchFamily="34" charset="0"/>
                <a:ea typeface="Times New Roman" panose="02020603050405020304" pitchFamily="18" charset="0"/>
                <a:cs typeface="Arial" panose="020B0604020202020204" pitchFamily="34" charset="0"/>
              </a:rPr>
              <a:t>2</a:t>
            </a:r>
            <a:r>
              <a:rPr lang="en-US" sz="3800" dirty="0">
                <a:latin typeface="Arial" panose="020B0604020202020204" pitchFamily="34" charset="0"/>
                <a:ea typeface="Times New Roman" panose="02020603050405020304" pitchFamily="18" charset="0"/>
                <a:cs typeface="Arial" panose="020B0604020202020204" pitchFamily="34" charset="0"/>
              </a:rPr>
              <a:t> If the last digit is even, the number is divisible by 2.</a:t>
            </a:r>
          </a:p>
          <a:p>
            <a:pPr marL="0">
              <a:spcBef>
                <a:spcPts val="0"/>
              </a:spcBef>
            </a:pPr>
            <a:r>
              <a:rPr lang="en-US" sz="3800" b="1" dirty="0">
                <a:solidFill>
                  <a:srgbClr val="0070C0"/>
                </a:solidFill>
                <a:latin typeface="Arial" panose="020B0604020202020204" pitchFamily="34" charset="0"/>
                <a:cs typeface="Arial" panose="020B0604020202020204" pitchFamily="34" charset="0"/>
              </a:rPr>
              <a:t>3</a:t>
            </a:r>
            <a:r>
              <a:rPr lang="en-US" sz="3800" dirty="0">
                <a:latin typeface="Arial" panose="020B0604020202020204" pitchFamily="34" charset="0"/>
                <a:cs typeface="Arial" panose="020B0604020202020204" pitchFamily="34" charset="0"/>
              </a:rPr>
              <a:t> If the sum of the digits is divisible by 3, the number 	is also.</a:t>
            </a:r>
          </a:p>
          <a:p>
            <a:pPr marL="0" marR="0">
              <a:spcBef>
                <a:spcPts val="0"/>
              </a:spcBef>
              <a:spcAft>
                <a:spcPts val="0"/>
              </a:spcAft>
            </a:pPr>
            <a:r>
              <a:rPr lang="en-US" sz="3800" b="1" dirty="0">
                <a:solidFill>
                  <a:srgbClr val="0070C0"/>
                </a:solidFill>
                <a:latin typeface="Arial" panose="020B0604020202020204" pitchFamily="34" charset="0"/>
                <a:ea typeface="Times New Roman" panose="02020603050405020304" pitchFamily="18" charset="0"/>
              </a:rPr>
              <a:t>4</a:t>
            </a:r>
            <a:r>
              <a:rPr lang="en-US" sz="3800" dirty="0">
                <a:latin typeface="Arial" panose="020B0604020202020204" pitchFamily="34" charset="0"/>
                <a:ea typeface="Times New Roman" panose="02020603050405020304" pitchFamily="18" charset="0"/>
              </a:rPr>
              <a:t> If the last two digits form a number divisible by 4, 	the number is also. </a:t>
            </a:r>
            <a:endParaRPr lang="en-US" sz="3800" dirty="0">
              <a:latin typeface="Times New Roman" panose="02020603050405020304" pitchFamily="18" charset="0"/>
              <a:ea typeface="Times New Roman" panose="02020603050405020304" pitchFamily="18" charset="0"/>
            </a:endParaRPr>
          </a:p>
          <a:p>
            <a:pPr marL="0" indent="0">
              <a:spcBef>
                <a:spcPts val="0"/>
              </a:spcBef>
              <a:buNone/>
            </a:pPr>
            <a:r>
              <a:rPr lang="en-US" sz="3500" dirty="0">
                <a:latin typeface="Arial" panose="020B0604020202020204" pitchFamily="34" charset="0"/>
                <a:cs typeface="Arial" panose="020B0604020202020204" pitchFamily="34" charset="0"/>
              </a:rPr>
              <a:t> </a:t>
            </a:r>
          </a:p>
          <a:p>
            <a:pPr marL="0" marR="0" indent="0">
              <a:spcBef>
                <a:spcPts val="0"/>
              </a:spcBef>
              <a:spcAft>
                <a:spcPts val="0"/>
              </a:spcAft>
              <a:buNone/>
            </a:pPr>
            <a:r>
              <a:rPr lang="en-US" sz="3500" dirty="0">
                <a:latin typeface="Arial" panose="020B0604020202020204" pitchFamily="34" charset="0"/>
                <a:ea typeface="Times New Roman" panose="02020603050405020304" pitchFamily="18" charset="0"/>
              </a:rPr>
              <a:t> </a:t>
            </a:r>
            <a:endParaRPr lang="en-US" sz="3500" dirty="0">
              <a:latin typeface="Times New Roman" panose="02020603050405020304" pitchFamily="18" charset="0"/>
              <a:ea typeface="Times New Roman" panose="02020603050405020304" pitchFamily="18"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a:lnSpc>
                <a:spcPct val="115000"/>
              </a:lnSpc>
              <a:spcBef>
                <a:spcPts val="0"/>
              </a:spcBef>
              <a:spcAft>
                <a:spcPts val="1000"/>
              </a:spcAft>
            </a:pPr>
            <a:endParaRPr lang="en-US" sz="3200" b="1" dirty="0">
              <a:latin typeface="Arial" panose="020B0604020202020204" pitchFamily="34" charset="0"/>
              <a:cs typeface="Arial" panose="020B0604020202020204" pitchFamily="34" charset="0"/>
            </a:endParaRPr>
          </a:p>
          <a:p>
            <a:pPr marL="0" indent="0">
              <a:lnSpc>
                <a:spcPct val="115000"/>
              </a:lnSpc>
              <a:spcBef>
                <a:spcPts val="0"/>
              </a:spcBef>
              <a:spcAft>
                <a:spcPts val="1000"/>
              </a:spcAft>
              <a:buNone/>
            </a:pPr>
            <a:r>
              <a:rPr lang="en-US" dirty="0"/>
              <a:t>		</a:t>
            </a:r>
            <a:endParaRPr lang="en-US" sz="3200" dirty="0">
              <a:latin typeface="Arial" panose="020B0604020202020204" pitchFamily="34" charset="0"/>
              <a:cs typeface="Arial" panose="020B0604020202020204" pitchFamily="34" charset="0"/>
            </a:endParaRPr>
          </a:p>
          <a:p>
            <a:pPr marL="0" indent="0">
              <a:buNone/>
            </a:pPr>
            <a:endParaRPr lang="en-US" sz="3200" dirty="0">
              <a:latin typeface="Arial" panose="020B0604020202020204" pitchFamily="34" charset="0"/>
              <a:ea typeface="+mj-ea"/>
              <a:cs typeface="Arial" panose="020B0604020202020204" pitchFamily="34" charset="0"/>
            </a:endParaRPr>
          </a:p>
        </p:txBody>
      </p:sp>
    </p:spTree>
    <p:extLst>
      <p:ext uri="{BB962C8B-B14F-4D97-AF65-F5344CB8AC3E}">
        <p14:creationId xmlns:p14="http://schemas.microsoft.com/office/powerpoint/2010/main" val="515303266"/>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AccentBoxVTI">
  <a:themeElements>
    <a:clrScheme name="AnalogousFromLightSeedRightStep">
      <a:dk1>
        <a:srgbClr val="000000"/>
      </a:dk1>
      <a:lt1>
        <a:srgbClr val="FFFFFF"/>
      </a:lt1>
      <a:dk2>
        <a:srgbClr val="413424"/>
      </a:dk2>
      <a:lt2>
        <a:srgbClr val="E2E5E8"/>
      </a:lt2>
      <a:accent1>
        <a:srgbClr val="D19651"/>
      </a:accent1>
      <a:accent2>
        <a:srgbClr val="A9A64F"/>
      </a:accent2>
      <a:accent3>
        <a:srgbClr val="90AB63"/>
      </a:accent3>
      <a:accent4>
        <a:srgbClr val="66B253"/>
      </a:accent4>
      <a:accent5>
        <a:srgbClr val="58B46B"/>
      </a:accent5>
      <a:accent6>
        <a:srgbClr val="53B28E"/>
      </a:accent6>
      <a:hlink>
        <a:srgbClr val="6283AA"/>
      </a:hlink>
      <a:folHlink>
        <a:srgbClr val="7F7F7F"/>
      </a:folHlink>
    </a:clrScheme>
    <a:fontScheme name="Avenir">
      <a:majorFont>
        <a:latin typeface="Avenir Next LT Pro"/>
        <a:ea typeface=""/>
        <a:cs typeface=""/>
      </a:majorFont>
      <a:minorFont>
        <a:latin typeface="Avenir Next LT Pro"/>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AccentBoxVTI" id="{9F778A78-DC9A-453A-A82D-A75CAD503E15}" vid="{EA961113-7CC4-4569-8A6A-7BC2C1E2F401}"/>
    </a:ext>
  </a:extLst>
</a:theme>
</file>

<file path=docProps/app.xml><?xml version="1.0" encoding="utf-8"?>
<Properties xmlns="http://schemas.openxmlformats.org/officeDocument/2006/extended-properties" xmlns:vt="http://schemas.openxmlformats.org/officeDocument/2006/docPropsVTypes">
  <TotalTime>4186</TotalTime>
  <Words>1099</Words>
  <Application>Microsoft Office PowerPoint</Application>
  <PresentationFormat>Widescreen</PresentationFormat>
  <Paragraphs>208</Paragraphs>
  <Slides>22</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22</vt:i4>
      </vt:variant>
    </vt:vector>
  </HeadingPairs>
  <TitlesOfParts>
    <vt:vector size="27" baseType="lpstr">
      <vt:lpstr>Arial</vt:lpstr>
      <vt:lpstr>Avenir Next LT Pro</vt:lpstr>
      <vt:lpstr>Calibri</vt:lpstr>
      <vt:lpstr>Times New Roman</vt:lpstr>
      <vt:lpstr>AccentBoxVTI</vt:lpstr>
      <vt:lpstr>Lesson 11: Divisibility Rules</vt:lpstr>
      <vt:lpstr>What is Number Theory?</vt:lpstr>
      <vt:lpstr>What is Number Theory?</vt:lpstr>
      <vt:lpstr>Divides:</vt:lpstr>
      <vt:lpstr>Divides:</vt:lpstr>
      <vt:lpstr>Divides:</vt:lpstr>
      <vt:lpstr>Divides:</vt:lpstr>
      <vt:lpstr>Even or Odd:</vt:lpstr>
      <vt:lpstr>Divisibility Rules</vt:lpstr>
      <vt:lpstr>Divisibility Rules</vt:lpstr>
      <vt:lpstr>Divisibility Rules</vt:lpstr>
      <vt:lpstr>Divisibility Rules</vt:lpstr>
      <vt:lpstr>Divisibility Rules</vt:lpstr>
      <vt:lpstr>Divisibility Rules</vt:lpstr>
      <vt:lpstr>Divisibility Rules</vt:lpstr>
      <vt:lpstr>Divisibility Rules</vt:lpstr>
      <vt:lpstr>Divisibility Rules</vt:lpstr>
      <vt:lpstr>Definition of Factor </vt:lpstr>
      <vt:lpstr>  Construct a table listing the factors of the following numbers:  </vt:lpstr>
      <vt:lpstr>  Construct a table listing the factors of the following numbers:  </vt:lpstr>
      <vt:lpstr>Questions: </vt:lpstr>
      <vt:lpstr>Questions: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Lesson 1: Problem Solving Strategies</dc:title>
  <dc:creator>Cindi Kirkland</dc:creator>
  <cp:lastModifiedBy>Becky Griffin</cp:lastModifiedBy>
  <cp:revision>33</cp:revision>
  <dcterms:created xsi:type="dcterms:W3CDTF">2023-12-09T14:49:07Z</dcterms:created>
  <dcterms:modified xsi:type="dcterms:W3CDTF">2025-01-09T18:34:13Z</dcterms:modified>
</cp:coreProperties>
</file>

<file path=docProps/thumbnail.jpeg>
</file>