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5" r:id="rId3"/>
    <p:sldId id="296" r:id="rId4"/>
    <p:sldId id="297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wmf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0.png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000" b="1" dirty="0"/>
              <a:t>Lesson 22: Division of Rational Numbers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139" y="732116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 Properties for Rational Numbers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8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6F99D0-2A29-4CFB-A735-87D04545A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011131"/>
            <a:ext cx="10587074" cy="4065353"/>
          </a:xfrm>
        </p:spPr>
        <p:txBody>
          <a:bodyPr/>
          <a:lstStyle/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Commutative Property for Addition of Fractions</a:t>
            </a: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6. Associative Property for Addition of Fractions</a:t>
            </a: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 Box 23">
            <a:extLst>
              <a:ext uri="{FF2B5EF4-FFF2-40B4-BE49-F238E27FC236}">
                <a16:creationId xmlns:a16="http://schemas.microsoft.com/office/drawing/2014/main" id="{E74DBF3F-0893-49B1-BFA0-78862DD22E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031" y="2600745"/>
            <a:ext cx="9782236" cy="64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rational numbers A and B……..A + B = B + A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 Box 25">
            <a:extLst>
              <a:ext uri="{FF2B5EF4-FFF2-40B4-BE49-F238E27FC236}">
                <a16:creationId xmlns:a16="http://schemas.microsoft.com/office/drawing/2014/main" id="{42C981B4-878D-4194-B095-53E341A450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031" y="4337422"/>
            <a:ext cx="10407592" cy="1283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rational numbers A, B, and C……..(A+B)+C = A+(B+C)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1492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139" y="732116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 Properties for Rational Numbers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2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6F99D0-2A29-4CFB-A735-87D04545A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011131"/>
            <a:ext cx="10587074" cy="4065353"/>
          </a:xfrm>
        </p:spPr>
        <p:txBody>
          <a:bodyPr/>
          <a:lstStyle/>
          <a:p>
            <a:pPr marL="0" marR="0" indent="0">
              <a:spcAft>
                <a:spcPts val="60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7. Commutative Property for Multiplication of Fractions</a:t>
            </a:r>
          </a:p>
          <a:p>
            <a:pPr marL="0" marR="0" indent="0">
              <a:spcAft>
                <a:spcPts val="1000"/>
              </a:spcAft>
              <a:buNone/>
            </a:pPr>
            <a:endParaRPr lang="en-US" sz="32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8. 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Associative Property for Multiplication of Fractions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 Box 26">
            <a:extLst>
              <a:ext uri="{FF2B5EF4-FFF2-40B4-BE49-F238E27FC236}">
                <a16:creationId xmlns:a16="http://schemas.microsoft.com/office/drawing/2014/main" id="{43C0EA98-5D6B-4845-A7A6-D0CD8B45D3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031" y="2521860"/>
            <a:ext cx="10284903" cy="578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rational numbers A and B……..A x B = B x A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 Box 27">
            <a:extLst>
              <a:ext uri="{FF2B5EF4-FFF2-40B4-BE49-F238E27FC236}">
                <a16:creationId xmlns:a16="http://schemas.microsoft.com/office/drawing/2014/main" id="{C6AAB533-6F29-499A-8CEE-133870DC47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487" y="4603179"/>
            <a:ext cx="10049313" cy="832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rational numbers A, B, and C……..(</a:t>
            </a:r>
            <a:r>
              <a:rPr lang="en-US" sz="3200" dirty="0" err="1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AxB</a:t>
            </a: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r>
              <a:rPr lang="en-US" sz="3200" dirty="0" err="1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xC</a:t>
            </a: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Ax(</a:t>
            </a:r>
            <a:r>
              <a:rPr lang="en-US" sz="3200" dirty="0" err="1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BxC</a:t>
            </a: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576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139" y="732116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 Properties for Rational Numbers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6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6F99D0-2A29-4CFB-A735-87D04545A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011131"/>
            <a:ext cx="10587074" cy="4065353"/>
          </a:xfrm>
        </p:spPr>
        <p:txBody>
          <a:bodyPr/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9. Distributive Property of Multiplication over Addition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10. Inverse Property for Addition of Fractions</a:t>
            </a: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 Box 28">
            <a:extLst>
              <a:ext uri="{FF2B5EF4-FFF2-40B4-BE49-F238E27FC236}">
                <a16:creationId xmlns:a16="http://schemas.microsoft.com/office/drawing/2014/main" id="{04EB7D72-1941-4341-9D83-5445507643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7347" y="2701891"/>
            <a:ext cx="10275815" cy="727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rational numbers A, B, and C……..A(B+C) = AB+AC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 Box 29">
            <a:extLst>
              <a:ext uri="{FF2B5EF4-FFF2-40B4-BE49-F238E27FC236}">
                <a16:creationId xmlns:a16="http://schemas.microsoft.com/office/drawing/2014/main" id="{6E00DD3C-4B16-41B8-A5FF-8C6F8138EE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7347" y="4814361"/>
            <a:ext cx="10432758" cy="1129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rational number A, there is an inverse (opposite) B such that A+B=0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161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139" y="732116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 Properties for Rational Numbers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0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6F99D0-2A29-4CFB-A735-87D04545A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011131"/>
            <a:ext cx="10587074" cy="4065353"/>
          </a:xfrm>
        </p:spPr>
        <p:txBody>
          <a:bodyPr/>
          <a:lstStyle/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11. 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Inverse for Multiplication of Fractions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None/>
            </a:pPr>
            <a:endParaRPr lang="en-US" sz="3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 Box 30">
            <a:extLst>
              <a:ext uri="{FF2B5EF4-FFF2-40B4-BE49-F238E27FC236}">
                <a16:creationId xmlns:a16="http://schemas.microsoft.com/office/drawing/2014/main" id="{8A665D58-C94C-40E0-A9AA-1597B3F6F2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0903" y="2732188"/>
            <a:ext cx="10587074" cy="1252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rational number A, there is an inverse (reciprocal) B such that </a:t>
            </a:r>
            <a:r>
              <a:rPr lang="en-US" sz="3200" dirty="0" err="1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AxB</a:t>
            </a: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=1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9837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Division of Rational Numbers</a:t>
            </a: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2">
                <a:extLst>
                  <a:ext uri="{FF2B5EF4-FFF2-40B4-BE49-F238E27FC236}">
                    <a16:creationId xmlns:a16="http://schemas.microsoft.com/office/drawing/2014/main" id="{6450B521-5ABB-48C6-B443-A1E282906444}"/>
                  </a:ext>
                </a:extLst>
              </p:cNvPr>
              <p:cNvSpPr txBox="1">
                <a:spLocks noGrp="1" noChangeArrowheads="1"/>
              </p:cNvSpPr>
              <p:nvPr>
                <p:ph idx="1"/>
              </p:nvPr>
            </p:nvSpPr>
            <p:spPr bwMode="auto">
              <a:xfrm>
                <a:off x="690563" y="2009775"/>
                <a:ext cx="10167937" cy="47513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3200" b="1" dirty="0"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What is a Reciprocal?</a:t>
                </a:r>
                <a:endParaRPr lang="en-US" sz="32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3200" dirty="0"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Two numbers whose product is 1 are called reciprocals of each other.</a:t>
                </a: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3200" dirty="0">
                    <a:solidFill>
                      <a:srgbClr val="4472C4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Two numbers whose product is 1 are called reciprocals of each other. For example,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solidFill>
                              <a:srgbClr val="4472C4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rgbClr val="4472C4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4472C4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  <m:r>
                      <a:rPr lang="en-US" sz="3200" b="0" i="1" smtClean="0">
                        <a:solidFill>
                          <a:srgbClr val="4472C4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3200" dirty="0">
                    <a:solidFill>
                      <a:srgbClr val="4472C4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and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solidFill>
                              <a:srgbClr val="4472C4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rgbClr val="4472C4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4472C4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r>
                      <a:rPr lang="en-US" sz="3200" i="1">
                        <a:solidFill>
                          <a:srgbClr val="4472C4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 </m:t>
                    </m:r>
                  </m:oMath>
                </a14:m>
                <a:r>
                  <a:rPr lang="en-US" sz="3200" dirty="0">
                    <a:solidFill>
                      <a:srgbClr val="4472C4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are reciprocals of each other.</a:t>
                </a:r>
                <a:endParaRPr lang="en-US" sz="2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sz="32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endParaRPr lang="en-US" sz="40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 Box 2">
                <a:extLst>
                  <a:ext uri="{FF2B5EF4-FFF2-40B4-BE49-F238E27FC236}">
                    <a16:creationId xmlns:a16="http://schemas.microsoft.com/office/drawing/2014/main" id="{6450B521-5ABB-48C6-B443-A1E282906444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 bwMode="auto">
              <a:xfrm>
                <a:off x="690563" y="2009775"/>
                <a:ext cx="10167937" cy="4751388"/>
              </a:xfrm>
              <a:prstGeom prst="rect">
                <a:avLst/>
              </a:prstGeom>
              <a:blipFill>
                <a:blip r:embed="rId5"/>
                <a:stretch>
                  <a:fillRect l="-1499" t="-1155" r="-1619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AB9043DC-D783-D31A-0008-0F398C48EA8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14469" y="5809424"/>
            <a:ext cx="3640346" cy="1048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951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Reciprocals</a:t>
            </a: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">
            <a:extLst>
              <a:ext uri="{FF2B5EF4-FFF2-40B4-BE49-F238E27FC236}">
                <a16:creationId xmlns:a16="http://schemas.microsoft.com/office/drawing/2014/main" id="{6450B521-5ABB-48C6-B443-A1E282906444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690563" y="2009775"/>
            <a:ext cx="10167937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85C610-70FE-4455-9CF6-EB84BAF51B6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487" t="33395" r="51559" b="26361"/>
          <a:stretch/>
        </p:blipFill>
        <p:spPr>
          <a:xfrm>
            <a:off x="547748" y="2262259"/>
            <a:ext cx="5548252" cy="35932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E896762-79EE-1C11-011A-B4C8927950D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81312" y="2286103"/>
            <a:ext cx="1811126" cy="7389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6402FD5-CD72-7DB8-0DD7-1A5619B56C0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6712" y="3366164"/>
            <a:ext cx="1773572" cy="60526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286308B-1A4D-2061-95DE-FBB29124FA9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41097" y="4112763"/>
            <a:ext cx="1988896" cy="82502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7E11965-AF96-7CC2-38C6-4D78EA54663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38815" y="5075176"/>
            <a:ext cx="2961096" cy="987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5362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Division of Rational Numbers</a:t>
            </a: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">
            <a:extLst>
              <a:ext uri="{FF2B5EF4-FFF2-40B4-BE49-F238E27FC236}">
                <a16:creationId xmlns:a16="http://schemas.microsoft.com/office/drawing/2014/main" id="{6450B521-5ABB-48C6-B443-A1E282906444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690563" y="2009775"/>
            <a:ext cx="10167937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“rule” for dividing rational numbers: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35B840-934C-4AFA-9519-1FD3FA50CC5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862" t="33517" r="24519" b="34015"/>
          <a:stretch/>
        </p:blipFill>
        <p:spPr>
          <a:xfrm>
            <a:off x="690240" y="2793533"/>
            <a:ext cx="9884701" cy="2978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63863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Division of Rational Numbers</a:t>
            </a: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74BA8E0-069F-4512-8AFB-35EFE408D0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l="12822" t="33622" r="54305" b="54372"/>
          <a:stretch/>
        </p:blipFill>
        <p:spPr>
          <a:xfrm>
            <a:off x="1040234" y="2592198"/>
            <a:ext cx="5741753" cy="11795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97B004-5B1C-F42E-39DB-FCE3B97B7A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03688" y="2525879"/>
            <a:ext cx="2222839" cy="1325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553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Division of Rational Numbers</a:t>
            </a: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75E00-674E-409A-9AA4-ECD59A9CB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673" y="2192799"/>
            <a:ext cx="10168128" cy="3947941"/>
          </a:xfrm>
        </p:spPr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 the quotient of each of the examples below. Show work. Reduce all answers. Write answer as improper fraction AND mixed number.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1C62D7-A13C-4E65-99BF-8D645347A61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936" t="29236" r="53830" b="45443"/>
          <a:stretch/>
        </p:blipFill>
        <p:spPr>
          <a:xfrm>
            <a:off x="578673" y="3851425"/>
            <a:ext cx="5192953" cy="22255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1BE8E0-E9EA-4A60-D18B-AAB11360D0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71626" y="3851425"/>
            <a:ext cx="2526974" cy="10735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674A620-D3AC-83EC-BC81-9D61EA30D40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1626" y="4964201"/>
            <a:ext cx="2585670" cy="82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657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Division of Rational Numbers</a:t>
            </a: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9D929867-BF35-40A9-B51D-ECE7CA3E6F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l="12817" t="36902" r="47502" b="23790"/>
          <a:stretch/>
        </p:blipFill>
        <p:spPr>
          <a:xfrm>
            <a:off x="453007" y="2200088"/>
            <a:ext cx="5961614" cy="332198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3159649-846B-EA15-05A9-9BA12DDE56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8409" y="2292700"/>
            <a:ext cx="2927622" cy="83189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B7FCEB0-CDCC-0E04-6BCB-72EF0B8A29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42106" y="3497707"/>
            <a:ext cx="3241509" cy="7941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DBF823C-E7D4-DE58-1744-D497EE0A073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74759" y="4593127"/>
            <a:ext cx="3241510" cy="896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9130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139" y="732116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 Properties for Rational Numbers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6F99D0-2A29-4CFB-A735-87D04545A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673" y="2060531"/>
            <a:ext cx="10587074" cy="4065353"/>
          </a:xfrm>
        </p:spPr>
        <p:txBody>
          <a:bodyPr/>
          <a:lstStyle/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Let’s take a look at Number Properties for Rational Numbers – Fractions!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Closure for Addition of Fractions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Closure for Multiplication of Fractions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2" name="Text Box 18">
            <a:extLst>
              <a:ext uri="{FF2B5EF4-FFF2-40B4-BE49-F238E27FC236}">
                <a16:creationId xmlns:a16="http://schemas.microsoft.com/office/drawing/2014/main" id="{FC40350D-E387-47AD-A4D8-2C5F58EEBD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1566" y="3878708"/>
            <a:ext cx="9639274" cy="888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two fractions, and the answer will be a fraction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 Box 19">
            <a:extLst>
              <a:ext uri="{FF2B5EF4-FFF2-40B4-BE49-F238E27FC236}">
                <a16:creationId xmlns:a16="http://schemas.microsoft.com/office/drawing/2014/main" id="{0CB83704-4BA6-4D1E-8E60-8FAD9AB120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1566" y="5185494"/>
            <a:ext cx="10075235" cy="655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Multiply two fractions, and the answer will be a fraction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966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139" y="732116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 Properties for Rational Numbers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6F99D0-2A29-4CFB-A735-87D04545A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011131"/>
            <a:ext cx="10587074" cy="4065353"/>
          </a:xfrm>
        </p:spPr>
        <p:txBody>
          <a:bodyPr/>
          <a:lstStyle/>
          <a:p>
            <a:pPr marL="514350" marR="0" lvl="0" indent="-5143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AutoNum type="arabicPeriod" startAt="3"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Identity for Addition of Fractions</a:t>
            </a: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24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4. Identity for Multiplication of Fractions</a:t>
            </a:r>
          </a:p>
        </p:txBody>
      </p:sp>
      <p:sp>
        <p:nvSpPr>
          <p:cNvPr id="9" name="Text Box 20">
            <a:extLst>
              <a:ext uri="{FF2B5EF4-FFF2-40B4-BE49-F238E27FC236}">
                <a16:creationId xmlns:a16="http://schemas.microsoft.com/office/drawing/2014/main" id="{5CCA1CA0-48BA-4EAF-9266-2D26B956183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43031" y="2556859"/>
            <a:ext cx="10491830" cy="872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24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0 to a fraction, and the answer will be that “identical” fraction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 Box 21">
            <a:extLst>
              <a:ext uri="{FF2B5EF4-FFF2-40B4-BE49-F238E27FC236}">
                <a16:creationId xmlns:a16="http://schemas.microsoft.com/office/drawing/2014/main" id="{73FD40AE-385E-4523-AD5D-6190BCD394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4566" y="4872148"/>
            <a:ext cx="10491829" cy="1135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Multiply 1 to a fraction, and the answer will be that “identical” fraction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7102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5832</TotalTime>
  <Words>426</Words>
  <Application>Microsoft Office PowerPoint</Application>
  <PresentationFormat>Widescreen</PresentationFormat>
  <Paragraphs>50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Avenir Next LT Pro</vt:lpstr>
      <vt:lpstr>Calibri</vt:lpstr>
      <vt:lpstr>Cambria Math</vt:lpstr>
      <vt:lpstr>Times New Roman</vt:lpstr>
      <vt:lpstr>AccentBoxVTI</vt:lpstr>
      <vt:lpstr>Microsoft Equation 3.0</vt:lpstr>
      <vt:lpstr>Lesson 22: Division of Rational Numbers</vt:lpstr>
      <vt:lpstr>Division of Rational Numbers  </vt:lpstr>
      <vt:lpstr>Reciprocals  </vt:lpstr>
      <vt:lpstr>Division of Rational Numbers  </vt:lpstr>
      <vt:lpstr>Division of Rational Numbers  </vt:lpstr>
      <vt:lpstr>Division of Rational Numbers  </vt:lpstr>
      <vt:lpstr>Division of Rational Numbers  </vt:lpstr>
      <vt:lpstr>Number Properties for Rational Numbers </vt:lpstr>
      <vt:lpstr>Number Properties for Rational Numbers </vt:lpstr>
      <vt:lpstr>Number Properties for Rational Numbers </vt:lpstr>
      <vt:lpstr>Number Properties for Rational Numbers </vt:lpstr>
      <vt:lpstr>Number Properties for Rational Numbers </vt:lpstr>
      <vt:lpstr>Number Properties for Rational Numbers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69</cp:revision>
  <dcterms:created xsi:type="dcterms:W3CDTF">2023-12-09T14:49:07Z</dcterms:created>
  <dcterms:modified xsi:type="dcterms:W3CDTF">2025-01-13T20:26:59Z</dcterms:modified>
</cp:coreProperties>
</file>