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000" b="1" dirty="0"/>
              <a:t>Lesson 13: Greatest Common Factor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830577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u="sng" dirty="0"/>
              <a:t>Example D</a:t>
            </a:r>
            <a:r>
              <a:rPr lang="en-US" b="1" dirty="0"/>
              <a:t>: 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 the Greatest Common Factor for the numbers. Show your work!</a:t>
            </a:r>
            <a:b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kern="0" dirty="0">
                <a:latin typeface="Arial" panose="020B0604020202020204" pitchFamily="34" charset="0"/>
                <a:ea typeface="Calibri" panose="020F0502020204030204" pitchFamily="34" charset="0"/>
              </a:rPr>
              <a:t>GCF(156,198) = </a:t>
            </a:r>
          </a:p>
          <a:p>
            <a:pPr marL="0" indent="0">
              <a:buNone/>
            </a:pPr>
            <a:endParaRPr lang="en-US" sz="3600" b="1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600" b="1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kern="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965112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/>
              <a:t>Fundamental Theorem of Arithmetic</a:t>
            </a:r>
            <a:br>
              <a:rPr lang="en-US" sz="4400" dirty="0"/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Every composite whole number can be expressed as the product of primes in exactly one way, except for the order of the factors of the product.</a:t>
            </a: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25234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085536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PRIME Numbers</a:t>
            </a:r>
            <a:b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400" dirty="0"/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1125"/>
              </a:spcAft>
            </a:pPr>
            <a:r>
              <a:rPr lang="en-US" sz="4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 the Sieve of Eratosthenes</a:t>
            </a:r>
            <a:endParaRPr lang="en-US" sz="3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1125"/>
              </a:spcAft>
            </a:pPr>
            <a:r>
              <a:rPr lang="en-US" sz="36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 Divisibility Rules</a:t>
            </a:r>
            <a:endParaRPr lang="en-US" sz="3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1125"/>
              </a:spcAft>
            </a:pPr>
            <a:r>
              <a:rPr lang="en-US" sz="36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 Prime Number Test – check up to square root</a:t>
            </a:r>
            <a:endParaRPr lang="en-US" sz="3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284504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420365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/>
              <a:t>Greatest Common Factor</a:t>
            </a:r>
            <a:br>
              <a:rPr lang="en-US" dirty="0"/>
            </a:br>
            <a:b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400" dirty="0"/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any two nonzero whole numbers a and b, the greatest common factor, written GCF (a, b) is the greatest factor (divisor) of both a and b.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617929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420365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400" dirty="0"/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 Find all factors of both numbers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 Select the factors that are common to both    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    numbers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3)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600" dirty="0">
                <a:latin typeface="Arial" panose="020B0604020202020204" pitchFamily="34" charset="0"/>
              </a:rPr>
              <a:t>Choose </a:t>
            </a: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the greatest of these common factors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1A90AA-A518-4EB2-86E9-D2BCCAD3DA9C}"/>
              </a:ext>
            </a:extLst>
          </p:cNvPr>
          <p:cNvSpPr/>
          <p:nvPr/>
        </p:nvSpPr>
        <p:spPr>
          <a:xfrm>
            <a:off x="690695" y="930290"/>
            <a:ext cx="5707012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do you find GCF?</a:t>
            </a:r>
            <a:endParaRPr lang="en-US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644350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509383"/>
            <a:ext cx="10168128" cy="1179576"/>
          </a:xfrm>
        </p:spPr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Another way to find GCF:</a:t>
            </a:r>
            <a:endParaRPr lang="en-US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 Find the prime factorization of both numbers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 Select the prime factors that are common to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    both numbers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3) MULTIPLY the common prime factors together    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    to get the GCF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30139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830577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u="sng" dirty="0"/>
              <a:t>Example A</a:t>
            </a:r>
            <a:r>
              <a:rPr lang="en-US" b="1" dirty="0"/>
              <a:t>: 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 the Greatest Common Factor for the numbers. Show your work!</a:t>
            </a:r>
            <a:b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kern="0" dirty="0">
                <a:latin typeface="Arial" panose="020B0604020202020204" pitchFamily="34" charset="0"/>
                <a:ea typeface="Calibri" panose="020F0502020204030204" pitchFamily="34" charset="0"/>
              </a:rPr>
              <a:t>GCF(24,36) = 	</a:t>
            </a: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10996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830577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u="sng" dirty="0"/>
              <a:t>Example B</a:t>
            </a:r>
            <a:r>
              <a:rPr lang="en-US" b="1" dirty="0"/>
              <a:t>: 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 the Greatest Common Factor for the numbers. Show your work!</a:t>
            </a:r>
            <a:b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kern="0" dirty="0">
                <a:latin typeface="Arial" panose="020B0604020202020204" pitchFamily="34" charset="0"/>
                <a:ea typeface="Calibri" panose="020F0502020204030204" pitchFamily="34" charset="0"/>
              </a:rPr>
              <a:t>GCF(245,315) =</a:t>
            </a:r>
          </a:p>
          <a:p>
            <a:pPr marL="0" indent="0">
              <a:buNone/>
            </a:pPr>
            <a:r>
              <a:rPr lang="en-US" sz="3600" kern="0" dirty="0">
                <a:latin typeface="Arial" panose="020B0604020202020204" pitchFamily="34" charset="0"/>
                <a:ea typeface="Calibri" panose="020F0502020204030204" pitchFamily="34" charset="0"/>
              </a:rPr>
              <a:t>	</a:t>
            </a: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261260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830577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u="sng" dirty="0"/>
              <a:t>Example C</a:t>
            </a:r>
            <a:r>
              <a:rPr lang="en-US" b="1" dirty="0"/>
              <a:t>: 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 the Greatest Common Factor for the numbers. Show your work!</a:t>
            </a:r>
            <a:b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kern="0" dirty="0">
                <a:latin typeface="Arial" panose="020B0604020202020204" pitchFamily="34" charset="0"/>
                <a:ea typeface="Calibri" panose="020F0502020204030204" pitchFamily="34" charset="0"/>
              </a:rPr>
              <a:t>GCF(180,220) =</a:t>
            </a:r>
          </a:p>
          <a:p>
            <a:pPr marL="0" indent="0">
              <a:buNone/>
            </a:pPr>
            <a:endParaRPr lang="en-US" sz="3600" kern="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815961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5935</TotalTime>
  <Words>275</Words>
  <Application>Microsoft Office PowerPoint</Application>
  <PresentationFormat>Widescreen</PresentationFormat>
  <Paragraphs>34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Avenir Next LT Pro</vt:lpstr>
      <vt:lpstr>Bradley Hand ITC</vt:lpstr>
      <vt:lpstr>Calibri</vt:lpstr>
      <vt:lpstr>Symbol</vt:lpstr>
      <vt:lpstr>Times New Roman</vt:lpstr>
      <vt:lpstr>AccentBoxVTI</vt:lpstr>
      <vt:lpstr>Lesson 13: Greatest Common Factor</vt:lpstr>
      <vt:lpstr> Fundamental Theorem of Arithmetic  </vt:lpstr>
      <vt:lpstr> PRIME Numbers   </vt:lpstr>
      <vt:lpstr> Greatest Common Factor    </vt:lpstr>
      <vt:lpstr>     </vt:lpstr>
      <vt:lpstr>Another way to find GCF:</vt:lpstr>
      <vt:lpstr>Example A:  Find the Greatest Common Factor for the numbers. Show your work! </vt:lpstr>
      <vt:lpstr>Example B:  Find the Greatest Common Factor for the numbers. Show your work! </vt:lpstr>
      <vt:lpstr>Example C:  Find the Greatest Common Factor for the numbers. Show your work! </vt:lpstr>
      <vt:lpstr>Example D:  Find the Greatest Common Factor for the numbers. Show your work!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57</cp:revision>
  <dcterms:created xsi:type="dcterms:W3CDTF">2023-12-09T14:49:07Z</dcterms:created>
  <dcterms:modified xsi:type="dcterms:W3CDTF">2025-01-09T18:37:16Z</dcterms:modified>
</cp:coreProperties>
</file>