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8" r:id="rId5"/>
    <p:sldId id="300" r:id="rId6"/>
    <p:sldId id="301" r:id="rId7"/>
    <p:sldId id="302" r:id="rId8"/>
    <p:sldId id="303" r:id="rId9"/>
    <p:sldId id="304" r:id="rId10"/>
    <p:sldId id="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18: Division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J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32D8AE-E826-4F87-8F4B-B1816D838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376" t="41468" r="38486" b="47822"/>
          <a:stretch/>
        </p:blipFill>
        <p:spPr>
          <a:xfrm>
            <a:off x="1526796" y="2988577"/>
            <a:ext cx="2809943" cy="11182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E3EBDA0-1B9E-0484-DB14-D3D769D3219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310" t="55944" r="66198" b="27269"/>
          <a:stretch/>
        </p:blipFill>
        <p:spPr bwMode="auto">
          <a:xfrm>
            <a:off x="1461977" y="4106868"/>
            <a:ext cx="2180371" cy="196258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DE85A500-DE8B-DB76-3EE1-1CDADE5A5C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78858" y="4797577"/>
            <a:ext cx="3207327" cy="80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-6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1035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954" y="731917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Division of Integers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dividing two numbers with the same sign,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quotient is ______________________.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When dividing two numbers with unlike signs,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quotient is _______________________.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Box 2">
            <a:extLst>
              <a:ext uri="{FF2B5EF4-FFF2-40B4-BE49-F238E27FC236}">
                <a16:creationId xmlns:a16="http://schemas.microsoft.com/office/drawing/2014/main" id="{028C4BBF-C85F-BC64-A467-745694AA16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8654" y="2643409"/>
            <a:ext cx="2974674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C472E4F9-8BA5-7416-5BA4-74A6803CD8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01329" y="3197860"/>
            <a:ext cx="5860924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÷ 2 = 4        -8 ÷ -2 = 4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8">
            <a:extLst>
              <a:ext uri="{FF2B5EF4-FFF2-40B4-BE49-F238E27FC236}">
                <a16:creationId xmlns:a16="http://schemas.microsoft.com/office/drawing/2014/main" id="{3BD3E6AB-F4AA-9327-88D6-08162E4949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8" name="Object 7">
            <a:extLst>
              <a:ext uri="{FF2B5EF4-FFF2-40B4-BE49-F238E27FC236}">
                <a16:creationId xmlns:a16="http://schemas.microsoft.com/office/drawing/2014/main" id="{7E0E1224-D9B6-79EB-C459-52CDA221B3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0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r:id="rId5" imgW="126725" imgH="126725" progId="Equation.3">
                  <p:embed/>
                </p:oleObj>
              </mc:Choice>
              <mc:Fallback>
                <p:oleObj r:id="rId5" imgW="126725" imgH="126725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0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0">
            <a:extLst>
              <a:ext uri="{FF2B5EF4-FFF2-40B4-BE49-F238E27FC236}">
                <a16:creationId xmlns:a16="http://schemas.microsoft.com/office/drawing/2014/main" id="{97796EB5-E710-901C-E226-C9A631A620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0" name="Object 9">
            <a:extLst>
              <a:ext uri="{FF2B5EF4-FFF2-40B4-BE49-F238E27FC236}">
                <a16:creationId xmlns:a16="http://schemas.microsoft.com/office/drawing/2014/main" id="{181532FD-2E9E-2624-6609-25C6D6A34F8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52400" y="152400"/>
          <a:ext cx="123825" cy="10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r:id="rId6" imgW="126725" imgH="126725" progId="Equation.3">
                  <p:embed/>
                </p:oleObj>
              </mc:Choice>
              <mc:Fallback>
                <p:oleObj r:id="rId6" imgW="126725" imgH="126725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152400"/>
                        <a:ext cx="123825" cy="104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23767B0E-7148-40D0-8A75-EC4EDD4F20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6512" y="5007789"/>
            <a:ext cx="3115828" cy="554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690A3825-EBC2-780C-269F-CD470BDED1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5064" y="5771072"/>
            <a:ext cx="5003320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-8 ÷ 2 = -4        8 ÷ -2 = -4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Division of Integers SUMMARY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Positive ÷  Positive = 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Negative = 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Negative = 	____________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Positive =	 ____________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86FE747-6C44-4EBE-9BFF-D5862D0A6401}"/>
              </a:ext>
            </a:extLst>
          </p:cNvPr>
          <p:cNvPicPr/>
          <p:nvPr/>
        </p:nvPicPr>
        <p:blipFill rotWithShape="1">
          <a:blip r:embed="rId2"/>
          <a:srcRect l="26690" t="32945" r="58972" b="40115"/>
          <a:stretch/>
        </p:blipFill>
        <p:spPr bwMode="auto">
          <a:xfrm>
            <a:off x="8347047" y="1706137"/>
            <a:ext cx="2768366" cy="35668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48713C32-81F6-5571-83C5-FAF4BEAE12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23936" y="1954854"/>
            <a:ext cx="2405332" cy="62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A6CE5FDA-11D9-F2B3-99AA-3082FE7B2A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2434" y="2805358"/>
            <a:ext cx="2405332" cy="623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347CEDDB-269A-F72D-9C99-5E2E17600C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2434" y="3655862"/>
            <a:ext cx="2701506" cy="557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879913BC-8A5D-011A-9F72-A071585F9E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12434" y="4440395"/>
            <a:ext cx="2295652" cy="506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NEGATIVE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4995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06" y="151845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quotient of each of the examples below.  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Content Placeholder 44">
            <a:extLst>
              <a:ext uri="{FF2B5EF4-FFF2-40B4-BE49-F238E27FC236}">
                <a16:creationId xmlns:a16="http://schemas.microsoft.com/office/drawing/2014/main" id="{FF1C212C-456B-4173-B46A-DDF2276F3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783" y="2365597"/>
            <a:ext cx="13170909" cy="12230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99492C0-6B12-4375-90E6-425313D11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83" y="3429000"/>
            <a:ext cx="12296314" cy="114186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B029620-71DA-4045-B887-99897A258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806" y="4445950"/>
            <a:ext cx="12545192" cy="11649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5015DBA-FB7C-49C8-A8EF-9316AB2E0B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83" y="5339549"/>
            <a:ext cx="12545193" cy="1164979"/>
          </a:xfrm>
          <a:prstGeom prst="rect">
            <a:avLst/>
          </a:prstGeom>
        </p:spPr>
      </p:pic>
      <p:sp>
        <p:nvSpPr>
          <p:cNvPr id="3" name="Text Box 2">
            <a:extLst>
              <a:ext uri="{FF2B5EF4-FFF2-40B4-BE49-F238E27FC236}">
                <a16:creationId xmlns:a16="http://schemas.microsoft.com/office/drawing/2014/main" id="{0D3B4B34-820D-B3F9-95A3-9243E25082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97755" y="2365597"/>
            <a:ext cx="119824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5FF25A3D-2466-347B-6F71-EEAF00FFC0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356" y="3430227"/>
            <a:ext cx="119824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-13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C85E2841-0C46-7B00-F905-C83E02A566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356" y="4381470"/>
            <a:ext cx="119824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B5160D8C-A9A8-2BF0-DE7C-B910BE5C7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8355" y="5341137"/>
            <a:ext cx="1198245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9138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E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D9259A6-35F7-4197-815F-4DCE293A68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42" t="48930" r="70207" b="42263"/>
          <a:stretch/>
        </p:blipFill>
        <p:spPr>
          <a:xfrm>
            <a:off x="1333177" y="2987529"/>
            <a:ext cx="4229445" cy="125834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0E6B2E7-0EA0-5159-638B-8FBCE2A58BD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825" t="45791" r="65035" b="40326"/>
          <a:stretch/>
        </p:blipFill>
        <p:spPr bwMode="auto">
          <a:xfrm>
            <a:off x="2044351" y="4125588"/>
            <a:ext cx="2472231" cy="190385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 Box 2">
            <a:extLst>
              <a:ext uri="{FF2B5EF4-FFF2-40B4-BE49-F238E27FC236}">
                <a16:creationId xmlns:a16="http://schemas.microsoft.com/office/drawing/2014/main" id="{1075F692-633A-9762-F9DB-0C6277D459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7811" y="4581814"/>
            <a:ext cx="2757609" cy="7198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49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16740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F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E4EBF3-A007-42E5-AC7D-9168F3207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931" t="47951" r="34564" b="40673"/>
          <a:stretch/>
        </p:blipFill>
        <p:spPr>
          <a:xfrm>
            <a:off x="810375" y="2988577"/>
            <a:ext cx="4835584" cy="150909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FFDA040-244E-BF87-3239-08006C48A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947" t="46827" r="49065" b="37422"/>
          <a:stretch/>
        </p:blipFill>
        <p:spPr bwMode="auto">
          <a:xfrm>
            <a:off x="1580141" y="4497670"/>
            <a:ext cx="2899834" cy="18359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F645E7A8-6B25-2566-6CD2-EB3351533F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13613" y="4903238"/>
            <a:ext cx="3105150" cy="368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-3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42694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G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FB463-9101-423F-B35D-957D9A59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40" t="51132" r="73785" b="39082"/>
          <a:stretch/>
        </p:blipFill>
        <p:spPr>
          <a:xfrm>
            <a:off x="1199626" y="3147970"/>
            <a:ext cx="3565322" cy="128479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8F81D8C-0A70-5A18-1A0C-69EA98F8E4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893" t="60710" r="63632" b="23745"/>
          <a:stretch/>
        </p:blipFill>
        <p:spPr bwMode="auto">
          <a:xfrm>
            <a:off x="1705127" y="4367441"/>
            <a:ext cx="2554320" cy="179085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7B2BF67C-B156-373B-05B3-494D996BCF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19650" y="5115902"/>
            <a:ext cx="2554320" cy="721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8347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H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6F13A1-47FB-4311-B222-6D453288E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830" t="51009" r="33257" b="40795"/>
          <a:stretch/>
        </p:blipFill>
        <p:spPr>
          <a:xfrm>
            <a:off x="1333177" y="2944535"/>
            <a:ext cx="4628082" cy="9311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F1201D9-2891-B80A-C4ED-73D6BDAE438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8579" t="61124" r="46847" b="19599"/>
          <a:stretch/>
        </p:blipFill>
        <p:spPr bwMode="auto">
          <a:xfrm>
            <a:off x="1942949" y="4027849"/>
            <a:ext cx="2840536" cy="21129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7A7851CD-153C-B4AE-8FF0-319B096EB3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65933" y="4962813"/>
            <a:ext cx="2926722" cy="560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15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77710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Work!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I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D9D341-C36E-4F75-B0D0-7E2637518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73" t="41270" r="69784" b="45363"/>
          <a:stretch/>
        </p:blipFill>
        <p:spPr>
          <a:xfrm>
            <a:off x="1333177" y="2988577"/>
            <a:ext cx="3851945" cy="145968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9EB372F-7285-40F1-4CB3-4B0712CA06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806" t="25486" r="57574" b="49232"/>
          <a:stretch/>
        </p:blipFill>
        <p:spPr bwMode="auto">
          <a:xfrm>
            <a:off x="2096564" y="4328735"/>
            <a:ext cx="2325169" cy="211725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2">
            <a:extLst>
              <a:ext uri="{FF2B5EF4-FFF2-40B4-BE49-F238E27FC236}">
                <a16:creationId xmlns:a16="http://schemas.microsoft.com/office/drawing/2014/main" id="{231EAE2D-A9ED-3117-8643-9F92CF4866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26251" y="4867893"/>
            <a:ext cx="3638695" cy="805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ANSWER: 54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508688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5757</TotalTime>
  <Words>294</Words>
  <Application>Microsoft Office PowerPoint</Application>
  <PresentationFormat>Widescreen</PresentationFormat>
  <Paragraphs>43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Times New Roman</vt:lpstr>
      <vt:lpstr>AccentBoxVTI</vt:lpstr>
      <vt:lpstr>Microsoft Equation 3.0</vt:lpstr>
      <vt:lpstr>Lesson 18: Division of Integers</vt:lpstr>
      <vt:lpstr>Division of Integers </vt:lpstr>
      <vt:lpstr>Division of Integers SUMMARY  </vt:lpstr>
      <vt:lpstr>Directions: Find the quotient of each of the examples below.     </vt:lpstr>
      <vt:lpstr>Directions: Use Order of Operations to Add/Subtract/Multiply/Divide. Show your Work!    </vt:lpstr>
      <vt:lpstr>Directions: Use Order of Operations to Add/Subtract/Multiply/Divide. Show your Work!    </vt:lpstr>
      <vt:lpstr>Directions: Use Order of Operations to Add/Subtract/Multiply/Divide. Show your Work!    </vt:lpstr>
      <vt:lpstr>Directions: Use Order of Operations to Add/Subtract/Multiply/Divide. Show your Work!    </vt:lpstr>
      <vt:lpstr>Directions: Use Order of Operations to Add/Subtract/Multiply/Divide. Show your Work!    </vt:lpstr>
      <vt:lpstr>Directions: Use Order of Operations to Add/Subtract/Multiply/Divide. Show your Work!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61</cp:revision>
  <dcterms:created xsi:type="dcterms:W3CDTF">2023-12-09T14:49:07Z</dcterms:created>
  <dcterms:modified xsi:type="dcterms:W3CDTF">2025-01-13T16:01:13Z</dcterms:modified>
</cp:coreProperties>
</file>