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  <p:sldId id="303" r:id="rId11"/>
    <p:sldId id="304" r:id="rId12"/>
    <p:sldId id="305" r:id="rId13"/>
    <p:sldId id="30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2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2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2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4.png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5.png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png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22: Division of Rational Numbers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09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5. Commutative Property for Addition of Fractions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6. Associative Property for Addition of Fractions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114923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0" marR="0" indent="0">
              <a:spcAft>
                <a:spcPts val="6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7. Commutative Property for Multiplication of Fractions</a:t>
            </a:r>
          </a:p>
          <a:p>
            <a:pPr marL="0" marR="0" indent="0">
              <a:spcAft>
                <a:spcPts val="1000"/>
              </a:spcAft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8.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Associative Property for Multiplication of Fractions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457668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556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9. Distributive Property of Multiplication over Addition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10. Inverse Property for Addition of Fractions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416168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580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11.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Inverse for Multiplication of Fractions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None/>
            </a:pPr>
            <a:endParaRPr lang="en-US" sz="32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98378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is a Reciprocal?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numbers whose product is 1 are called reciprocals of each other.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51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Reciprocals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2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C85C610-70FE-4455-9CF6-EB84BAF51B6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3487" t="33395" r="51559" b="26361"/>
          <a:stretch/>
        </p:blipFill>
        <p:spPr>
          <a:xfrm>
            <a:off x="547748" y="2262259"/>
            <a:ext cx="5548252" cy="359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3629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5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“rule” for dividing rational numbers: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463863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0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74BA8E0-069F-4512-8AFB-35EFE408D0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12822" t="33622" r="54305" b="54372"/>
          <a:stretch/>
        </p:blipFill>
        <p:spPr>
          <a:xfrm>
            <a:off x="1040234" y="2592198"/>
            <a:ext cx="5741753" cy="1179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6255340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3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9075E00-674E-409A-9AA4-ECD59A9CB4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673" y="2192799"/>
            <a:ext cx="10168128" cy="3947941"/>
          </a:xfrm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quotient of each of the examples below. Show work. Reduce all answers. Write answer as improper fraction AND mixed number.</a:t>
            </a: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31C62D7-A13C-4E65-99BF-8D645347A61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936" t="29236" r="53830" b="45443"/>
          <a:stretch/>
        </p:blipFill>
        <p:spPr>
          <a:xfrm>
            <a:off x="578673" y="3851425"/>
            <a:ext cx="5192953" cy="2225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65768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Division of Rational Numbers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7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9D929867-BF35-40A9-B51D-ECE7CA3E6F9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12817" t="36902" r="47502" b="23790"/>
          <a:stretch/>
        </p:blipFill>
        <p:spPr>
          <a:xfrm>
            <a:off x="453007" y="2200088"/>
            <a:ext cx="5961614" cy="3321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91309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62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8673" y="2060531"/>
            <a:ext cx="10587074" cy="4065353"/>
          </a:xfrm>
        </p:spPr>
        <p:txBody>
          <a:bodyPr/>
          <a:lstStyle/>
          <a:p>
            <a:pPr marL="0" marR="0" indent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take a look at Number Properties for Rational Numbers – Fractions!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Closure for Addition of Fractions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Font typeface="+mj-lt"/>
              <a:buAutoNum type="arabicPeriod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Closure for Multiplication of Fractions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96624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139" y="732116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Number Properties for Rational Numbers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485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76F99D0-2A29-4CFB-A735-87D04545AE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011131"/>
            <a:ext cx="10587074" cy="4065353"/>
          </a:xfrm>
        </p:spPr>
        <p:txBody>
          <a:bodyPr/>
          <a:lstStyle/>
          <a:p>
            <a:pPr marL="514350" marR="0" lvl="0" indent="-5143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AutoNum type="arabicPeriod" startAt="3"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Identity for Addition of Fractions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24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4. Identity for Multiplication of Fractions</a:t>
            </a:r>
          </a:p>
        </p:txBody>
      </p:sp>
    </p:spTree>
    <p:extLst>
      <p:ext uri="{BB962C8B-B14F-4D97-AF65-F5344CB8AC3E}">
        <p14:creationId xmlns:p14="http://schemas.microsoft.com/office/powerpoint/2010/main" val="2647710245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5812</TotalTime>
  <Words>221</Words>
  <Application>Microsoft Office PowerPoint</Application>
  <PresentationFormat>Widescreen</PresentationFormat>
  <Paragraphs>38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Avenir Next LT Pro</vt:lpstr>
      <vt:lpstr>Calibri</vt:lpstr>
      <vt:lpstr>Times New Roman</vt:lpstr>
      <vt:lpstr>AccentBoxVTI</vt:lpstr>
      <vt:lpstr>Equation.3</vt:lpstr>
      <vt:lpstr>Lesson 22: Division of Rational Numbers</vt:lpstr>
      <vt:lpstr>Division of Rational Numbers  </vt:lpstr>
      <vt:lpstr>Reciprocals  </vt:lpstr>
      <vt:lpstr>Division of Rational Numbers  </vt:lpstr>
      <vt:lpstr>Division of Rational Numbers  </vt:lpstr>
      <vt:lpstr>Division of Rational Numbers  </vt:lpstr>
      <vt:lpstr>Division of Rational Numbers  </vt:lpstr>
      <vt:lpstr>Number Properties for Rational Numbers </vt:lpstr>
      <vt:lpstr>Number Properties for Rational Numbers </vt:lpstr>
      <vt:lpstr>Number Properties for Rational Numbers </vt:lpstr>
      <vt:lpstr>Number Properties for Rational Numbers </vt:lpstr>
      <vt:lpstr>Number Properties for Rational Numbers </vt:lpstr>
      <vt:lpstr>Number Properties for Rational Numbers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Cindi Kirkland</cp:lastModifiedBy>
  <cp:revision>69</cp:revision>
  <dcterms:created xsi:type="dcterms:W3CDTF">2023-12-09T14:49:07Z</dcterms:created>
  <dcterms:modified xsi:type="dcterms:W3CDTF">2024-04-17T14:35:43Z</dcterms:modified>
</cp:coreProperties>
</file>