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14: Least Common Multiple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4: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LCM(20, 33)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90619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5:</a:t>
            </a:r>
            <a:r>
              <a:rPr lang="en-US" sz="35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LCM(138, 84)</a:t>
            </a:r>
            <a:endParaRPr lang="en-US" sz="3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8047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843" y="1060369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Least Common Multiple</a:t>
            </a:r>
            <a:br>
              <a:rPr lang="en-US" dirty="0"/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76" y="1650157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you list the multiples of two (or more) numbers, and find the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same value in both lists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then that is a 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common multiple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of those numbers.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1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1" indent="-742950"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List the multiples of each number until you get a match!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82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2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Find the prime factorization of both numbers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Select the prime numbers that are common to both numbers, and also select each of the other prime factors.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Multiply the numbers together to find the LCM</a:t>
            </a:r>
          </a:p>
          <a:p>
            <a:pPr lvl="1"/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812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3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Find the Greatest Common Factor (GCF) of the 	numbers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Multiply the numbers together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Divide the product of the numbers by the GCF.</a:t>
            </a:r>
          </a:p>
          <a:p>
            <a:pPr lvl="1"/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09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Find the Least Common Multiple for the numbers. Show your work. LCM(10, 40)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491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Find the Least Common Multiple for the numbers. Show your work. LCM(10, 40)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95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5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5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LCM(12, 30)</a:t>
            </a:r>
            <a:endParaRPr lang="en-US" sz="3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65646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3: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LCM(22, 40)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6653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7136</TotalTime>
  <Words>327</Words>
  <Application>Microsoft Office PowerPoint</Application>
  <PresentationFormat>Widescreen</PresentationFormat>
  <Paragraphs>36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14: Least Common Multiple</vt:lpstr>
      <vt:lpstr> Least Common Multiple   </vt:lpstr>
      <vt:lpstr> How do you find LCM? </vt:lpstr>
      <vt:lpstr> How do you find LCM? </vt:lpstr>
      <vt:lpstr> How do you find LCM? </vt:lpstr>
      <vt:lpstr> How do you find LCM? </vt:lpstr>
      <vt:lpstr> How do you find LCM? </vt:lpstr>
      <vt:lpstr> Directions: Find the Least Common Multiple for the numbers. Show your work.  </vt:lpstr>
      <vt:lpstr> Directions: Find the Least Common Multiple for the numbers. Show your work.  </vt:lpstr>
      <vt:lpstr> Directions: Find the Least Common Multiple for the numbers. Show your work.  </vt:lpstr>
      <vt:lpstr> Directions: Find the Least Common Multiple for the numbers. Show your work.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67</cp:revision>
  <dcterms:created xsi:type="dcterms:W3CDTF">2023-12-09T14:49:07Z</dcterms:created>
  <dcterms:modified xsi:type="dcterms:W3CDTF">2025-01-03T15:06:43Z</dcterms:modified>
</cp:coreProperties>
</file>