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13: Greatest Common Factor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D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</a:t>
            </a:r>
            <a:r>
              <a:rPr lang="en-US" sz="4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work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GCF(156,198) = </a:t>
            </a:r>
          </a:p>
          <a:p>
            <a:pPr marL="0" indent="0">
              <a:buNone/>
            </a:pPr>
            <a:endParaRPr lang="en-US" sz="3600" b="1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156 =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*2*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*13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198 =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*3*11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</a:t>
            </a:r>
            <a:r>
              <a:rPr lang="en-US" sz="3600" b="1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156,198) = 2*3 = 6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600" b="1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2FE869-69C7-4A02-882A-D22591D43854}"/>
              </a:ext>
            </a:extLst>
          </p:cNvPr>
          <p:cNvSpPr txBox="1"/>
          <p:nvPr/>
        </p:nvSpPr>
        <p:spPr>
          <a:xfrm>
            <a:off x="4221527" y="2016015"/>
            <a:ext cx="2382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kern="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GCF = 6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249651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/>
              <a:t>Fundamental Theorem of Arithmetic</a:t>
            </a: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Every composite whole number can be expressed as the product of primes in exactly one way, except for the order of the factors of the product.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8553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 Numbers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the Sieve of Eratosthenes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Divisibility Rules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Use Prime Number Test – check up to square root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1125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 Numbers: 2, 3, 5, 7, 11, 13, 17, </a:t>
            </a:r>
            <a:r>
              <a:rPr lang="en-US" sz="3600" b="1" dirty="0" err="1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</a:t>
            </a: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2845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420365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/>
              <a:t>Greatest Common Factor</a:t>
            </a:r>
            <a:br>
              <a:rPr lang="en-US" dirty="0"/>
            </a:b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any two nonzero whole numbers a and b, the greatest common factor, written GCF (a, b) is the greatest factor (divisor) of both a and b.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9617929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420365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dirty="0"/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Find all factors of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Select the factors that are common to both   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3) </a:t>
            </a: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Choose the greatest of these common factors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41A90AA-A518-4EB2-86E9-D2BCCAD3DA9C}"/>
              </a:ext>
            </a:extLst>
          </p:cNvPr>
          <p:cNvSpPr/>
          <p:nvPr/>
        </p:nvSpPr>
        <p:spPr>
          <a:xfrm>
            <a:off x="690695" y="930290"/>
            <a:ext cx="5707012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do you find GCF?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CEE1D5B6-2542-4306-B2F1-D9B5E958C7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7464" y="4537725"/>
            <a:ext cx="3769733" cy="2020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GCF(10,40)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= 1, 10, 2, 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= 1, 40, 2, 20, 4,10, 5, 8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GCF(10,40) = 10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644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509383"/>
            <a:ext cx="10168128" cy="1179576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way to find GCF:</a:t>
            </a: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Find the prime factorization of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Select the prime factors that are common to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both numbers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3) MULTIPLY the common prime factors together    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    to get the GCF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E538E77D-4AAF-4BD4-AFBE-96CEE2F272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1463" y="4487391"/>
            <a:ext cx="2804739" cy="1468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GCF(10,40)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= </a:t>
            </a:r>
            <a:r>
              <a:rPr lang="en-US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40 = </a:t>
            </a:r>
            <a:r>
              <a:rPr lang="en-US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*2*2*</a:t>
            </a:r>
            <a:r>
              <a:rPr lang="en-US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GCF(10,40) = </a:t>
            </a:r>
            <a:r>
              <a:rPr lang="en-US" sz="20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2*5 </a:t>
            </a:r>
            <a:r>
              <a:rPr lang="en-US" sz="20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10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30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A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GCF(24,36) = 	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1590A4FA-15DE-451C-8B2D-2696F668BC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9743" y="3189728"/>
            <a:ext cx="5654888" cy="27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 = </a:t>
            </a:r>
            <a:r>
              <a:rPr lang="en-US" sz="36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2*2</a:t>
            </a: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*2*</a:t>
            </a:r>
            <a:r>
              <a:rPr lang="en-US" sz="36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36 = </a:t>
            </a:r>
            <a:r>
              <a:rPr lang="en-US" sz="36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2*2*3</a:t>
            </a: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*3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GCF(24,36) = 2*2*3 = 12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2C6BE3-1FB0-4A4A-B76C-5F64DDF8860A}"/>
              </a:ext>
            </a:extLst>
          </p:cNvPr>
          <p:cNvSpPr txBox="1"/>
          <p:nvPr/>
        </p:nvSpPr>
        <p:spPr>
          <a:xfrm>
            <a:off x="3713527" y="2036823"/>
            <a:ext cx="2382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kern="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GCF = 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942109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B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GCF(245,315) =</a:t>
            </a:r>
          </a:p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EBE5E89C-B394-4557-A695-BF47431EC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521" y="2798063"/>
            <a:ext cx="5411607" cy="2151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600" b="1" dirty="0">
              <a:solidFill>
                <a:srgbClr val="4472C4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245 = </a:t>
            </a:r>
            <a:r>
              <a:rPr lang="en-US" sz="36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5*7</a:t>
            </a: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*7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315 = 3*3*</a:t>
            </a:r>
            <a:r>
              <a:rPr lang="en-US" sz="3600" b="1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5*7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b="1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GCF(245,315) = 5*7 = 35</a:t>
            </a:r>
            <a:endParaRPr lang="en-US" sz="36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35DDED-C4A8-41BD-82C2-BA98BC3F1D4F}"/>
              </a:ext>
            </a:extLst>
          </p:cNvPr>
          <p:cNvSpPr txBox="1"/>
          <p:nvPr/>
        </p:nvSpPr>
        <p:spPr>
          <a:xfrm>
            <a:off x="4129163" y="2040622"/>
            <a:ext cx="23824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kern="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GCF = 35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012612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83057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u="sng" dirty="0"/>
              <a:t>Example C</a:t>
            </a:r>
            <a:r>
              <a:rPr lang="en-US" b="1" dirty="0"/>
              <a:t>: 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Greatest Common Factor for the numbers. Show your work!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kern="0" dirty="0">
                <a:latin typeface="Arial" panose="020B0604020202020204" pitchFamily="34" charset="0"/>
                <a:ea typeface="Calibri" panose="020F0502020204030204" pitchFamily="34" charset="0"/>
              </a:rPr>
              <a:t>GCF(180,220) =</a:t>
            </a:r>
          </a:p>
          <a:p>
            <a:pPr marL="0" indent="0">
              <a:buNone/>
            </a:pPr>
            <a:endParaRPr lang="en-US" sz="3600" b="1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 =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2*2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*3*3*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220 = </a:t>
            </a:r>
            <a:r>
              <a:rPr lang="en-US" sz="3600" b="1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2*2*5</a:t>
            </a: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*11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600" b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GCF(180,220) = 2*2*5 = 20</a:t>
            </a:r>
            <a:endParaRPr lang="en-US" sz="3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E5F99C-0F4A-42F2-B382-51B84B9FEB5F}"/>
              </a:ext>
            </a:extLst>
          </p:cNvPr>
          <p:cNvSpPr txBox="1"/>
          <p:nvPr/>
        </p:nvSpPr>
        <p:spPr>
          <a:xfrm>
            <a:off x="4175345" y="2010153"/>
            <a:ext cx="23824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kern="0" dirty="0">
                <a:solidFill>
                  <a:srgbClr val="FF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GCF = 20</a:t>
            </a:r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578159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5938</TotalTime>
  <Words>413</Words>
  <Application>Microsoft Office PowerPoint</Application>
  <PresentationFormat>Widescreen</PresentationFormat>
  <Paragraphs>61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Avenir Next LT Pro</vt:lpstr>
      <vt:lpstr>Bradley Hand ITC</vt:lpstr>
      <vt:lpstr>Calibri</vt:lpstr>
      <vt:lpstr>Symbol</vt:lpstr>
      <vt:lpstr>Times New Roman</vt:lpstr>
      <vt:lpstr>AccentBoxVTI</vt:lpstr>
      <vt:lpstr>Lesson 13: Greatest Common Factor</vt:lpstr>
      <vt:lpstr> Fundamental Theorem of Arithmetic  </vt:lpstr>
      <vt:lpstr> PRIME Numbers   </vt:lpstr>
      <vt:lpstr> Greatest Common Factor    </vt:lpstr>
      <vt:lpstr>     </vt:lpstr>
      <vt:lpstr>Another way to find GCF:</vt:lpstr>
      <vt:lpstr>Example A:  Find the Greatest Common Factor for the numbers. Show your work! </vt:lpstr>
      <vt:lpstr>Example B:  Find the Greatest Common Factor for the numbers. Show your work! </vt:lpstr>
      <vt:lpstr>Example C:  Find the Greatest Common Factor for the numbers. Show your work! </vt:lpstr>
      <vt:lpstr>Example D:  Find the Greatest Common Factor for the numbers. Show your work!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56</cp:revision>
  <dcterms:created xsi:type="dcterms:W3CDTF">2023-12-09T14:49:07Z</dcterms:created>
  <dcterms:modified xsi:type="dcterms:W3CDTF">2025-01-09T18:37:36Z</dcterms:modified>
</cp:coreProperties>
</file>