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3" r:id="rId6"/>
    <p:sldId id="257" r:id="rId7"/>
    <p:sldId id="258" r:id="rId8"/>
    <p:sldId id="259" r:id="rId9"/>
    <p:sldId id="260" r:id="rId10"/>
    <p:sldId id="261" r:id="rId11"/>
    <p:sldId id="262" r:id="rId12"/>
    <p:sldId id="264" r:id="rId13"/>
    <p:sldId id="26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38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A2161-5BA2-4B16-B369-A29402655F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519A9D-17B3-4530-8310-3B7D814ACE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6B5A23-0282-4D4D-BE19-D53EF6254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0DAA-99E5-40E2-878A-1C4684DFE728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231032-1EA9-40B6-B3C2-056B6723E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67A62-75FE-42FE-A2F4-370FF6D16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36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F760E-EC24-4235-B602-C12FAF440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5F0514-0958-4DD1-AE4A-533BA89447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F2E3E4-7E34-4B04-8F0D-21BE68FB3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0DAA-99E5-40E2-878A-1C4684DFE728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D29B5C-01F1-443D-A948-C1E06DBB8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C2EFCA-92B7-40C1-959A-7A9DFB0DE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874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BD0898-0845-4AEA-A0B1-B83A67BB24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6128E0-255C-4BBD-A722-E018D0816B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47011B-29F1-421C-A94E-05BA4B9B9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0DAA-99E5-40E2-878A-1C4684DFE728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6E551-6AF2-400D-9A37-06D60FEE9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525F64-8ACF-4291-A9D5-6F98FDC2B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0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AC791-5C68-49A7-8AAB-71E2FDD28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420130-C521-48BB-9180-144FD5F7E4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10C63B-2449-4D24-AECE-72B13726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0DAA-99E5-40E2-878A-1C4684DFE728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1B408F-216C-4F85-93F3-6E5C7DB52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EA7931-70FB-442A-B353-0374B0BEE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473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C5BF7-3B3F-43C8-BBF7-BBA70AE68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9E90FE-AFA8-400B-8CD8-DCD535991B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4FD4F0-C552-47E5-96F2-414450BC0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0DAA-99E5-40E2-878A-1C4684DFE728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11302-5E64-406B-AFBE-85AF64702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1ABFB-6221-442A-BE10-0CC6F2E65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576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C479B-DAFA-49AB-90FB-C60CF716E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0C509-FB6D-4A44-9E11-1DB37FADCA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949E01-3D6E-482A-A00C-054B2B2548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464F52-9510-4B4D-A7C6-667A954D5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0DAA-99E5-40E2-878A-1C4684DFE728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724E68-32B6-41DF-B097-B22BC8948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9A7CB6-62DA-4DA9-A85A-F20B5A944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50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6EC2E-49B4-4469-A394-E9FD34A70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D64379-8A40-4C41-B46D-2B5C0D9728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14AB2F-DCC4-427D-998B-04E05E2876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45933C-4F24-44CA-A335-89DAD371DD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106B29-1B83-4719-8C67-0EBA161E8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62CB3E-739E-4402-A312-14B610F7F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0DAA-99E5-40E2-878A-1C4684DFE728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DFEA34-24B5-49C6-A85C-683DECC0F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7BAEED-43A4-4E8C-9470-4E2F3A6E8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44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782D8-B3EF-46C6-8489-51BFC1262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6BBD34-7E53-4246-8E44-8B406642E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0DAA-99E5-40E2-878A-1C4684DFE728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BFDDCF-2473-47A5-8D7E-5F6C31C7E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3D15AF-86AD-49C2-BD1A-E7BEEB229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813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7287CB-7AA6-49A1-9398-3E3F1C2D3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0DAA-99E5-40E2-878A-1C4684DFE728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4A46B9-6222-4DBE-8865-8C1469A9F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956D2A-B97F-47C7-B1EE-5FA4EA86D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46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B3830-6675-47AC-A7B8-6984EDE1B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D9EE6-110C-4333-AC32-2469273A6F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4E1CF3-D351-4C9A-89FA-D1152B2329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15AC72-CFE1-4DC5-899C-0C451E52E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0DAA-99E5-40E2-878A-1C4684DFE728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C356CB-0047-4162-8822-09019E0FC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61D62-4F73-460D-8588-FC649D805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488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ABEA6-ACCF-4958-A0D4-C6CA8F0C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631D49-8A6D-4C3B-BF92-24962C1239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DC47BD-6D47-4D03-889D-C38F4BE31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E722F-0887-44DE-933E-427CFA451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0DAA-99E5-40E2-878A-1C4684DFE728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E89DF4-F777-46A1-85CB-3282B6759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DA7BC5-6AB6-4584-9A50-3B8201684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3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77446B-B89E-472E-B994-9E56206C6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10442F-DD30-42EF-B05F-9A281599DE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281BEF-4A80-4D85-AF53-8EE470FF88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A0DAA-99E5-40E2-878A-1C4684DFE728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71874-B8D9-4628-BCD2-32E6717221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FFDDB-D5FD-42B4-AC6F-5DC15D737F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83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aws.amazon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aws.amazon.com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aws.amazon.com/getting-started/hands-on/build-train-deploy-machine-learning-model-sagemaker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E8801-B7E6-4B50-A5FC-00A052BE95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Create an AWS Account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EDF122-84A0-4CA6-AD6E-6136AD9000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7449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465E8-7B61-5BC4-60A3-D40B5CD63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Set-up Auto Alert for Billing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164E5-E47B-DA46-7BD8-D00BB29CF7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Since </a:t>
            </a:r>
            <a:r>
              <a:rPr lang="en-US" dirty="0" err="1"/>
              <a:t>SageMaker</a:t>
            </a:r>
            <a:r>
              <a:rPr lang="en-US" dirty="0"/>
              <a:t> is a charged service, please be very careful in terms of cleaning up after your sessions</a:t>
            </a:r>
          </a:p>
          <a:p>
            <a:r>
              <a:rPr lang="en-US" dirty="0"/>
              <a:t>We will discuss what to remove in the next few modules</a:t>
            </a:r>
          </a:p>
          <a:p>
            <a:r>
              <a:rPr lang="en-US" dirty="0"/>
              <a:t>For now, please also follow the instructions on D2L to set up auto alert for billing of your account</a:t>
            </a:r>
          </a:p>
          <a:p>
            <a:r>
              <a:rPr lang="en-US" dirty="0"/>
              <a:t>Setting up properly, we should be able to utilize the $200 credit for the rest of </a:t>
            </a:r>
            <a:r>
              <a:rPr lang="en-US"/>
              <a:t>the semester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358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5C6A75-B06C-40EC-8C3F-41C48BB644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6116"/>
            <a:ext cx="4732421" cy="5370847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/>
              <a:t>Go to </a:t>
            </a:r>
            <a:r>
              <a:rPr lang="en-US" dirty="0">
                <a:hlinkClick r:id="rId2"/>
              </a:rPr>
              <a:t>https://aws.amazon.com/</a:t>
            </a:r>
            <a:r>
              <a:rPr lang="en-US" dirty="0"/>
              <a:t> </a:t>
            </a:r>
          </a:p>
          <a:p>
            <a:pPr marL="514350" indent="-514350">
              <a:buAutoNum type="arabicPeriod"/>
            </a:pPr>
            <a:r>
              <a:rPr lang="en-US" dirty="0"/>
              <a:t>Click on Sign in to the Console</a:t>
            </a:r>
          </a:p>
          <a:p>
            <a:pPr marL="514350" indent="-514350">
              <a:buAutoNum type="arabicPeriod"/>
            </a:pPr>
            <a:r>
              <a:rPr lang="en-US" dirty="0"/>
              <a:t>If you do not have an account, click on Create a New AWS Account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975BD2-A7A3-45C0-813A-9C2D3347D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4836" y="806116"/>
            <a:ext cx="5564835" cy="286360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3204005-0E3F-45E3-BF53-D720124DF2F9}"/>
              </a:ext>
            </a:extLst>
          </p:cNvPr>
          <p:cNvSpPr/>
          <p:nvPr/>
        </p:nvSpPr>
        <p:spPr>
          <a:xfrm>
            <a:off x="9492916" y="631658"/>
            <a:ext cx="1913021" cy="69181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C1444F-F5CB-49DD-A85D-5AAE08EAC7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5300" y="3842814"/>
            <a:ext cx="2019098" cy="301518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93A4032-AF2E-4C0F-AF64-0B5A8767C9AC}"/>
              </a:ext>
            </a:extLst>
          </p:cNvPr>
          <p:cNvSpPr/>
          <p:nvPr/>
        </p:nvSpPr>
        <p:spPr>
          <a:xfrm>
            <a:off x="8398042" y="6454941"/>
            <a:ext cx="1660358" cy="3234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524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5A560-DA4F-45D6-871F-47024D2073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30179"/>
            <a:ext cx="3799974" cy="5346784"/>
          </a:xfrm>
        </p:spPr>
        <p:txBody>
          <a:bodyPr/>
          <a:lstStyle/>
          <a:p>
            <a:r>
              <a:rPr lang="en-US" dirty="0"/>
              <a:t>Fill your information then click Continue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A855DC-8F64-4B2F-84E6-DE5F1EFBF7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2169" y="303374"/>
            <a:ext cx="7011378" cy="605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525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D0B6A-4FCC-47CE-BCA3-5A588ED07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05326"/>
            <a:ext cx="5454316" cy="5671637"/>
          </a:xfrm>
        </p:spPr>
        <p:txBody>
          <a:bodyPr/>
          <a:lstStyle/>
          <a:p>
            <a:r>
              <a:rPr lang="en-US" dirty="0"/>
              <a:t>Fill more detailed information and click Continue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10B161-2E61-4797-9837-6B94C0E10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7649" y="126331"/>
            <a:ext cx="5037368" cy="6605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092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D2036C-400D-4058-85EB-EE2652C0CD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30868"/>
            <a:ext cx="3987974" cy="5846095"/>
          </a:xfrm>
        </p:spPr>
        <p:txBody>
          <a:bodyPr/>
          <a:lstStyle/>
          <a:p>
            <a:r>
              <a:rPr lang="en-US" dirty="0"/>
              <a:t>Enter your billing information. Note that you </a:t>
            </a:r>
            <a:r>
              <a:rPr lang="en-US" b="1" dirty="0"/>
              <a:t>will not be charge </a:t>
            </a:r>
            <a:r>
              <a:rPr lang="en-US" dirty="0"/>
              <a:t>any amount since the free services are enough for this course.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FD0921-2387-4642-8EDB-6F28B32B28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174" y="232916"/>
            <a:ext cx="7087589" cy="639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689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C29BAC-2071-4540-A472-DFB990555D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71500"/>
            <a:ext cx="4684295" cy="5605463"/>
          </a:xfrm>
        </p:spPr>
        <p:txBody>
          <a:bodyPr/>
          <a:lstStyle/>
          <a:p>
            <a:r>
              <a:rPr lang="en-US" dirty="0"/>
              <a:t>Choose the free tier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385526-E0C8-4172-8F56-9A4BE5816A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2177" y="0"/>
            <a:ext cx="56371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285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508566-90D4-41A9-B601-B0F3BD3F01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27850"/>
            <a:ext cx="3709500" cy="5649113"/>
          </a:xfrm>
        </p:spPr>
        <p:txBody>
          <a:bodyPr/>
          <a:lstStyle/>
          <a:p>
            <a:r>
              <a:rPr lang="en-US" dirty="0"/>
              <a:t>You will be redirected to this page. Wait for the activation email to come, then you should be able to sign in to your account.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7433E9-2DA8-4658-A4CC-FFB4E95AD9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7700" y="604443"/>
            <a:ext cx="6982799" cy="564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521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F4F74-18C8-44E4-85B2-EC3F0590EA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19626"/>
            <a:ext cx="7343274" cy="5557337"/>
          </a:xfrm>
        </p:spPr>
        <p:txBody>
          <a:bodyPr/>
          <a:lstStyle/>
          <a:p>
            <a:r>
              <a:rPr lang="en-US" dirty="0"/>
              <a:t>Return to </a:t>
            </a:r>
            <a:r>
              <a:rPr lang="en-US" dirty="0">
                <a:hlinkClick r:id="rId2"/>
              </a:rPr>
              <a:t>https://aws.amazon.com/</a:t>
            </a:r>
            <a:endParaRPr lang="en-US" dirty="0"/>
          </a:p>
          <a:p>
            <a:r>
              <a:rPr lang="en-US" dirty="0"/>
              <a:t>Click Sign In to the Console</a:t>
            </a:r>
          </a:p>
          <a:p>
            <a:r>
              <a:rPr lang="en-US" dirty="0"/>
              <a:t>Select Root user, and enter your email address (as well as captcha and password in the next page).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EA1B11-E258-44C4-BBD0-714DCB832F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208" y="237679"/>
            <a:ext cx="3762900" cy="638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870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4146AC-4AD1-4858-AF22-22FF2DB867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13611"/>
            <a:ext cx="3830053" cy="556335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You will be redirected to AWS Management Console</a:t>
            </a:r>
          </a:p>
          <a:p>
            <a:r>
              <a:rPr lang="en-US" dirty="0"/>
              <a:t>Please follow this tutorial to set up your </a:t>
            </a:r>
            <a:r>
              <a:rPr lang="en-US" dirty="0" err="1"/>
              <a:t>SageMaker</a:t>
            </a:r>
            <a:r>
              <a:rPr lang="en-US" dirty="0"/>
              <a:t> environment </a:t>
            </a:r>
            <a:r>
              <a:rPr lang="en-US" dirty="0">
                <a:hlinkClick r:id="rId2"/>
              </a:rPr>
              <a:t>https://aws.amazon.com/getting-started/hands-on/build-train-deploy-machine-learning-model-sagemaker/</a:t>
            </a:r>
            <a:r>
              <a:rPr lang="en-US" dirty="0"/>
              <a:t> </a:t>
            </a:r>
          </a:p>
          <a:p>
            <a:pPr lvl="1"/>
            <a:r>
              <a:rPr lang="en-US" b="1" dirty="0"/>
              <a:t>Important</a:t>
            </a:r>
            <a:r>
              <a:rPr lang="en-US" dirty="0"/>
              <a:t>: please follow the Clean up step carefully to avoid unwanted charges to your account.</a:t>
            </a:r>
          </a:p>
          <a:p>
            <a:r>
              <a:rPr lang="en-US" dirty="0"/>
              <a:t>We will discuss modeling in </a:t>
            </a:r>
            <a:r>
              <a:rPr lang="en-US" dirty="0" err="1"/>
              <a:t>SageMaker</a:t>
            </a:r>
            <a:r>
              <a:rPr lang="en-US" dirty="0"/>
              <a:t> from next module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D0806D8-AC75-4972-B2BD-CA1CD445A9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946" y="824507"/>
            <a:ext cx="7310054" cy="4153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410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AE81C81F566741A66814CDCEA49AC3" ma:contentTypeVersion="15" ma:contentTypeDescription="Create a new document." ma:contentTypeScope="" ma:versionID="40b40bb492236b4bf28737d634e1e980">
  <xsd:schema xmlns:xsd="http://www.w3.org/2001/XMLSchema" xmlns:xs="http://www.w3.org/2001/XMLSchema" xmlns:p="http://schemas.microsoft.com/office/2006/metadata/properties" xmlns:ns1="http://schemas.microsoft.com/sharepoint/v3" xmlns:ns3="79d87348-8309-46e5-9e9b-64fd81443f06" xmlns:ns4="87183f5b-2d98-4e28-8852-09853618cdec" targetNamespace="http://schemas.microsoft.com/office/2006/metadata/properties" ma:root="true" ma:fieldsID="3a9eb293fe69393e6059c9dc45972b25" ns1:_="" ns3:_="" ns4:_="">
    <xsd:import namespace="http://schemas.microsoft.com/sharepoint/v3"/>
    <xsd:import namespace="79d87348-8309-46e5-9e9b-64fd81443f06"/>
    <xsd:import namespace="87183f5b-2d98-4e28-8852-09853618cde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1:_ip_UnifiedCompliancePolicyProperties" minOccurs="0"/>
                <xsd:element ref="ns1:_ip_UnifiedCompliancePolicyUIAction" minOccurs="0"/>
                <xsd:element ref="ns3:MediaServiceDateTake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9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0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d87348-8309-46e5-9e9b-64fd81443f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83f5b-2d98-4e28-8852-09853618cde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99EC27-AA4E-43C8-B9CA-3468AFF11D5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5D673FE-6961-481F-BF07-A8E32FD21FA7}">
  <ds:schemaRefs>
    <ds:schemaRef ds:uri="http://purl.org/dc/elements/1.1/"/>
    <ds:schemaRef ds:uri="http://purl.org/dc/terms/"/>
    <ds:schemaRef ds:uri="http://purl.org/dc/dcmitype/"/>
    <ds:schemaRef ds:uri="79d87348-8309-46e5-9e9b-64fd81443f06"/>
    <ds:schemaRef ds:uri="87183f5b-2d98-4e28-8852-09853618cdec"/>
    <ds:schemaRef ds:uri="http://schemas.microsoft.com/office/2006/documentManagement/types"/>
    <ds:schemaRef ds:uri="http://schemas.microsoft.com/office/infopath/2007/PartnerControls"/>
    <ds:schemaRef ds:uri="http://schemas.microsoft.com/sharepoint/v3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E9987CC-9E54-41AB-AF0D-31A74D1400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9d87348-8309-46e5-9e9b-64fd81443f06"/>
    <ds:schemaRef ds:uri="87183f5b-2d98-4e28-8852-09853618cd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275</Words>
  <Application>Microsoft Office PowerPoint</Application>
  <PresentationFormat>Widescreen</PresentationFormat>
  <Paragraphs>21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Create an AWS Account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Set-up Auto Alert for Billing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Linh Le</dc:creator>
  <cp:lastModifiedBy>Linh Le</cp:lastModifiedBy>
  <cp:revision>5</cp:revision>
  <dcterms:created xsi:type="dcterms:W3CDTF">2022-02-03T19:33:23Z</dcterms:created>
  <dcterms:modified xsi:type="dcterms:W3CDTF">2024-01-02T19:49:27Z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0x010100CDAE81C81F566741A66814CDCEA49AC3</vt:lpwstr>
  </property>
</Properties>
</file>