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0" r:id="rId4"/>
    <p:sldId id="258" r:id="rId5"/>
    <p:sldId id="259" r:id="rId6"/>
  </p:sldIdLst>
  <p:sldSz cx="12192000" cy="6858000"/>
  <p:notesSz cx="6858000" cy="9144000"/>
  <p:defaultTextStyle>
    <a:defPPr>
      <a:defRPr lang="en-GB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SimSun" pitchFamily="2" charset="-122"/>
        <a:cs typeface="Arial" charset="0"/>
      </a:defRPr>
    </a:lvl1pPr>
    <a:lvl2pPr marL="742950" indent="-285750" algn="l" defTabSz="457200" rtl="0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SimSun" pitchFamily="2" charset="-122"/>
        <a:cs typeface="Arial" charset="0"/>
      </a:defRPr>
    </a:lvl2pPr>
    <a:lvl3pPr marL="1143000" indent="-228600" algn="l" defTabSz="457200" rtl="0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SimSun" pitchFamily="2" charset="-122"/>
        <a:cs typeface="Arial" charset="0"/>
      </a:defRPr>
    </a:lvl3pPr>
    <a:lvl4pPr marL="1600200" indent="-228600" algn="l" defTabSz="457200" rtl="0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SimSun" pitchFamily="2" charset="-122"/>
        <a:cs typeface="Arial" charset="0"/>
      </a:defRPr>
    </a:lvl4pPr>
    <a:lvl5pPr marL="2057400" indent="-228600" algn="l" defTabSz="457200" rtl="0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SimSun" pitchFamily="2" charset="-122"/>
        <a:cs typeface="Arial" charset="0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charset="0"/>
        <a:ea typeface="SimSun" pitchFamily="2" charset="-122"/>
        <a:cs typeface="Arial" charset="0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charset="0"/>
        <a:ea typeface="SimSun" pitchFamily="2" charset="-122"/>
        <a:cs typeface="Arial" charset="0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charset="0"/>
        <a:ea typeface="SimSun" pitchFamily="2" charset="-122"/>
        <a:cs typeface="Arial" charset="0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charset="0"/>
        <a:ea typeface="SimSun" pitchFamily="2" charset="-122"/>
        <a:cs typeface="Arial" charset="0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DC07047-108A-4B00-96AD-0EB05A73B171}" v="49" dt="2020-03-02T18:12:03.49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59" d="100"/>
          <a:sy n="159" d="100"/>
        </p:scale>
        <p:origin x="384" y="1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microsoft.com/office/2016/11/relationships/changesInfo" Target="changesInfos/changesInfo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inh Le" userId="ab89bd28bd2c192c" providerId="LiveId" clId="{4DC07047-108A-4B00-96AD-0EB05A73B171}"/>
    <pc:docChg chg="undo custSel addSld delSld modSld sldOrd">
      <pc:chgData name="Linh Le" userId="ab89bd28bd2c192c" providerId="LiveId" clId="{4DC07047-108A-4B00-96AD-0EB05A73B171}" dt="2020-03-02T20:18:17.797" v="3741" actId="20577"/>
      <pc:docMkLst>
        <pc:docMk/>
      </pc:docMkLst>
      <pc:sldChg chg="modSp add">
        <pc:chgData name="Linh Le" userId="ab89bd28bd2c192c" providerId="LiveId" clId="{4DC07047-108A-4B00-96AD-0EB05A73B171}" dt="2020-03-02T17:25:11.025" v="574" actId="20577"/>
        <pc:sldMkLst>
          <pc:docMk/>
          <pc:sldMk cId="205920818" sldId="257"/>
        </pc:sldMkLst>
        <pc:spChg chg="mod">
          <ac:chgData name="Linh Le" userId="ab89bd28bd2c192c" providerId="LiveId" clId="{4DC07047-108A-4B00-96AD-0EB05A73B171}" dt="2020-03-02T17:22:26.382" v="18" actId="20577"/>
          <ac:spMkLst>
            <pc:docMk/>
            <pc:sldMk cId="205920818" sldId="257"/>
            <ac:spMk id="2" creationId="{AFE76E03-5BA8-40DE-8AD4-B85B8946ABE4}"/>
          </ac:spMkLst>
        </pc:spChg>
        <pc:spChg chg="mod">
          <ac:chgData name="Linh Le" userId="ab89bd28bd2c192c" providerId="LiveId" clId="{4DC07047-108A-4B00-96AD-0EB05A73B171}" dt="2020-03-02T17:25:11.025" v="574" actId="20577"/>
          <ac:spMkLst>
            <pc:docMk/>
            <pc:sldMk cId="205920818" sldId="257"/>
            <ac:spMk id="3" creationId="{1C39B7C5-7DC7-44CD-995A-39FE7E361E47}"/>
          </ac:spMkLst>
        </pc:spChg>
      </pc:sldChg>
      <pc:sldChg chg="modSp add">
        <pc:chgData name="Linh Le" userId="ab89bd28bd2c192c" providerId="LiveId" clId="{4DC07047-108A-4B00-96AD-0EB05A73B171}" dt="2020-03-02T17:35:00.134" v="886" actId="20577"/>
        <pc:sldMkLst>
          <pc:docMk/>
          <pc:sldMk cId="1461723550" sldId="258"/>
        </pc:sldMkLst>
        <pc:spChg chg="mod">
          <ac:chgData name="Linh Le" userId="ab89bd28bd2c192c" providerId="LiveId" clId="{4DC07047-108A-4B00-96AD-0EB05A73B171}" dt="2020-03-02T17:27:38.585" v="620" actId="20577"/>
          <ac:spMkLst>
            <pc:docMk/>
            <pc:sldMk cId="1461723550" sldId="258"/>
            <ac:spMk id="2" creationId="{C0E866D0-ADEF-426E-9C95-2CED222DE0F4}"/>
          </ac:spMkLst>
        </pc:spChg>
        <pc:spChg chg="mod">
          <ac:chgData name="Linh Le" userId="ab89bd28bd2c192c" providerId="LiveId" clId="{4DC07047-108A-4B00-96AD-0EB05A73B171}" dt="2020-03-02T17:35:00.134" v="886" actId="20577"/>
          <ac:spMkLst>
            <pc:docMk/>
            <pc:sldMk cId="1461723550" sldId="258"/>
            <ac:spMk id="3" creationId="{CC1E9A20-517A-4555-9817-FBB6303CF029}"/>
          </ac:spMkLst>
        </pc:spChg>
      </pc:sldChg>
      <pc:sldChg chg="modSp add">
        <pc:chgData name="Linh Le" userId="ab89bd28bd2c192c" providerId="LiveId" clId="{4DC07047-108A-4B00-96AD-0EB05A73B171}" dt="2020-03-02T17:32:40.926" v="851" actId="20577"/>
        <pc:sldMkLst>
          <pc:docMk/>
          <pc:sldMk cId="1710803060" sldId="259"/>
        </pc:sldMkLst>
        <pc:spChg chg="mod">
          <ac:chgData name="Linh Le" userId="ab89bd28bd2c192c" providerId="LiveId" clId="{4DC07047-108A-4B00-96AD-0EB05A73B171}" dt="2020-03-02T17:31:18.802" v="744" actId="20577"/>
          <ac:spMkLst>
            <pc:docMk/>
            <pc:sldMk cId="1710803060" sldId="259"/>
            <ac:spMk id="2" creationId="{7C40B8D2-913E-4F4E-8AB7-D00242AE1032}"/>
          </ac:spMkLst>
        </pc:spChg>
        <pc:spChg chg="mod">
          <ac:chgData name="Linh Le" userId="ab89bd28bd2c192c" providerId="LiveId" clId="{4DC07047-108A-4B00-96AD-0EB05A73B171}" dt="2020-03-02T17:32:40.926" v="851" actId="20577"/>
          <ac:spMkLst>
            <pc:docMk/>
            <pc:sldMk cId="1710803060" sldId="259"/>
            <ac:spMk id="3" creationId="{D9B5B0C0-8EA1-480F-9D2B-C8C861A18148}"/>
          </ac:spMkLst>
        </pc:spChg>
      </pc:sldChg>
      <pc:sldChg chg="addSp modSp add">
        <pc:chgData name="Linh Le" userId="ab89bd28bd2c192c" providerId="LiveId" clId="{4DC07047-108A-4B00-96AD-0EB05A73B171}" dt="2020-03-02T17:49:24.845" v="1753" actId="6549"/>
        <pc:sldMkLst>
          <pc:docMk/>
          <pc:sldMk cId="3770097708" sldId="260"/>
        </pc:sldMkLst>
        <pc:spChg chg="mod">
          <ac:chgData name="Linh Le" userId="ab89bd28bd2c192c" providerId="LiveId" clId="{4DC07047-108A-4B00-96AD-0EB05A73B171}" dt="2020-03-02T17:41:14.381" v="1047" actId="20577"/>
          <ac:spMkLst>
            <pc:docMk/>
            <pc:sldMk cId="3770097708" sldId="260"/>
            <ac:spMk id="2" creationId="{D364235A-D041-4382-BC26-907D2731580F}"/>
          </ac:spMkLst>
        </pc:spChg>
        <pc:spChg chg="mod">
          <ac:chgData name="Linh Le" userId="ab89bd28bd2c192c" providerId="LiveId" clId="{4DC07047-108A-4B00-96AD-0EB05A73B171}" dt="2020-03-02T17:49:24.845" v="1753" actId="6549"/>
          <ac:spMkLst>
            <pc:docMk/>
            <pc:sldMk cId="3770097708" sldId="260"/>
            <ac:spMk id="3" creationId="{27D5D573-56EC-45FE-AC1D-74EB9AC56B21}"/>
          </ac:spMkLst>
        </pc:spChg>
        <pc:picChg chg="add mod">
          <ac:chgData name="Linh Le" userId="ab89bd28bd2c192c" providerId="LiveId" clId="{4DC07047-108A-4B00-96AD-0EB05A73B171}" dt="2020-03-02T17:48:27.333" v="1630" actId="1076"/>
          <ac:picMkLst>
            <pc:docMk/>
            <pc:sldMk cId="3770097708" sldId="260"/>
            <ac:picMk id="4" creationId="{AE1BD44D-1CAA-49CC-A86D-A5EF0CA093D4}"/>
          </ac:picMkLst>
        </pc:picChg>
      </pc:sldChg>
      <pc:sldChg chg="modSp add">
        <pc:chgData name="Linh Le" userId="ab89bd28bd2c192c" providerId="LiveId" clId="{4DC07047-108A-4B00-96AD-0EB05A73B171}" dt="2020-03-02T17:46:48.680" v="1546" actId="20577"/>
        <pc:sldMkLst>
          <pc:docMk/>
          <pc:sldMk cId="4064790210" sldId="261"/>
        </pc:sldMkLst>
        <pc:spChg chg="mod">
          <ac:chgData name="Linh Le" userId="ab89bd28bd2c192c" providerId="LiveId" clId="{4DC07047-108A-4B00-96AD-0EB05A73B171}" dt="2020-03-02T17:42:41.059" v="1115" actId="20577"/>
          <ac:spMkLst>
            <pc:docMk/>
            <pc:sldMk cId="4064790210" sldId="261"/>
            <ac:spMk id="2" creationId="{3EDAC8B5-92CC-4430-AB28-C0E25B683E76}"/>
          </ac:spMkLst>
        </pc:spChg>
        <pc:spChg chg="mod">
          <ac:chgData name="Linh Le" userId="ab89bd28bd2c192c" providerId="LiveId" clId="{4DC07047-108A-4B00-96AD-0EB05A73B171}" dt="2020-03-02T17:46:48.680" v="1546" actId="20577"/>
          <ac:spMkLst>
            <pc:docMk/>
            <pc:sldMk cId="4064790210" sldId="261"/>
            <ac:spMk id="3" creationId="{82894E3E-3926-4299-AD90-BAA3A8D02D77}"/>
          </ac:spMkLst>
        </pc:spChg>
      </pc:sldChg>
      <pc:sldChg chg="addSp delSp modSp add">
        <pc:chgData name="Linh Le" userId="ab89bd28bd2c192c" providerId="LiveId" clId="{4DC07047-108A-4B00-96AD-0EB05A73B171}" dt="2020-03-02T17:52:54.074" v="2259" actId="1076"/>
        <pc:sldMkLst>
          <pc:docMk/>
          <pc:sldMk cId="903113778" sldId="262"/>
        </pc:sldMkLst>
        <pc:spChg chg="mod">
          <ac:chgData name="Linh Le" userId="ab89bd28bd2c192c" providerId="LiveId" clId="{4DC07047-108A-4B00-96AD-0EB05A73B171}" dt="2020-03-02T17:49:20.280" v="1752" actId="20577"/>
          <ac:spMkLst>
            <pc:docMk/>
            <pc:sldMk cId="903113778" sldId="262"/>
            <ac:spMk id="2" creationId="{17950FE4-2424-490E-B8A0-C726685FCD83}"/>
          </ac:spMkLst>
        </pc:spChg>
        <pc:spChg chg="mod">
          <ac:chgData name="Linh Le" userId="ab89bd28bd2c192c" providerId="LiveId" clId="{4DC07047-108A-4B00-96AD-0EB05A73B171}" dt="2020-03-02T17:52:31.328" v="2255" actId="20577"/>
          <ac:spMkLst>
            <pc:docMk/>
            <pc:sldMk cId="903113778" sldId="262"/>
            <ac:spMk id="3" creationId="{4FADB07B-4D1D-474A-8214-A248805F1BD3}"/>
          </ac:spMkLst>
        </pc:spChg>
        <pc:picChg chg="add del">
          <ac:chgData name="Linh Le" userId="ab89bd28bd2c192c" providerId="LiveId" clId="{4DC07047-108A-4B00-96AD-0EB05A73B171}" dt="2020-03-02T17:50:55.394" v="1975" actId="478"/>
          <ac:picMkLst>
            <pc:docMk/>
            <pc:sldMk cId="903113778" sldId="262"/>
            <ac:picMk id="4" creationId="{87092B06-E35C-4591-AD8D-817659BD3579}"/>
          </ac:picMkLst>
        </pc:picChg>
        <pc:picChg chg="add del mod">
          <ac:chgData name="Linh Le" userId="ab89bd28bd2c192c" providerId="LiveId" clId="{4DC07047-108A-4B00-96AD-0EB05A73B171}" dt="2020-03-02T17:52:47.121" v="2256" actId="478"/>
          <ac:picMkLst>
            <pc:docMk/>
            <pc:sldMk cId="903113778" sldId="262"/>
            <ac:picMk id="5" creationId="{0FA3A10C-4373-48EF-870E-41FF6193B799}"/>
          </ac:picMkLst>
        </pc:picChg>
        <pc:picChg chg="add mod">
          <ac:chgData name="Linh Le" userId="ab89bd28bd2c192c" providerId="LiveId" clId="{4DC07047-108A-4B00-96AD-0EB05A73B171}" dt="2020-03-02T17:52:54.074" v="2259" actId="1076"/>
          <ac:picMkLst>
            <pc:docMk/>
            <pc:sldMk cId="903113778" sldId="262"/>
            <ac:picMk id="6" creationId="{CDE96E04-E6F2-4C00-9EF8-3D4C3F2155F5}"/>
          </ac:picMkLst>
        </pc:picChg>
      </pc:sldChg>
      <pc:sldChg chg="addSp delSp modSp add">
        <pc:chgData name="Linh Le" userId="ab89bd28bd2c192c" providerId="LiveId" clId="{4DC07047-108A-4B00-96AD-0EB05A73B171}" dt="2020-03-02T18:08:33.382" v="3252" actId="20577"/>
        <pc:sldMkLst>
          <pc:docMk/>
          <pc:sldMk cId="3120745062" sldId="263"/>
        </pc:sldMkLst>
        <pc:spChg chg="mod">
          <ac:chgData name="Linh Le" userId="ab89bd28bd2c192c" providerId="LiveId" clId="{4DC07047-108A-4B00-96AD-0EB05A73B171}" dt="2020-03-02T17:53:22.065" v="2281" actId="20577"/>
          <ac:spMkLst>
            <pc:docMk/>
            <pc:sldMk cId="3120745062" sldId="263"/>
            <ac:spMk id="2" creationId="{64ADB664-9113-4143-AEAF-918FDDF2A4DD}"/>
          </ac:spMkLst>
        </pc:spChg>
        <pc:spChg chg="mod">
          <ac:chgData name="Linh Le" userId="ab89bd28bd2c192c" providerId="LiveId" clId="{4DC07047-108A-4B00-96AD-0EB05A73B171}" dt="2020-03-02T18:08:33.382" v="3252" actId="20577"/>
          <ac:spMkLst>
            <pc:docMk/>
            <pc:sldMk cId="3120745062" sldId="263"/>
            <ac:spMk id="3" creationId="{6DAB9A89-C06F-4E88-93C1-69DAE5818AC7}"/>
          </ac:spMkLst>
        </pc:spChg>
        <pc:picChg chg="add del">
          <ac:chgData name="Linh Le" userId="ab89bd28bd2c192c" providerId="LiveId" clId="{4DC07047-108A-4B00-96AD-0EB05A73B171}" dt="2020-03-02T17:57:39.598" v="2643"/>
          <ac:picMkLst>
            <pc:docMk/>
            <pc:sldMk cId="3120745062" sldId="263"/>
            <ac:picMk id="4" creationId="{0ABB5264-9084-4844-A4D4-A5DE3CBEE093}"/>
          </ac:picMkLst>
        </pc:picChg>
      </pc:sldChg>
      <pc:sldChg chg="addSp delSp modSp add del">
        <pc:chgData name="Linh Le" userId="ab89bd28bd2c192c" providerId="LiveId" clId="{4DC07047-108A-4B00-96AD-0EB05A73B171}" dt="2020-03-02T18:00:12.849" v="2736" actId="2696"/>
        <pc:sldMkLst>
          <pc:docMk/>
          <pc:sldMk cId="585360662" sldId="264"/>
        </pc:sldMkLst>
        <pc:spChg chg="del">
          <ac:chgData name="Linh Le" userId="ab89bd28bd2c192c" providerId="LiveId" clId="{4DC07047-108A-4B00-96AD-0EB05A73B171}" dt="2020-03-02T17:57:52.059" v="2646" actId="478"/>
          <ac:spMkLst>
            <pc:docMk/>
            <pc:sldMk cId="585360662" sldId="264"/>
            <ac:spMk id="2" creationId="{B1F929A8-01C7-4450-BF51-15CE7FB77F68}"/>
          </ac:spMkLst>
        </pc:spChg>
        <pc:spChg chg="del">
          <ac:chgData name="Linh Le" userId="ab89bd28bd2c192c" providerId="LiveId" clId="{4DC07047-108A-4B00-96AD-0EB05A73B171}" dt="2020-03-02T17:57:48.750" v="2645" actId="478"/>
          <ac:spMkLst>
            <pc:docMk/>
            <pc:sldMk cId="585360662" sldId="264"/>
            <ac:spMk id="3" creationId="{944238C0-4C92-459C-83E6-7A687511AEE2}"/>
          </ac:spMkLst>
        </pc:spChg>
        <pc:spChg chg="add mod">
          <ac:chgData name="Linh Le" userId="ab89bd28bd2c192c" providerId="LiveId" clId="{4DC07047-108A-4B00-96AD-0EB05A73B171}" dt="2020-03-02T17:58:30.836" v="2656" actId="1582"/>
          <ac:spMkLst>
            <pc:docMk/>
            <pc:sldMk cId="585360662" sldId="264"/>
            <ac:spMk id="5" creationId="{B020DFF6-4EA3-4107-BBE8-0C9C806811D0}"/>
          </ac:spMkLst>
        </pc:spChg>
        <pc:spChg chg="add del mod">
          <ac:chgData name="Linh Le" userId="ab89bd28bd2c192c" providerId="LiveId" clId="{4DC07047-108A-4B00-96AD-0EB05A73B171}" dt="2020-03-02T17:58:52.876" v="2675"/>
          <ac:spMkLst>
            <pc:docMk/>
            <pc:sldMk cId="585360662" sldId="264"/>
            <ac:spMk id="6" creationId="{D37D5359-131E-4949-BAD7-7C22B5274D2D}"/>
          </ac:spMkLst>
        </pc:spChg>
        <pc:picChg chg="add mod">
          <ac:chgData name="Linh Le" userId="ab89bd28bd2c192c" providerId="LiveId" clId="{4DC07047-108A-4B00-96AD-0EB05A73B171}" dt="2020-03-02T17:58:54.315" v="2677" actId="1076"/>
          <ac:picMkLst>
            <pc:docMk/>
            <pc:sldMk cId="585360662" sldId="264"/>
            <ac:picMk id="4" creationId="{332568EF-C466-4E46-8C58-0F63AB5C0B6B}"/>
          </ac:picMkLst>
        </pc:picChg>
      </pc:sldChg>
      <pc:sldChg chg="addSp modSp add">
        <pc:chgData name="Linh Le" userId="ab89bd28bd2c192c" providerId="LiveId" clId="{4DC07047-108A-4B00-96AD-0EB05A73B171}" dt="2020-03-02T18:02:56.256" v="3182" actId="1076"/>
        <pc:sldMkLst>
          <pc:docMk/>
          <pc:sldMk cId="453012658" sldId="265"/>
        </pc:sldMkLst>
        <pc:spChg chg="mod">
          <ac:chgData name="Linh Le" userId="ab89bd28bd2c192c" providerId="LiveId" clId="{4DC07047-108A-4B00-96AD-0EB05A73B171}" dt="2020-03-02T18:00:16.308" v="2750" actId="20577"/>
          <ac:spMkLst>
            <pc:docMk/>
            <pc:sldMk cId="453012658" sldId="265"/>
            <ac:spMk id="2" creationId="{2CFD5DA3-69B9-4A15-9362-7823F0A8173F}"/>
          </ac:spMkLst>
        </pc:spChg>
        <pc:spChg chg="mod">
          <ac:chgData name="Linh Le" userId="ab89bd28bd2c192c" providerId="LiveId" clId="{4DC07047-108A-4B00-96AD-0EB05A73B171}" dt="2020-03-02T18:02:47.267" v="3181" actId="403"/>
          <ac:spMkLst>
            <pc:docMk/>
            <pc:sldMk cId="453012658" sldId="265"/>
            <ac:spMk id="3" creationId="{6F21A16F-747B-40FD-B351-E8935CCFC088}"/>
          </ac:spMkLst>
        </pc:spChg>
        <pc:picChg chg="add mod">
          <ac:chgData name="Linh Le" userId="ab89bd28bd2c192c" providerId="LiveId" clId="{4DC07047-108A-4B00-96AD-0EB05A73B171}" dt="2020-03-02T18:02:56.256" v="3182" actId="1076"/>
          <ac:picMkLst>
            <pc:docMk/>
            <pc:sldMk cId="453012658" sldId="265"/>
            <ac:picMk id="4" creationId="{08F65AB8-A7AF-425D-BABF-F955C65F8CAF}"/>
          </ac:picMkLst>
        </pc:picChg>
      </pc:sldChg>
      <pc:sldChg chg="addSp delSp modSp add ord">
        <pc:chgData name="Linh Le" userId="ab89bd28bd2c192c" providerId="LiveId" clId="{4DC07047-108A-4B00-96AD-0EB05A73B171}" dt="2020-03-02T18:11:57.874" v="3268" actId="13822"/>
        <pc:sldMkLst>
          <pc:docMk/>
          <pc:sldMk cId="3251725741" sldId="266"/>
        </pc:sldMkLst>
        <pc:spChg chg="del">
          <ac:chgData name="Linh Le" userId="ab89bd28bd2c192c" providerId="LiveId" clId="{4DC07047-108A-4B00-96AD-0EB05A73B171}" dt="2020-03-02T18:11:43.642" v="3263" actId="478"/>
          <ac:spMkLst>
            <pc:docMk/>
            <pc:sldMk cId="3251725741" sldId="266"/>
            <ac:spMk id="2" creationId="{CE003B5A-ADDB-4554-98AB-2924F2C4BE91}"/>
          </ac:spMkLst>
        </pc:spChg>
        <pc:spChg chg="del">
          <ac:chgData name="Linh Le" userId="ab89bd28bd2c192c" providerId="LiveId" clId="{4DC07047-108A-4B00-96AD-0EB05A73B171}" dt="2020-03-02T18:11:36.118" v="3259"/>
          <ac:spMkLst>
            <pc:docMk/>
            <pc:sldMk cId="3251725741" sldId="266"/>
            <ac:spMk id="3" creationId="{792CD311-5F95-405A-A46D-4AFC359E70F6}"/>
          </ac:spMkLst>
        </pc:spChg>
        <pc:spChg chg="add mod">
          <ac:chgData name="Linh Le" userId="ab89bd28bd2c192c" providerId="LiveId" clId="{4DC07047-108A-4B00-96AD-0EB05A73B171}" dt="2020-03-02T18:11:57.874" v="3268" actId="13822"/>
          <ac:spMkLst>
            <pc:docMk/>
            <pc:sldMk cId="3251725741" sldId="266"/>
            <ac:spMk id="6" creationId="{C383F2BF-D116-40F4-B75A-EA4A66FA04E2}"/>
          </ac:spMkLst>
        </pc:spChg>
        <pc:picChg chg="add mod">
          <ac:chgData name="Linh Le" userId="ab89bd28bd2c192c" providerId="LiveId" clId="{4DC07047-108A-4B00-96AD-0EB05A73B171}" dt="2020-03-02T18:11:48.032" v="3265" actId="1076"/>
          <ac:picMkLst>
            <pc:docMk/>
            <pc:sldMk cId="3251725741" sldId="266"/>
            <ac:picMk id="4" creationId="{0B06A4A8-E4A4-4A3F-928F-CE2A9096D3DC}"/>
          </ac:picMkLst>
        </pc:picChg>
        <pc:picChg chg="add mod">
          <ac:chgData name="Linh Le" userId="ab89bd28bd2c192c" providerId="LiveId" clId="{4DC07047-108A-4B00-96AD-0EB05A73B171}" dt="2020-03-02T18:11:37.943" v="3260" actId="1076"/>
          <ac:picMkLst>
            <pc:docMk/>
            <pc:sldMk cId="3251725741" sldId="266"/>
            <ac:picMk id="5" creationId="{84CBBAE3-A5FC-4156-90EB-DBEC5769A084}"/>
          </ac:picMkLst>
        </pc:picChg>
      </pc:sldChg>
      <pc:sldChg chg="modSp add">
        <pc:chgData name="Linh Le" userId="ab89bd28bd2c192c" providerId="LiveId" clId="{4DC07047-108A-4B00-96AD-0EB05A73B171}" dt="2020-03-02T20:18:17.797" v="3741" actId="20577"/>
        <pc:sldMkLst>
          <pc:docMk/>
          <pc:sldMk cId="3518006646" sldId="267"/>
        </pc:sldMkLst>
        <pc:spChg chg="mod">
          <ac:chgData name="Linh Le" userId="ab89bd28bd2c192c" providerId="LiveId" clId="{4DC07047-108A-4B00-96AD-0EB05A73B171}" dt="2020-03-02T20:15:51.187" v="3297" actId="20577"/>
          <ac:spMkLst>
            <pc:docMk/>
            <pc:sldMk cId="3518006646" sldId="267"/>
            <ac:spMk id="2" creationId="{AF063BAB-C881-4636-A9D0-A4BCF31FE3C3}"/>
          </ac:spMkLst>
        </pc:spChg>
        <pc:spChg chg="mod">
          <ac:chgData name="Linh Le" userId="ab89bd28bd2c192c" providerId="LiveId" clId="{4DC07047-108A-4B00-96AD-0EB05A73B171}" dt="2020-03-02T20:18:17.797" v="3741" actId="20577"/>
          <ac:spMkLst>
            <pc:docMk/>
            <pc:sldMk cId="3518006646" sldId="267"/>
            <ac:spMk id="3" creationId="{DBEDF122-B455-4A8C-BD7E-A340CF751209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53C51BBC-63B4-4626-8404-F12F8B7DEE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473075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613865" y="4038601"/>
            <a:ext cx="4663736" cy="1752600"/>
          </a:xfrm>
        </p:spPr>
        <p:txBody>
          <a:bodyPr/>
          <a:lstStyle>
            <a:lvl1pPr marL="0" indent="0" algn="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>
          <a:xfrm>
            <a:off x="1330960" y="6356351"/>
            <a:ext cx="2836333" cy="3587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C2B202F2-EE58-4548-887E-DC4628B0157F}" type="datetimeFigureOut">
              <a:rPr lang="en-US" smtClean="0"/>
              <a:t>7/1/2024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>
          <a:xfrm>
            <a:off x="180975" y="6356351"/>
            <a:ext cx="2836333" cy="358775"/>
          </a:xfrm>
          <a:ln/>
        </p:spPr>
        <p:txBody>
          <a:bodyPr/>
          <a:lstStyle>
            <a:lvl1pPr>
              <a:defRPr/>
            </a:lvl1pPr>
          </a:lstStyle>
          <a:p>
            <a:fld id="{490CDE14-4F9C-4A74-BBF5-611FFFCA57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86759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>
          <a:xfrm>
            <a:off x="609600" y="6356351"/>
            <a:ext cx="2836333" cy="3587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C2B202F2-EE58-4548-887E-DC4628B0157F}" type="datetimeFigureOut">
              <a:rPr lang="en-US" smtClean="0"/>
              <a:t>7/1/2024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90CDE14-4F9C-4A74-BBF5-611FFFCA57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81104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2851" y="1604963"/>
            <a:ext cx="2741083" cy="4519612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1604963"/>
            <a:ext cx="8020051" cy="451961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>
          <a:xfrm>
            <a:off x="609600" y="6356351"/>
            <a:ext cx="2836333" cy="3587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C2B202F2-EE58-4548-887E-DC4628B0157F}" type="datetimeFigureOut">
              <a:rPr lang="en-US" smtClean="0"/>
              <a:t>7/1/2024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90CDE14-4F9C-4A74-BBF5-611FFFCA57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811075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5152" y="256032"/>
            <a:ext cx="10521696" cy="609600"/>
          </a:xfrm>
        </p:spPr>
        <p:txBody>
          <a:bodyPr anchor="ctr" anchorCtr="0">
            <a:noAutofit/>
          </a:bodyPr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6" name="Text Placeholder 2"/>
          <p:cNvSpPr>
            <a:spLocks noGrp="1"/>
          </p:cNvSpPr>
          <p:nvPr>
            <p:ph type="body" sz="quarter" idx="12" hasCustomPrompt="1"/>
          </p:nvPr>
        </p:nvSpPr>
        <p:spPr>
          <a:xfrm flipH="1">
            <a:off x="835152" y="853440"/>
            <a:ext cx="10521696" cy="365760"/>
          </a:xfrm>
        </p:spPr>
        <p:txBody>
          <a:bodyPr wrap="square"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 typeface="Arial" pitchFamily="34" charset="0"/>
              <a:buNone/>
              <a:defRPr sz="2933" b="0" cap="none" baseline="0">
                <a:solidFill>
                  <a:srgbClr val="71256A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Click to edit subtitle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 hasCustomPrompt="1"/>
          </p:nvPr>
        </p:nvSpPr>
        <p:spPr>
          <a:xfrm>
            <a:off x="835152" y="1355280"/>
            <a:ext cx="10521696" cy="4857137"/>
          </a:xfrm>
        </p:spPr>
        <p:txBody>
          <a:bodyPr wrap="square" anchor="t" anchorCtr="0">
            <a:normAutofit/>
          </a:bodyPr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buClr>
                <a:schemeClr val="tx1">
                  <a:lumMod val="65000"/>
                  <a:lumOff val="35000"/>
                </a:schemeClr>
              </a:buClr>
              <a:defRPr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>
              <a:buClr>
                <a:schemeClr val="tx1">
                  <a:lumMod val="65000"/>
                  <a:lumOff val="35000"/>
                </a:schemeClr>
              </a:buClr>
              <a:defRPr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>
              <a:buClr>
                <a:schemeClr val="tx1">
                  <a:lumMod val="65000"/>
                  <a:lumOff val="35000"/>
                </a:schemeClr>
              </a:buClr>
              <a:defRPr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  <a:lvl5pPr>
              <a:buClr>
                <a:schemeClr val="tx1">
                  <a:lumMod val="65000"/>
                  <a:lumOff val="35000"/>
                </a:schemeClr>
              </a:buClr>
              <a:defRPr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add text or click an icon to add other content types.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76740753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00026"/>
            <a:ext cx="10964333" cy="91757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457200" indent="-4572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v"/>
              <a:defRPr/>
            </a:lvl1pPr>
            <a:lvl2pPr marL="800100" indent="-3429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lvl2pPr>
            <a:lvl3pPr marL="1257300" indent="-3429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lvl3pPr>
            <a:lvl4pPr marL="1714500" indent="-3429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Courier New" panose="02070309020205020404" pitchFamily="49" charset="0"/>
              <a:buChar char="o"/>
              <a:defRPr/>
            </a:lvl4pPr>
            <a:lvl5pPr marL="2171700" indent="-3429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>
          <a:xfrm>
            <a:off x="609600" y="6356351"/>
            <a:ext cx="2836333" cy="3587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C2B202F2-EE58-4548-887E-DC4628B0157F}" type="datetimeFigureOut">
              <a:rPr lang="en-US" smtClean="0"/>
              <a:t>7/1/2024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90CDE14-4F9C-4A74-BBF5-611FFFCA57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38664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>
          <a:xfrm>
            <a:off x="609600" y="6356351"/>
            <a:ext cx="2836333" cy="3587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C2B202F2-EE58-4548-887E-DC4628B0157F}" type="datetimeFigureOut">
              <a:rPr lang="en-US" smtClean="0"/>
              <a:t>7/1/2024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90CDE14-4F9C-4A74-BBF5-611FFFCA57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88090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39726"/>
            <a:ext cx="10964333" cy="91757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439863"/>
            <a:ext cx="5380567" cy="4519612"/>
          </a:xfrm>
        </p:spPr>
        <p:txBody>
          <a:bodyPr/>
          <a:lstStyle>
            <a:lvl1pPr marL="457200" indent="-457200">
              <a:buFont typeface="Wingdings" panose="05000000000000000000" pitchFamily="2" charset="2"/>
              <a:buChar char="v"/>
              <a:defRPr sz="2800"/>
            </a:lvl1pPr>
            <a:lvl2pPr marL="800100" indent="-342900">
              <a:buFont typeface="Wingdings" panose="05000000000000000000" pitchFamily="2" charset="2"/>
              <a:buChar char="Ø"/>
              <a:defRPr sz="2400"/>
            </a:lvl2pPr>
            <a:lvl3pPr marL="1257300" indent="-342900">
              <a:buFont typeface="Wingdings" panose="05000000000000000000" pitchFamily="2" charset="2"/>
              <a:buChar char="ü"/>
              <a:defRPr sz="2000"/>
            </a:lvl3pPr>
            <a:lvl4pPr marL="1657350" indent="-285750">
              <a:buFont typeface="Courier New" panose="02070309020205020404" pitchFamily="49" charset="0"/>
              <a:buChar char="o"/>
              <a:defRPr sz="1800"/>
            </a:lvl4pPr>
            <a:lvl5pPr marL="2114550" indent="-285750">
              <a:buFont typeface="Arial" panose="020B0604020202020204" pitchFamily="34" charset="0"/>
              <a:buChar char="•"/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3366" y="1439863"/>
            <a:ext cx="5380567" cy="4519612"/>
          </a:xfrm>
        </p:spPr>
        <p:txBody>
          <a:bodyPr/>
          <a:lstStyle>
            <a:lvl1pPr marL="457200" indent="-457200">
              <a:buFont typeface="Wingdings" panose="05000000000000000000" pitchFamily="2" charset="2"/>
              <a:buChar char="v"/>
              <a:defRPr sz="2800"/>
            </a:lvl1pPr>
            <a:lvl2pPr marL="800100" indent="-342900">
              <a:buFont typeface="Wingdings" panose="05000000000000000000" pitchFamily="2" charset="2"/>
              <a:buChar char="Ø"/>
              <a:defRPr sz="2400"/>
            </a:lvl2pPr>
            <a:lvl3pPr marL="1257300" indent="-342900">
              <a:buFont typeface="Wingdings" panose="05000000000000000000" pitchFamily="2" charset="2"/>
              <a:buChar char="ü"/>
              <a:defRPr sz="2000"/>
            </a:lvl3pPr>
            <a:lvl4pPr marL="1657350" indent="-285750">
              <a:buFont typeface="Courier New" panose="02070309020205020404" pitchFamily="49" charset="0"/>
              <a:buChar char="o"/>
              <a:defRPr sz="1800"/>
            </a:lvl4pPr>
            <a:lvl5pPr marL="2114550" indent="-285750">
              <a:buFont typeface="Arial" panose="020B0604020202020204" pitchFamily="34" charset="0"/>
              <a:buChar char="•"/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idx="10"/>
          </p:nvPr>
        </p:nvSpPr>
        <p:spPr>
          <a:xfrm>
            <a:off x="609600" y="6356351"/>
            <a:ext cx="2836333" cy="3587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C2B202F2-EE58-4548-887E-DC4628B0157F}" type="datetimeFigureOut">
              <a:rPr lang="en-US" smtClean="0"/>
              <a:t>7/1/2024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90CDE14-4F9C-4A74-BBF5-611FFFCA57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22741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 marL="342900" indent="-342900">
              <a:buFont typeface="Wingdings" panose="05000000000000000000" pitchFamily="2" charset="2"/>
              <a:buChar char="v"/>
              <a:defRPr sz="2400"/>
            </a:lvl1pPr>
            <a:lvl2pPr marL="800100" indent="-342900">
              <a:buFont typeface="Wingdings" panose="05000000000000000000" pitchFamily="2" charset="2"/>
              <a:buChar char="Ø"/>
              <a:defRPr sz="2000"/>
            </a:lvl2pPr>
            <a:lvl3pPr marL="1200150" indent="-285750">
              <a:buFont typeface="Wingdings" panose="05000000000000000000" pitchFamily="2" charset="2"/>
              <a:buChar char="ü"/>
              <a:defRPr sz="1800"/>
            </a:lvl3pPr>
            <a:lvl4pPr marL="1657350" indent="-285750">
              <a:buFont typeface="Courier New" panose="02070309020205020404" pitchFamily="49" charset="0"/>
              <a:buChar char="o"/>
              <a:defRPr sz="1600"/>
            </a:lvl4pPr>
            <a:lvl5pPr marL="2114550" indent="-285750">
              <a:buFont typeface="Arial" panose="020B0604020202020204" pitchFamily="34" charset="0"/>
              <a:buChar char="•"/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buFont typeface="Wingdings" panose="05000000000000000000" pitchFamily="2" charset="2"/>
              <a:buChar char="v"/>
              <a:defRPr sz="2400"/>
            </a:lvl1pPr>
            <a:lvl2pPr marL="800100" indent="-342900">
              <a:buFont typeface="Wingdings" panose="05000000000000000000" pitchFamily="2" charset="2"/>
              <a:buChar char="Ø"/>
              <a:defRPr sz="2000"/>
            </a:lvl2pPr>
            <a:lvl3pPr marL="1257300" indent="-342900">
              <a:buFont typeface="Wingdings" panose="05000000000000000000" pitchFamily="2" charset="2"/>
              <a:buChar char="ü"/>
              <a:defRPr sz="1800"/>
            </a:lvl3pPr>
            <a:lvl4pPr marL="1657350" indent="-285750">
              <a:buFont typeface="Courier New" panose="02070309020205020404" pitchFamily="49" charset="0"/>
              <a:buChar char="o"/>
              <a:defRPr sz="1600"/>
            </a:lvl4pPr>
            <a:lvl5pPr marL="2114550" indent="-285750">
              <a:buFont typeface="Arial" panose="020B0604020202020204" pitchFamily="34" charset="0"/>
              <a:buChar char="•"/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dt" idx="10"/>
          </p:nvPr>
        </p:nvSpPr>
        <p:spPr>
          <a:xfrm>
            <a:off x="609600" y="6356351"/>
            <a:ext cx="2836333" cy="3587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C2B202F2-EE58-4548-887E-DC4628B0157F}" type="datetimeFigureOut">
              <a:rPr lang="en-US" smtClean="0"/>
              <a:t>7/1/2024</a:t>
            </a:fld>
            <a:endParaRPr lang="en-US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90CDE14-4F9C-4A74-BBF5-611FFFCA57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73468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 noChangeArrowheads="1"/>
          </p:cNvSpPr>
          <p:nvPr>
            <p:ph type="dt" idx="10"/>
          </p:nvPr>
        </p:nvSpPr>
        <p:spPr>
          <a:xfrm>
            <a:off x="609600" y="6356351"/>
            <a:ext cx="2836333" cy="3587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C2B202F2-EE58-4548-887E-DC4628B0157F}" type="datetimeFigureOut">
              <a:rPr lang="en-US" smtClean="0"/>
              <a:t>7/1/2024</a:t>
            </a:fld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90CDE14-4F9C-4A74-BBF5-611FFFCA57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27744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>
            <a:cxnSpLocks noChangeShapeType="1"/>
          </p:cNvCxnSpPr>
          <p:nvPr/>
        </p:nvCxnSpPr>
        <p:spPr bwMode="auto">
          <a:xfrm>
            <a:off x="203200" y="1066800"/>
            <a:ext cx="11785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3" name="Date Placeholder 2"/>
          <p:cNvSpPr>
            <a:spLocks noGrp="1" noChangeArrowheads="1"/>
          </p:cNvSpPr>
          <p:nvPr>
            <p:ph type="dt" idx="10"/>
          </p:nvPr>
        </p:nvSpPr>
        <p:spPr>
          <a:xfrm>
            <a:off x="609600" y="6356351"/>
            <a:ext cx="2836333" cy="3587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C2B202F2-EE58-4548-887E-DC4628B0157F}" type="datetimeFigureOut">
              <a:rPr lang="en-US" smtClean="0"/>
              <a:t>7/1/2024</a:t>
            </a:fld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490CDE14-4F9C-4A74-BBF5-611FFFCA57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00483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idx="10"/>
          </p:nvPr>
        </p:nvSpPr>
        <p:spPr>
          <a:xfrm>
            <a:off x="609600" y="6356351"/>
            <a:ext cx="2836333" cy="3587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C2B202F2-EE58-4548-887E-DC4628B0157F}" type="datetimeFigureOut">
              <a:rPr lang="en-US" smtClean="0"/>
              <a:t>7/1/2024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90CDE14-4F9C-4A74-BBF5-611FFFCA57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09401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idx="10"/>
          </p:nvPr>
        </p:nvSpPr>
        <p:spPr>
          <a:xfrm>
            <a:off x="609600" y="6356351"/>
            <a:ext cx="2836333" cy="3587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C2B202F2-EE58-4548-887E-DC4628B0157F}" type="datetimeFigureOut">
              <a:rPr lang="en-US" smtClean="0"/>
              <a:t>7/1/2024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90CDE14-4F9C-4A74-BBF5-611FFFCA57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25331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09599" y="295276"/>
            <a:ext cx="10964333" cy="9175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vert="horz" wrap="square" lIns="90000" tIns="9144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the title text format</a:t>
            </a:r>
          </a:p>
        </p:txBody>
      </p:sp>
      <p:sp>
        <p:nvSpPr>
          <p:cNvPr id="1028" name="Text Box 3"/>
          <p:cNvSpPr txBox="1">
            <a:spLocks noChangeArrowheads="1"/>
          </p:cNvSpPr>
          <p:nvPr/>
        </p:nvSpPr>
        <p:spPr bwMode="auto">
          <a:xfrm>
            <a:off x="4165600" y="6356351"/>
            <a:ext cx="3860800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endParaRPr lang="en-US">
              <a:latin typeface="Palatino Linotype" panose="02040502050505030304" pitchFamily="18" charset="0"/>
              <a:ea typeface="SimSun" charset="0"/>
              <a:cs typeface="SimSun" charset="0"/>
            </a:endParaRPr>
          </a:p>
        </p:txBody>
      </p:sp>
      <p:sp>
        <p:nvSpPr>
          <p:cNvPr id="3" name="Rectangle 4"/>
          <p:cNvSpPr>
            <a:spLocks noGrp="1" noChangeArrowheads="1"/>
          </p:cNvSpPr>
          <p:nvPr>
            <p:ph type="sldNum"/>
          </p:nvPr>
        </p:nvSpPr>
        <p:spPr bwMode="auto">
          <a:xfrm>
            <a:off x="609599" y="6303222"/>
            <a:ext cx="2836333" cy="358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91440" rIns="90000" bIns="46800" numCol="1" anchor="t" anchorCtr="0" compatLnSpc="1">
            <a:prstTxWarp prst="textNoShape">
              <a:avLst/>
            </a:prstTxWarp>
          </a:bodyPr>
          <a:lstStyle>
            <a:lvl1pPr hangingPunct="0">
              <a:lnSpc>
                <a:spcPct val="93000"/>
              </a:lnSpc>
              <a:buClrTx/>
              <a:buSzPct val="100000"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Palatino Linotype" panose="02040502050505030304" pitchFamily="18" charset="0"/>
                <a:cs typeface="+mn-cs"/>
              </a:defRPr>
            </a:lvl1pPr>
          </a:lstStyle>
          <a:p>
            <a:fld id="{490CDE14-4F9C-4A74-BBF5-611FFFCA57D6}" type="slidenum">
              <a:rPr lang="en-US" smtClean="0"/>
              <a:t>‹#›</a:t>
            </a:fld>
            <a:endParaRPr lang="en-US"/>
          </a:p>
        </p:txBody>
      </p:sp>
      <p:sp>
        <p:nvSpPr>
          <p:cNvPr id="1030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295401"/>
            <a:ext cx="10964333" cy="4519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the outline text format</a:t>
            </a:r>
          </a:p>
          <a:p>
            <a:pPr lvl="1"/>
            <a:r>
              <a:rPr lang="en-GB" dirty="0"/>
              <a:t>Second Outline Level</a:t>
            </a:r>
          </a:p>
          <a:p>
            <a:pPr lvl="2"/>
            <a:r>
              <a:rPr lang="en-GB" dirty="0"/>
              <a:t>Third Outline Level</a:t>
            </a:r>
          </a:p>
          <a:p>
            <a:pPr lvl="3"/>
            <a:r>
              <a:rPr lang="en-GB" dirty="0"/>
              <a:t>Fourth Outline Level</a:t>
            </a:r>
          </a:p>
          <a:p>
            <a:pPr lvl="4"/>
            <a:r>
              <a:rPr lang="en-GB" dirty="0"/>
              <a:t>Fifth Outline Level</a:t>
            </a:r>
          </a:p>
          <a:p>
            <a:pPr lvl="4"/>
            <a:r>
              <a:rPr lang="en-GB" dirty="0"/>
              <a:t>Sixth Outline Level</a:t>
            </a:r>
          </a:p>
          <a:p>
            <a:pPr lvl="4"/>
            <a:r>
              <a:rPr lang="en-GB" dirty="0"/>
              <a:t>Seventh Outline Level</a:t>
            </a:r>
          </a:p>
          <a:p>
            <a:pPr lvl="4"/>
            <a:r>
              <a:rPr lang="en-GB" dirty="0"/>
              <a:t>Eighth Outline Level</a:t>
            </a:r>
          </a:p>
          <a:p>
            <a:pPr lvl="4"/>
            <a:r>
              <a:rPr lang="en-GB" dirty="0"/>
              <a:t>Ninth Outline Level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C55934D-8F4F-4455-A230-7F057A952D42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88906" y="5961186"/>
            <a:ext cx="2783337" cy="721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59524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defTabSz="457200" rtl="0" eaLnBrk="1" fontAlgn="base" hangingPunct="1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600">
          <a:solidFill>
            <a:srgbClr val="000000"/>
          </a:solidFill>
          <a:latin typeface="Palatino Linotype" panose="02040502050505030304" pitchFamily="18" charset="0"/>
          <a:ea typeface="+mj-ea"/>
          <a:cs typeface="Palatino Linotype" panose="02040502050505030304" pitchFamily="18" charset="0"/>
        </a:defRPr>
      </a:lvl1pPr>
      <a:lvl2pPr algn="l" defTabSz="457200" rtl="0" eaLnBrk="1" fontAlgn="base" hangingPunct="1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pitchFamily="32" charset="0"/>
          <a:ea typeface="SimSun" charset="-122"/>
          <a:cs typeface="SimSun" charset="0"/>
        </a:defRPr>
      </a:lvl2pPr>
      <a:lvl3pPr algn="l" defTabSz="457200" rtl="0" eaLnBrk="1" fontAlgn="base" hangingPunct="1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pitchFamily="32" charset="0"/>
          <a:ea typeface="SimSun" charset="-122"/>
          <a:cs typeface="SimSun" charset="0"/>
        </a:defRPr>
      </a:lvl3pPr>
      <a:lvl4pPr algn="l" defTabSz="457200" rtl="0" eaLnBrk="1" fontAlgn="base" hangingPunct="1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pitchFamily="32" charset="0"/>
          <a:ea typeface="SimSun" charset="-122"/>
          <a:cs typeface="SimSun" charset="0"/>
        </a:defRPr>
      </a:lvl4pPr>
      <a:lvl5pPr algn="l" defTabSz="457200" rtl="0" eaLnBrk="1" fontAlgn="base" hangingPunct="1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pitchFamily="32" charset="0"/>
          <a:ea typeface="SimSun" charset="-122"/>
          <a:cs typeface="SimSun" charset="0"/>
        </a:defRPr>
      </a:lvl5pPr>
      <a:lvl6pPr marL="2514600" indent="-228600" algn="l" defTabSz="457200" rtl="0" eaLnBrk="1" fontAlgn="base" hangingPunct="1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pitchFamily="32" charset="0"/>
          <a:ea typeface="SimSun" charset="-122"/>
        </a:defRPr>
      </a:lvl6pPr>
      <a:lvl7pPr marL="2971800" indent="-228600" algn="l" defTabSz="457200" rtl="0" eaLnBrk="1" fontAlgn="base" hangingPunct="1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pitchFamily="32" charset="0"/>
          <a:ea typeface="SimSun" charset="-122"/>
        </a:defRPr>
      </a:lvl7pPr>
      <a:lvl8pPr marL="3429000" indent="-228600" algn="l" defTabSz="457200" rtl="0" eaLnBrk="1" fontAlgn="base" hangingPunct="1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pitchFamily="32" charset="0"/>
          <a:ea typeface="SimSun" charset="-122"/>
        </a:defRPr>
      </a:lvl8pPr>
      <a:lvl9pPr marL="3886200" indent="-228600" algn="l" defTabSz="457200" rtl="0" eaLnBrk="1" fontAlgn="base" hangingPunct="1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pitchFamily="32" charset="0"/>
          <a:ea typeface="SimSun" charset="-122"/>
        </a:defRPr>
      </a:lvl9pPr>
    </p:titleStyle>
    <p:bodyStyle>
      <a:lvl1pPr marL="457200" indent="-457200" algn="l" defTabSz="457200" rtl="0" eaLnBrk="1" fontAlgn="base" hangingPunct="1">
        <a:lnSpc>
          <a:spcPct val="102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Wingdings" panose="05000000000000000000" pitchFamily="2" charset="2"/>
        <a:buChar char="v"/>
        <a:defRPr sz="2800">
          <a:solidFill>
            <a:srgbClr val="000000"/>
          </a:solidFill>
          <a:latin typeface="Palatino Linotype" panose="02040502050505030304" pitchFamily="18" charset="0"/>
          <a:ea typeface="+mn-ea"/>
          <a:cs typeface="Palatino Linotype" panose="02040502050505030304" pitchFamily="18" charset="0"/>
        </a:defRPr>
      </a:lvl1pPr>
      <a:lvl2pPr marL="800100" indent="-342900" algn="l" defTabSz="457200" rtl="0" eaLnBrk="1" fontAlgn="base" hangingPunct="1">
        <a:lnSpc>
          <a:spcPct val="102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Wingdings" panose="05000000000000000000" pitchFamily="2" charset="2"/>
        <a:buChar char="Ø"/>
        <a:defRPr sz="2400">
          <a:solidFill>
            <a:srgbClr val="000000"/>
          </a:solidFill>
          <a:latin typeface="Palatino Linotype" panose="02040502050505030304" pitchFamily="18" charset="0"/>
          <a:ea typeface="+mn-ea"/>
          <a:cs typeface="Palatino Linotype" panose="02040502050505030304" pitchFamily="18" charset="0"/>
        </a:defRPr>
      </a:lvl2pPr>
      <a:lvl3pPr marL="1257300" indent="-342900" algn="l" defTabSz="457200" rtl="0" eaLnBrk="1" fontAlgn="base" hangingPunct="1">
        <a:lnSpc>
          <a:spcPct val="102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Wingdings" panose="05000000000000000000" pitchFamily="2" charset="2"/>
        <a:buChar char="ü"/>
        <a:defRPr sz="2000">
          <a:solidFill>
            <a:srgbClr val="000000"/>
          </a:solidFill>
          <a:latin typeface="Palatino Linotype" panose="02040502050505030304" pitchFamily="18" charset="0"/>
          <a:ea typeface="+mn-ea"/>
          <a:cs typeface="Palatino Linotype" panose="02040502050505030304" pitchFamily="18" charset="0"/>
        </a:defRPr>
      </a:lvl3pPr>
      <a:lvl4pPr marL="1714500" indent="-342900" algn="l" defTabSz="457200" rtl="0" eaLnBrk="1" fontAlgn="base" hangingPunct="1">
        <a:lnSpc>
          <a:spcPct val="102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Courier New" panose="02070309020205020404" pitchFamily="49" charset="0"/>
        <a:buChar char="o"/>
        <a:defRPr sz="2000">
          <a:solidFill>
            <a:srgbClr val="000000"/>
          </a:solidFill>
          <a:latin typeface="Palatino Linotype" panose="02040502050505030304" pitchFamily="18" charset="0"/>
          <a:ea typeface="+mn-ea"/>
          <a:cs typeface="Palatino Linotype" panose="02040502050505030304" pitchFamily="18" charset="0"/>
        </a:defRPr>
      </a:lvl4pPr>
      <a:lvl5pPr marL="2171700" indent="-342900" algn="l" defTabSz="457200" rtl="0" eaLnBrk="1" fontAlgn="base" hangingPunct="1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Arial" panose="020B0604020202020204" pitchFamily="34" charset="0"/>
        <a:buChar char="•"/>
        <a:defRPr sz="2000">
          <a:solidFill>
            <a:srgbClr val="000000"/>
          </a:solidFill>
          <a:latin typeface="Palatino Linotype" panose="02040502050505030304" pitchFamily="18" charset="0"/>
          <a:ea typeface="+mn-ea"/>
          <a:cs typeface="Palatino Linotype" panose="02040502050505030304" pitchFamily="18" charset="0"/>
        </a:defRPr>
      </a:lvl5pPr>
      <a:lvl6pPr marL="2514600" indent="-228600" algn="l" defTabSz="457200" rtl="0" eaLnBrk="1" fontAlgn="base" hangingPunct="1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57200" rtl="0" eaLnBrk="1" fontAlgn="base" hangingPunct="1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57200" rtl="0" eaLnBrk="1" fontAlgn="base" hangingPunct="1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57200" rtl="0" eaLnBrk="1" fontAlgn="base" hangingPunct="1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kaggle.com/datasets" TargetMode="External"/><Relationship Id="rId2" Type="http://schemas.openxmlformats.org/officeDocument/2006/relationships/hyperlink" Target="https://archive.ics.uci.edu/ml/datasets.php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8A52F9-81E3-4D8D-99B7-5118375A0A1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IT7143 - Course Project</a:t>
            </a:r>
          </a:p>
        </p:txBody>
      </p:sp>
    </p:spTree>
    <p:extLst>
      <p:ext uri="{BB962C8B-B14F-4D97-AF65-F5344CB8AC3E}">
        <p14:creationId xmlns:p14="http://schemas.microsoft.com/office/powerpoint/2010/main" val="14569537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E76E03-5BA8-40DE-8AD4-B85B8946AB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Course Project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39B7C5-7DC7-44CD-995A-39FE7E361E4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/>
              <a:t>This is a team project </a:t>
            </a:r>
          </a:p>
          <a:p>
            <a:pPr lvl="1"/>
            <a:r>
              <a:rPr lang="en-US" sz="2000" dirty="0"/>
              <a:t>Each team can have up to three members</a:t>
            </a:r>
          </a:p>
          <a:p>
            <a:pPr lvl="1"/>
            <a:r>
              <a:rPr lang="en-US" sz="2000" dirty="0"/>
              <a:t>Please go to the Group tool on D2L to register for a team if you have not done so</a:t>
            </a:r>
          </a:p>
          <a:p>
            <a:r>
              <a:rPr lang="en-US" sz="2400" b="1" dirty="0"/>
              <a:t>The due date for team registration is July 8</a:t>
            </a:r>
            <a:r>
              <a:rPr lang="en-US" sz="2400" b="1" baseline="30000" dirty="0"/>
              <a:t>th</a:t>
            </a:r>
            <a:r>
              <a:rPr lang="en-US" sz="2400" b="1" dirty="0"/>
              <a:t> by the end of day</a:t>
            </a:r>
          </a:p>
          <a:p>
            <a:r>
              <a:rPr lang="en-US" sz="2400" dirty="0"/>
              <a:t>You will be assigned to a random team with empty slots if you are not in any team after the due date</a:t>
            </a:r>
          </a:p>
          <a:p>
            <a:pPr>
              <a:buFont typeface="Wingdings" panose="05000000000000000000" pitchFamily="2" charset="2"/>
              <a:buChar char="è"/>
            </a:pPr>
            <a:r>
              <a:rPr lang="en-US" sz="2400" dirty="0">
                <a:sym typeface="Wingdings" panose="05000000000000000000" pitchFamily="2" charset="2"/>
              </a:rPr>
              <a:t>So, please use this one week to form your team</a:t>
            </a:r>
            <a:r>
              <a:rPr lang="en-US" sz="2400" b="1" dirty="0">
                <a:sym typeface="Wingdings" panose="05000000000000000000" pitchFamily="2" charset="2"/>
              </a:rPr>
              <a:t>. I will not accommodate request to change team without a justified reason</a:t>
            </a:r>
          </a:p>
          <a:p>
            <a:pPr lvl="1"/>
            <a:r>
              <a:rPr lang="en-US" sz="2000" dirty="0"/>
              <a:t>If you want to work with your friends, please choose an empty group and register ASAP</a:t>
            </a:r>
          </a:p>
          <a:p>
            <a:pPr lvl="1"/>
            <a:r>
              <a:rPr lang="en-US" sz="2000" dirty="0"/>
              <a:t>Missing registration deadline is </a:t>
            </a:r>
            <a:r>
              <a:rPr lang="en-US" sz="2000" b="1" dirty="0"/>
              <a:t>not</a:t>
            </a:r>
            <a:r>
              <a:rPr lang="en-US" sz="2000" dirty="0"/>
              <a:t> an acceptable reason</a:t>
            </a:r>
          </a:p>
          <a:p>
            <a:r>
              <a:rPr lang="en-US" sz="2400" dirty="0"/>
              <a:t>Working alone is okay, but please let me know</a:t>
            </a:r>
          </a:p>
        </p:txBody>
      </p:sp>
    </p:spTree>
    <p:extLst>
      <p:ext uri="{BB962C8B-B14F-4D97-AF65-F5344CB8AC3E}">
        <p14:creationId xmlns:p14="http://schemas.microsoft.com/office/powerpoint/2010/main" val="2059208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96F5DD-D0A7-039F-7609-EC7F7B2809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Problem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B69FC1-827B-2D9F-F245-A7AA2DD4242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Problem: find a dataset of your interest to analyze. Tasks can include (but not limited to)</a:t>
            </a:r>
          </a:p>
          <a:p>
            <a:pPr lvl="1"/>
            <a:r>
              <a:rPr lang="en-US" dirty="0"/>
              <a:t>Regression</a:t>
            </a:r>
          </a:p>
          <a:p>
            <a:pPr lvl="1"/>
            <a:r>
              <a:rPr lang="en-US" dirty="0"/>
              <a:t>Classification</a:t>
            </a:r>
          </a:p>
          <a:p>
            <a:pPr lvl="1"/>
            <a:r>
              <a:rPr lang="en-US" dirty="0"/>
              <a:t>Forecasting</a:t>
            </a:r>
          </a:p>
          <a:p>
            <a:pPr lvl="1"/>
            <a:r>
              <a:rPr lang="en-US" dirty="0"/>
              <a:t>Anomaly detection</a:t>
            </a:r>
          </a:p>
          <a:p>
            <a:r>
              <a:rPr lang="en-US" dirty="0"/>
              <a:t>Data types can be tabular, images, and text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80553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E866D0-ADEF-426E-9C95-2CED222DE0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Project Details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1E9A20-517A-4555-9817-FBB6303CF0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169194"/>
            <a:ext cx="10964333" cy="4519612"/>
          </a:xfrm>
        </p:spPr>
        <p:txBody>
          <a:bodyPr/>
          <a:lstStyle/>
          <a:p>
            <a:pPr lvl="0"/>
            <a:r>
              <a:rPr lang="en-US" sz="2400" dirty="0"/>
              <a:t>Choose and download a data sets with </a:t>
            </a:r>
            <a:r>
              <a:rPr lang="en-US" sz="2400" b="1" dirty="0"/>
              <a:t>at least ten thousand </a:t>
            </a:r>
            <a:r>
              <a:rPr lang="en-US" sz="2400" dirty="0"/>
              <a:t>records</a:t>
            </a:r>
          </a:p>
          <a:p>
            <a:pPr lvl="0"/>
            <a:r>
              <a:rPr lang="en-US" sz="2400" dirty="0"/>
              <a:t>Build processing pipeline for the data</a:t>
            </a:r>
          </a:p>
          <a:p>
            <a:pPr lvl="0"/>
            <a:r>
              <a:rPr lang="en-US" sz="2400" dirty="0"/>
              <a:t>Select and tune/train </a:t>
            </a:r>
            <a:r>
              <a:rPr lang="en-US" sz="2400" b="1" dirty="0"/>
              <a:t>at least four types </a:t>
            </a:r>
            <a:r>
              <a:rPr lang="en-US" sz="2400" dirty="0"/>
              <a:t>of models</a:t>
            </a:r>
          </a:p>
          <a:p>
            <a:pPr lvl="1"/>
            <a:r>
              <a:rPr lang="en-US" sz="2000" dirty="0"/>
              <a:t>At least one self-research model that </a:t>
            </a:r>
            <a:r>
              <a:rPr lang="en-US" sz="2000" b="1" dirty="0"/>
              <a:t>we have not discussed in class</a:t>
            </a:r>
          </a:p>
          <a:p>
            <a:pPr lvl="1"/>
            <a:r>
              <a:rPr lang="en-US" sz="2000" dirty="0"/>
              <a:t>For image and text, I will provide further instruction on model types that you can use</a:t>
            </a:r>
          </a:p>
          <a:p>
            <a:r>
              <a:rPr lang="en-US" sz="2400" dirty="0"/>
              <a:t>Compare and describe the performance of the models you use. You can use the notebook markdown cells for this.</a:t>
            </a:r>
          </a:p>
          <a:p>
            <a:r>
              <a:rPr lang="en-US" sz="2400" dirty="0"/>
              <a:t>Submit the project notebook with all outputs and discussions included</a:t>
            </a:r>
          </a:p>
        </p:txBody>
      </p:sp>
    </p:spTree>
    <p:extLst>
      <p:ext uri="{BB962C8B-B14F-4D97-AF65-F5344CB8AC3E}">
        <p14:creationId xmlns:p14="http://schemas.microsoft.com/office/powerpoint/2010/main" val="14617235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40B8D2-913E-4F4E-8AB7-D00242AE10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Where to Find Data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B5B0C0-8EA1-480F-9D2B-C8C861A181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Two famous sites:</a:t>
            </a:r>
          </a:p>
          <a:p>
            <a:pPr lvl="1"/>
            <a:r>
              <a:rPr lang="en-US" dirty="0">
                <a:hlinkClick r:id="rId2"/>
              </a:rPr>
              <a:t>https://archive.ics.uci.edu/ml/datasets.php</a:t>
            </a:r>
            <a:endParaRPr lang="en-US" dirty="0"/>
          </a:p>
          <a:p>
            <a:pPr lvl="1"/>
            <a:r>
              <a:rPr lang="en-US" dirty="0">
                <a:hlinkClick r:id="rId3"/>
              </a:rPr>
              <a:t>https://www.kaggle.com/datasets</a:t>
            </a:r>
            <a:endParaRPr lang="en-US" dirty="0"/>
          </a:p>
          <a:p>
            <a:pPr lvl="1"/>
            <a:endParaRPr lang="en-US" dirty="0"/>
          </a:p>
          <a:p>
            <a:r>
              <a:rPr lang="en-US" dirty="0"/>
              <a:t>You can also use any other data sources of interests</a:t>
            </a:r>
          </a:p>
          <a:p>
            <a:pPr lvl="1"/>
            <a:r>
              <a:rPr lang="en-US" dirty="0"/>
              <a:t>Please make sure that I can access the data from my side</a:t>
            </a:r>
          </a:p>
          <a:p>
            <a:pPr marL="45720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0803060"/>
      </p:ext>
    </p:extLst>
  </p:cSld>
  <p:clrMapOvr>
    <a:masterClrMapping/>
  </p:clrMapOvr>
</p:sld>
</file>

<file path=ppt/theme/theme1.xml><?xml version="1.0" encoding="utf-8"?>
<a:theme xmlns:a="http://schemas.openxmlformats.org/drawingml/2006/main" name="PPKSU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Calibri"/>
        <a:ea typeface="SimSun"/>
        <a:cs typeface=""/>
      </a:majorFont>
      <a:minorFont>
        <a:latin typeface="Calibri"/>
        <a:ea typeface="SimSun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SimSun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SimSun" charset="-122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PKSU" id="{CEBD161F-0337-4D63-8369-33038939F107}" vid="{F616D073-325B-448F-A908-BA87428BC6B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PPKSU</Template>
  <TotalTime>212</TotalTime>
  <Words>314</Words>
  <Application>Microsoft Office PowerPoint</Application>
  <PresentationFormat>Widescreen</PresentationFormat>
  <Paragraphs>33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2" baseType="lpstr">
      <vt:lpstr>Arial</vt:lpstr>
      <vt:lpstr>Calibri</vt:lpstr>
      <vt:lpstr>Courier New</vt:lpstr>
      <vt:lpstr>Palatino Linotype</vt:lpstr>
      <vt:lpstr>Times New Roman</vt:lpstr>
      <vt:lpstr>Wingdings</vt:lpstr>
      <vt:lpstr>PPKSU</vt:lpstr>
      <vt:lpstr>IT7143 - Course Project</vt:lpstr>
      <vt:lpstr>Course Project</vt:lpstr>
      <vt:lpstr>Problem</vt:lpstr>
      <vt:lpstr>Project Details</vt:lpstr>
      <vt:lpstr>Where to Find Data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IT6773 - Course Project</dc:title>
  <dc:creator>Linh Le</dc:creator>
  <cp:lastModifiedBy>Linh Le</cp:lastModifiedBy>
  <cp:revision>13</cp:revision>
  <dcterms:created xsi:type="dcterms:W3CDTF">2020-03-02T17:01:13Z</dcterms:created>
  <dcterms:modified xsi:type="dcterms:W3CDTF">2024-07-01T16:37:59Z</dcterms:modified>
</cp:coreProperties>
</file>